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75" r:id="rId5"/>
    <p:sldMasterId id="2147483688" r:id="rId6"/>
    <p:sldMasterId id="2147483701" r:id="rId7"/>
    <p:sldMasterId id="2147483714" r:id="rId8"/>
    <p:sldMasterId id="2147483740" r:id="rId9"/>
    <p:sldMasterId id="2147483753" r:id="rId10"/>
    <p:sldMasterId id="2147483766" r:id="rId11"/>
  </p:sldMasterIdLst>
  <p:notesMasterIdLst>
    <p:notesMasterId r:id="rId85"/>
  </p:notesMasterIdLst>
  <p:sldIdLst>
    <p:sldId id="531" r:id="rId12"/>
    <p:sldId id="345" r:id="rId13"/>
    <p:sldId id="346" r:id="rId14"/>
    <p:sldId id="347" r:id="rId15"/>
    <p:sldId id="349" r:id="rId16"/>
    <p:sldId id="479" r:id="rId17"/>
    <p:sldId id="578" r:id="rId18"/>
    <p:sldId id="576" r:id="rId19"/>
    <p:sldId id="580" r:id="rId20"/>
    <p:sldId id="579" r:id="rId21"/>
    <p:sldId id="575" r:id="rId22"/>
    <p:sldId id="581" r:id="rId23"/>
    <p:sldId id="350" r:id="rId24"/>
    <p:sldId id="572" r:id="rId25"/>
    <p:sldId id="488" r:id="rId26"/>
    <p:sldId id="490" r:id="rId27"/>
    <p:sldId id="493" r:id="rId28"/>
    <p:sldId id="494" r:id="rId29"/>
    <p:sldId id="495" r:id="rId30"/>
    <p:sldId id="489" r:id="rId31"/>
    <p:sldId id="496" r:id="rId32"/>
    <p:sldId id="497" r:id="rId33"/>
    <p:sldId id="573" r:id="rId34"/>
    <p:sldId id="582" r:id="rId35"/>
    <p:sldId id="532" r:id="rId36"/>
    <p:sldId id="351" r:id="rId37"/>
    <p:sldId id="359" r:id="rId38"/>
    <p:sldId id="555" r:id="rId39"/>
    <p:sldId id="560" r:id="rId40"/>
    <p:sldId id="566" r:id="rId41"/>
    <p:sldId id="563" r:id="rId42"/>
    <p:sldId id="553" r:id="rId43"/>
    <p:sldId id="558" r:id="rId44"/>
    <p:sldId id="561" r:id="rId45"/>
    <p:sldId id="565" r:id="rId46"/>
    <p:sldId id="567" r:id="rId47"/>
    <p:sldId id="564" r:id="rId48"/>
    <p:sldId id="568" r:id="rId49"/>
    <p:sldId id="570" r:id="rId50"/>
    <p:sldId id="571" r:id="rId51"/>
    <p:sldId id="554" r:id="rId52"/>
    <p:sldId id="559" r:id="rId53"/>
    <p:sldId id="562" r:id="rId54"/>
    <p:sldId id="569" r:id="rId55"/>
    <p:sldId id="409" r:id="rId56"/>
    <p:sldId id="258" r:id="rId57"/>
    <p:sldId id="259" r:id="rId58"/>
    <p:sldId id="585" r:id="rId59"/>
    <p:sldId id="584" r:id="rId60"/>
    <p:sldId id="427" r:id="rId61"/>
    <p:sldId id="410" r:id="rId62"/>
    <p:sldId id="541" r:id="rId63"/>
    <p:sldId id="538" r:id="rId64"/>
    <p:sldId id="414" r:id="rId65"/>
    <p:sldId id="540" r:id="rId66"/>
    <p:sldId id="543" r:id="rId67"/>
    <p:sldId id="544" r:id="rId68"/>
    <p:sldId id="547" r:id="rId69"/>
    <p:sldId id="546" r:id="rId70"/>
    <p:sldId id="545" r:id="rId71"/>
    <p:sldId id="548" r:id="rId72"/>
    <p:sldId id="551" r:id="rId73"/>
    <p:sldId id="549" r:id="rId74"/>
    <p:sldId id="550" r:id="rId75"/>
    <p:sldId id="330" r:id="rId76"/>
    <p:sldId id="587" r:id="rId77"/>
    <p:sldId id="533" r:id="rId78"/>
    <p:sldId id="577" r:id="rId79"/>
    <p:sldId id="586" r:id="rId80"/>
    <p:sldId id="574" r:id="rId81"/>
    <p:sldId id="583" r:id="rId82"/>
    <p:sldId id="552" r:id="rId83"/>
    <p:sldId id="503"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A62C3675-148D-4ED6-A658-392C2DF9D04B}">
          <p14:sldIdLst>
            <p14:sldId id="531"/>
            <p14:sldId id="345"/>
          </p14:sldIdLst>
        </p14:section>
        <p14:section name="Overview" id="{7B6A838B-05E4-4C74-8B15-DC51F2B25E28}">
          <p14:sldIdLst>
            <p14:sldId id="346"/>
            <p14:sldId id="347"/>
          </p14:sldIdLst>
        </p14:section>
        <p14:section name="Economic Conditions" id="{D2A1DCBE-9C33-417B-86DF-2D95B0FA4759}">
          <p14:sldIdLst>
            <p14:sldId id="349"/>
            <p14:sldId id="479"/>
            <p14:sldId id="578"/>
            <p14:sldId id="576"/>
            <p14:sldId id="580"/>
            <p14:sldId id="579"/>
            <p14:sldId id="575"/>
            <p14:sldId id="581"/>
          </p14:sldIdLst>
        </p14:section>
        <p14:section name="Sector Summaries" id="{2ABFD794-43E4-4B3C-A1E3-033D4E9766B3}">
          <p14:sldIdLst>
            <p14:sldId id="350"/>
            <p14:sldId id="572"/>
            <p14:sldId id="488"/>
            <p14:sldId id="490"/>
            <p14:sldId id="493"/>
            <p14:sldId id="494"/>
            <p14:sldId id="495"/>
            <p14:sldId id="489"/>
            <p14:sldId id="496"/>
            <p14:sldId id="497"/>
            <p14:sldId id="573"/>
            <p14:sldId id="582"/>
            <p14:sldId id="532"/>
          </p14:sldIdLst>
        </p14:section>
        <p14:section name="Portfolio Strategy &amp; Composition" id="{A4179759-0A2B-40C5-84BB-671176B926CE}">
          <p14:sldIdLst>
            <p14:sldId id="351"/>
            <p14:sldId id="359"/>
            <p14:sldId id="555"/>
            <p14:sldId id="560"/>
            <p14:sldId id="566"/>
            <p14:sldId id="563"/>
            <p14:sldId id="553"/>
            <p14:sldId id="558"/>
            <p14:sldId id="561"/>
            <p14:sldId id="565"/>
            <p14:sldId id="567"/>
            <p14:sldId id="564"/>
            <p14:sldId id="568"/>
            <p14:sldId id="570"/>
            <p14:sldId id="571"/>
            <p14:sldId id="554"/>
            <p14:sldId id="559"/>
            <p14:sldId id="562"/>
            <p14:sldId id="569"/>
          </p14:sldIdLst>
        </p14:section>
        <p14:section name="Risk Analysis" id="{3616546D-A6F7-4B64-89C8-147FAF167FF0}">
          <p14:sldIdLst>
            <p14:sldId id="409"/>
            <p14:sldId id="258"/>
            <p14:sldId id="259"/>
            <p14:sldId id="585"/>
            <p14:sldId id="584"/>
          </p14:sldIdLst>
        </p14:section>
        <p14:section name="Performance" id="{5C30F05C-B088-4EA4-AB81-44019BDC1C04}">
          <p14:sldIdLst>
            <p14:sldId id="427"/>
            <p14:sldId id="410"/>
            <p14:sldId id="541"/>
            <p14:sldId id="538"/>
            <p14:sldId id="414"/>
            <p14:sldId id="540"/>
            <p14:sldId id="543"/>
            <p14:sldId id="544"/>
            <p14:sldId id="547"/>
            <p14:sldId id="546"/>
            <p14:sldId id="545"/>
            <p14:sldId id="548"/>
            <p14:sldId id="551"/>
            <p14:sldId id="549"/>
            <p14:sldId id="550"/>
          </p14:sldIdLst>
        </p14:section>
        <p14:section name="Student Biographies" id="{7A341879-4000-461D-8DFC-00D4F6163F9C}">
          <p14:sldIdLst>
            <p14:sldId id="330"/>
            <p14:sldId id="587"/>
            <p14:sldId id="533"/>
            <p14:sldId id="577"/>
            <p14:sldId id="586"/>
            <p14:sldId id="574"/>
            <p14:sldId id="583"/>
            <p14:sldId id="552"/>
            <p14:sldId id="503"/>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ndon Pinnock" initials="BP" lastIdx="1" clrIdx="0">
    <p:extLst>
      <p:ext uri="{19B8F6BF-5375-455C-9EA6-DF929625EA0E}">
        <p15:presenceInfo xmlns:p15="http://schemas.microsoft.com/office/powerpoint/2012/main" userId="S-1-5-21-1635788882-1097476126-641156324-97871" providerId="AD"/>
      </p:ext>
    </p:extLst>
  </p:cmAuthor>
  <p:cmAuthor id="2" name="Kristine Ivanyan" initials="KI" lastIdx="1" clrIdx="1">
    <p:extLst>
      <p:ext uri="{19B8F6BF-5375-455C-9EA6-DF929625EA0E}">
        <p15:presenceInfo xmlns:p15="http://schemas.microsoft.com/office/powerpoint/2012/main" userId="S::kivanyan@loyola.edu::f62d7e5b-ca63-4f59-81a0-6fcc9ca8b01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6AB1E4-1242-A670-51B3-0E4A38C8FA48}" v="341" dt="2019-07-09T14:22:20.847"/>
    <p1510:client id="{E50C4981-C630-BE58-604A-8039DEEF7689}" v="1" dt="2019-07-10T12:21:19.806"/>
    <p1510:client id="{F1289A99-F388-1B4A-9D68-077CEC74BACA}" v="2" dt="2019-07-09T03:22:48.1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18" autoAdjust="0"/>
    <p:restoredTop sz="94646"/>
  </p:normalViewPr>
  <p:slideViewPr>
    <p:cSldViewPr snapToGrid="0">
      <p:cViewPr varScale="1">
        <p:scale>
          <a:sx n="118" d="100"/>
          <a:sy n="118" d="100"/>
        </p:scale>
        <p:origin x="57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slide" Target="slides/slide65.xml"/><Relationship Id="rId84" Type="http://schemas.openxmlformats.org/officeDocument/2006/relationships/slide" Target="slides/slide73.xml"/><Relationship Id="rId89" Type="http://schemas.openxmlformats.org/officeDocument/2006/relationships/theme" Target="theme/theme1.xml"/><Relationship Id="rId7" Type="http://schemas.openxmlformats.org/officeDocument/2006/relationships/slideMaster" Target="slideMasters/slideMaster4.xml"/><Relationship Id="rId71" Type="http://schemas.openxmlformats.org/officeDocument/2006/relationships/slide" Target="slides/slide60.xml"/><Relationship Id="rId92"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slide" Target="slides/slide68.xml"/><Relationship Id="rId87"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0.xml"/><Relationship Id="rId82" Type="http://schemas.openxmlformats.org/officeDocument/2006/relationships/slide" Target="slides/slide71.xml"/><Relationship Id="rId90" Type="http://schemas.openxmlformats.org/officeDocument/2006/relationships/tableStyles" Target="tableStyles.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5.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viewProps" Target="viewProps.xml"/><Relationship Id="rId9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7.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lomo Bergmann" userId="S::sbergmann@loyola.edu::e5b9879b-ba99-41b5-ae21-da3358e13334" providerId="AD" clId="Web-{AE1D0D4F-8816-496A-B208-59445A423632}"/>
    <pc:docChg chg="addSld modSld modSection">
      <pc:chgData name="Shlomo Bergmann" userId="S::sbergmann@loyola.edu::e5b9879b-ba99-41b5-ae21-da3358e13334" providerId="AD" clId="Web-{AE1D0D4F-8816-496A-B208-59445A423632}" dt="2019-07-09T18:01:51.771" v="150" actId="1076"/>
      <pc:docMkLst>
        <pc:docMk/>
      </pc:docMkLst>
      <pc:sldChg chg="addSp delSp modSp new">
        <pc:chgData name="Shlomo Bergmann" userId="S::sbergmann@loyola.edu::e5b9879b-ba99-41b5-ae21-da3358e13334" providerId="AD" clId="Web-{AE1D0D4F-8816-496A-B208-59445A423632}" dt="2019-07-09T18:01:51.771" v="150" actId="1076"/>
        <pc:sldMkLst>
          <pc:docMk/>
          <pc:sldMk cId="3596604125" sldId="587"/>
        </pc:sldMkLst>
        <pc:spChg chg="add del mod">
          <ac:chgData name="Shlomo Bergmann" userId="S::sbergmann@loyola.edu::e5b9879b-ba99-41b5-ae21-da3358e13334" providerId="AD" clId="Web-{AE1D0D4F-8816-496A-B208-59445A423632}" dt="2019-07-09T17:53:20.551" v="4"/>
          <ac:spMkLst>
            <pc:docMk/>
            <pc:sldMk cId="3596604125" sldId="587"/>
            <ac:spMk id="3" creationId="{90C97FC2-1EC3-4A59-B738-00B0CC75A7FF}"/>
          </ac:spMkLst>
        </pc:spChg>
        <pc:spChg chg="add del mod">
          <ac:chgData name="Shlomo Bergmann" userId="S::sbergmann@loyola.edu::e5b9879b-ba99-41b5-ae21-da3358e13334" providerId="AD" clId="Web-{AE1D0D4F-8816-496A-B208-59445A423632}" dt="2019-07-09T17:53:31.942" v="8"/>
          <ac:spMkLst>
            <pc:docMk/>
            <pc:sldMk cId="3596604125" sldId="587"/>
            <ac:spMk id="4" creationId="{B872118F-4AFA-42F8-8084-D76766A41BC2}"/>
          </ac:spMkLst>
        </pc:spChg>
        <pc:spChg chg="add mod">
          <ac:chgData name="Shlomo Bergmann" userId="S::sbergmann@loyola.edu::e5b9879b-ba99-41b5-ae21-da3358e13334" providerId="AD" clId="Web-{AE1D0D4F-8816-496A-B208-59445A423632}" dt="2019-07-09T17:58:05.326" v="134" actId="1076"/>
          <ac:spMkLst>
            <pc:docMk/>
            <pc:sldMk cId="3596604125" sldId="587"/>
            <ac:spMk id="5" creationId="{EF9481EF-E9A6-4D74-8DA0-6FD32CCC2A63}"/>
          </ac:spMkLst>
        </pc:spChg>
        <pc:spChg chg="add mod">
          <ac:chgData name="Shlomo Bergmann" userId="S::sbergmann@loyola.edu::e5b9879b-ba99-41b5-ae21-da3358e13334" providerId="AD" clId="Web-{AE1D0D4F-8816-496A-B208-59445A423632}" dt="2019-07-09T17:57:45.216" v="131" actId="20577"/>
          <ac:spMkLst>
            <pc:docMk/>
            <pc:sldMk cId="3596604125" sldId="587"/>
            <ac:spMk id="7" creationId="{4EBD0FF4-F717-47BE-BAFA-C3F03D821128}"/>
          </ac:spMkLst>
        </pc:spChg>
        <pc:spChg chg="add">
          <ac:chgData name="Shlomo Bergmann" userId="S::sbergmann@loyola.edu::e5b9879b-ba99-41b5-ae21-da3358e13334" providerId="AD" clId="Web-{AE1D0D4F-8816-496A-B208-59445A423632}" dt="2019-07-09T17:58:13.310" v="135"/>
          <ac:spMkLst>
            <pc:docMk/>
            <pc:sldMk cId="3596604125" sldId="587"/>
            <ac:spMk id="13" creationId="{3C05DFBD-D37A-4D8A-BD61-6427B1B4ACC5}"/>
          </ac:spMkLst>
        </pc:spChg>
        <pc:picChg chg="add del mod modCrop">
          <ac:chgData name="Shlomo Bergmann" userId="S::sbergmann@loyola.edu::e5b9879b-ba99-41b5-ae21-da3358e13334" providerId="AD" clId="Web-{AE1D0D4F-8816-496A-B208-59445A423632}" dt="2019-07-09T18:01:43.068" v="148"/>
          <ac:picMkLst>
            <pc:docMk/>
            <pc:sldMk cId="3596604125" sldId="587"/>
            <ac:picMk id="14" creationId="{EEF27463-CEF8-42CD-89A7-46AAB241DAE0}"/>
          </ac:picMkLst>
        </pc:picChg>
        <pc:picChg chg="add mod modCrop">
          <ac:chgData name="Shlomo Bergmann" userId="S::sbergmann@loyola.edu::e5b9879b-ba99-41b5-ae21-da3358e13334" providerId="AD" clId="Web-{AE1D0D4F-8816-496A-B208-59445A423632}" dt="2019-07-09T18:01:51.771" v="150" actId="1076"/>
          <ac:picMkLst>
            <pc:docMk/>
            <pc:sldMk cId="3596604125" sldId="587"/>
            <ac:picMk id="16" creationId="{81469DAA-C404-4795-863A-AC92C9D9DFAF}"/>
          </ac:picMkLst>
        </pc:picChg>
        <pc:cxnChg chg="add">
          <ac:chgData name="Shlomo Bergmann" userId="S::sbergmann@loyola.edu::e5b9879b-ba99-41b5-ae21-da3358e13334" providerId="AD" clId="Web-{AE1D0D4F-8816-496A-B208-59445A423632}" dt="2019-07-09T17:57:54.513" v="132"/>
          <ac:cxnSpMkLst>
            <pc:docMk/>
            <pc:sldMk cId="3596604125" sldId="587"/>
            <ac:cxnSpMk id="9" creationId="{798DE682-019E-45F0-A9CC-C76069B2507F}"/>
          </ac:cxnSpMkLst>
        </pc:cxnChg>
        <pc:cxnChg chg="add">
          <ac:chgData name="Shlomo Bergmann" userId="S::sbergmann@loyola.edu::e5b9879b-ba99-41b5-ae21-da3358e13334" providerId="AD" clId="Web-{AE1D0D4F-8816-496A-B208-59445A423632}" dt="2019-07-09T17:57:58.983" v="133"/>
          <ac:cxnSpMkLst>
            <pc:docMk/>
            <pc:sldMk cId="3596604125" sldId="587"/>
            <ac:cxnSpMk id="11" creationId="{6B3A088B-B1EB-4D64-B3CA-FF30572DA13C}"/>
          </ac:cxnSpMkLst>
        </pc:cxnChg>
      </pc:sldChg>
    </pc:docChg>
  </pc:docChgLst>
  <pc:docChgLst>
    <pc:chgData name="John Rohrs" userId="S::jmrohrs@loyola.edu::617e6cc4-bad9-4a04-8116-a910ab76aa70" providerId="AD" clId="Web-{3E2C3762-B997-F360-CE73-33A199888BD4}"/>
    <pc:docChg chg="modSld">
      <pc:chgData name="John Rohrs" userId="S::jmrohrs@loyola.edu::617e6cc4-bad9-4a04-8116-a910ab76aa70" providerId="AD" clId="Web-{3E2C3762-B997-F360-CE73-33A199888BD4}" dt="2019-07-06T17:58:35.909" v="49" actId="14100"/>
      <pc:docMkLst>
        <pc:docMk/>
      </pc:docMkLst>
      <pc:sldChg chg="modSp">
        <pc:chgData name="John Rohrs" userId="S::jmrohrs@loyola.edu::617e6cc4-bad9-4a04-8116-a910ab76aa70" providerId="AD" clId="Web-{3E2C3762-B997-F360-CE73-33A199888BD4}" dt="2019-07-06T17:58:35.909" v="49" actId="14100"/>
        <pc:sldMkLst>
          <pc:docMk/>
          <pc:sldMk cId="796407901" sldId="410"/>
        </pc:sldMkLst>
        <pc:spChg chg="mod">
          <ac:chgData name="John Rohrs" userId="S::jmrohrs@loyola.edu::617e6cc4-bad9-4a04-8116-a910ab76aa70" providerId="AD" clId="Web-{3E2C3762-B997-F360-CE73-33A199888BD4}" dt="2019-07-06T17:56:37.388" v="46" actId="20577"/>
          <ac:spMkLst>
            <pc:docMk/>
            <pc:sldMk cId="796407901" sldId="410"/>
            <ac:spMk id="5" creationId="{00000000-0000-0000-0000-000000000000}"/>
          </ac:spMkLst>
        </pc:spChg>
        <pc:spChg chg="mod">
          <ac:chgData name="John Rohrs" userId="S::jmrohrs@loyola.edu::617e6cc4-bad9-4a04-8116-a910ab76aa70" providerId="AD" clId="Web-{3E2C3762-B997-F360-CE73-33A199888BD4}" dt="2019-07-06T17:55:11.977" v="10" actId="20577"/>
          <ac:spMkLst>
            <pc:docMk/>
            <pc:sldMk cId="796407901" sldId="410"/>
            <ac:spMk id="9" creationId="{00000000-0000-0000-0000-000000000000}"/>
          </ac:spMkLst>
        </pc:spChg>
        <pc:graphicFrameChg chg="mod">
          <ac:chgData name="John Rohrs" userId="S::jmrohrs@loyola.edu::617e6cc4-bad9-4a04-8116-a910ab76aa70" providerId="AD" clId="Web-{3E2C3762-B997-F360-CE73-33A199888BD4}" dt="2019-07-06T17:58:35.909" v="49" actId="14100"/>
          <ac:graphicFrameMkLst>
            <pc:docMk/>
            <pc:sldMk cId="796407901" sldId="410"/>
            <ac:graphicFrameMk id="8" creationId="{00000000-0000-0000-0000-000000000000}"/>
          </ac:graphicFrameMkLst>
        </pc:graphicFrameChg>
      </pc:sldChg>
    </pc:docChg>
  </pc:docChgLst>
  <pc:docChgLst>
    <pc:chgData name="John Rohrs" userId="S::jmrohrs@loyola.edu::617e6cc4-bad9-4a04-8116-a910ab76aa70" providerId="AD" clId="Web-{98526F83-DD31-2C2D-EE49-3C5FC030CA61}"/>
    <pc:docChg chg="modSld">
      <pc:chgData name="John Rohrs" userId="S::jmrohrs@loyola.edu::617e6cc4-bad9-4a04-8116-a910ab76aa70" providerId="AD" clId="Web-{98526F83-DD31-2C2D-EE49-3C5FC030CA61}" dt="2019-07-07T13:24:06.383" v="20" actId="20577"/>
      <pc:docMkLst>
        <pc:docMk/>
      </pc:docMkLst>
      <pc:sldChg chg="modSp">
        <pc:chgData name="John Rohrs" userId="S::jmrohrs@loyola.edu::617e6cc4-bad9-4a04-8116-a910ab76aa70" providerId="AD" clId="Web-{98526F83-DD31-2C2D-EE49-3C5FC030CA61}" dt="2019-07-07T13:24:06.383" v="20" actId="20577"/>
        <pc:sldMkLst>
          <pc:docMk/>
          <pc:sldMk cId="2054572526" sldId="414"/>
        </pc:sldMkLst>
        <pc:spChg chg="mod">
          <ac:chgData name="John Rohrs" userId="S::jmrohrs@loyola.edu::617e6cc4-bad9-4a04-8116-a910ab76aa70" providerId="AD" clId="Web-{98526F83-DD31-2C2D-EE49-3C5FC030CA61}" dt="2019-07-07T13:24:06.383" v="20" actId="20577"/>
          <ac:spMkLst>
            <pc:docMk/>
            <pc:sldMk cId="2054572526" sldId="414"/>
            <ac:spMk id="19" creationId="{00000000-0000-0000-0000-000000000000}"/>
          </ac:spMkLst>
        </pc:spChg>
      </pc:sldChg>
    </pc:docChg>
  </pc:docChgLst>
  <pc:docChgLst>
    <pc:chgData name="John Rohrs" userId="S::jmrohrs@loyola.edu::617e6cc4-bad9-4a04-8116-a910ab76aa70" providerId="AD" clId="Web-{78340770-E7CA-9B70-561B-35C7B3BA6600}"/>
    <pc:docChg chg="modSld">
      <pc:chgData name="John Rohrs" userId="S::jmrohrs@loyola.edu::617e6cc4-bad9-4a04-8116-a910ab76aa70" providerId="AD" clId="Web-{78340770-E7CA-9B70-561B-35C7B3BA6600}" dt="2019-07-09T01:27:50.673" v="30" actId="14100"/>
      <pc:docMkLst>
        <pc:docMk/>
      </pc:docMkLst>
      <pc:sldChg chg="addSp modSp">
        <pc:chgData name="John Rohrs" userId="S::jmrohrs@loyola.edu::617e6cc4-bad9-4a04-8116-a910ab76aa70" providerId="AD" clId="Web-{78340770-E7CA-9B70-561B-35C7B3BA6600}" dt="2019-07-09T01:27:50.673" v="30" actId="14100"/>
        <pc:sldMkLst>
          <pc:docMk/>
          <pc:sldMk cId="2733188213" sldId="541"/>
        </pc:sldMkLst>
        <pc:picChg chg="add mod">
          <ac:chgData name="John Rohrs" userId="S::jmrohrs@loyola.edu::617e6cc4-bad9-4a04-8116-a910ab76aa70" providerId="AD" clId="Web-{78340770-E7CA-9B70-561B-35C7B3BA6600}" dt="2019-07-09T01:22:30.768" v="3" actId="1076"/>
          <ac:picMkLst>
            <pc:docMk/>
            <pc:sldMk cId="2733188213" sldId="541"/>
            <ac:picMk id="2" creationId="{6112BFE0-78B2-4BE5-B816-C409793C8E61}"/>
          </ac:picMkLst>
        </pc:picChg>
        <pc:picChg chg="add mod">
          <ac:chgData name="John Rohrs" userId="S::jmrohrs@loyola.edu::617e6cc4-bad9-4a04-8116-a910ab76aa70" providerId="AD" clId="Web-{78340770-E7CA-9B70-561B-35C7B3BA6600}" dt="2019-07-09T01:23:06.332" v="6" actId="1076"/>
          <ac:picMkLst>
            <pc:docMk/>
            <pc:sldMk cId="2733188213" sldId="541"/>
            <ac:picMk id="7" creationId="{E7EB6801-D43A-4912-9DDA-9DF057FF8BFE}"/>
          </ac:picMkLst>
        </pc:picChg>
        <pc:picChg chg="add mod">
          <ac:chgData name="John Rohrs" userId="S::jmrohrs@loyola.edu::617e6cc4-bad9-4a04-8116-a910ab76aa70" providerId="AD" clId="Web-{78340770-E7CA-9B70-561B-35C7B3BA6600}" dt="2019-07-09T01:23:38.740" v="9" actId="1076"/>
          <ac:picMkLst>
            <pc:docMk/>
            <pc:sldMk cId="2733188213" sldId="541"/>
            <ac:picMk id="9" creationId="{36F3F115-5E7F-4E56-A6DA-6A94F2BF3903}"/>
          </ac:picMkLst>
        </pc:picChg>
        <pc:picChg chg="add mod">
          <ac:chgData name="John Rohrs" userId="S::jmrohrs@loyola.edu::617e6cc4-bad9-4a04-8116-a910ab76aa70" providerId="AD" clId="Web-{78340770-E7CA-9B70-561B-35C7B3BA6600}" dt="2019-07-09T01:25:15.369" v="17" actId="1076"/>
          <ac:picMkLst>
            <pc:docMk/>
            <pc:sldMk cId="2733188213" sldId="541"/>
            <ac:picMk id="11" creationId="{2A014494-47D9-4356-B881-1A695D93CE31}"/>
          </ac:picMkLst>
        </pc:picChg>
        <pc:picChg chg="add mod">
          <ac:chgData name="John Rohrs" userId="S::jmrohrs@loyola.edu::617e6cc4-bad9-4a04-8116-a910ab76aa70" providerId="AD" clId="Web-{78340770-E7CA-9B70-561B-35C7B3BA6600}" dt="2019-07-09T01:25:19.760" v="18" actId="1076"/>
          <ac:picMkLst>
            <pc:docMk/>
            <pc:sldMk cId="2733188213" sldId="541"/>
            <ac:picMk id="13" creationId="{607C8C91-6F44-40E9-A238-AF86819B0631}"/>
          </ac:picMkLst>
        </pc:picChg>
        <pc:picChg chg="add mod">
          <ac:chgData name="John Rohrs" userId="S::jmrohrs@loyola.edu::617e6cc4-bad9-4a04-8116-a910ab76aa70" providerId="AD" clId="Web-{78340770-E7CA-9B70-561B-35C7B3BA6600}" dt="2019-07-09T01:26:05.747" v="22" actId="1076"/>
          <ac:picMkLst>
            <pc:docMk/>
            <pc:sldMk cId="2733188213" sldId="541"/>
            <ac:picMk id="15" creationId="{06559774-CA17-4E40-91D5-D3ACEFF113E9}"/>
          </ac:picMkLst>
        </pc:picChg>
        <pc:picChg chg="add mod">
          <ac:chgData name="John Rohrs" userId="S::jmrohrs@loyola.edu::617e6cc4-bad9-4a04-8116-a910ab76aa70" providerId="AD" clId="Web-{78340770-E7CA-9B70-561B-35C7B3BA6600}" dt="2019-07-09T01:27:16.250" v="26" actId="14100"/>
          <ac:picMkLst>
            <pc:docMk/>
            <pc:sldMk cId="2733188213" sldId="541"/>
            <ac:picMk id="17" creationId="{F225F693-20FB-4326-B992-39403CC430BC}"/>
          </ac:picMkLst>
        </pc:picChg>
        <pc:picChg chg="add mod">
          <ac:chgData name="John Rohrs" userId="S::jmrohrs@loyola.edu::617e6cc4-bad9-4a04-8116-a910ab76aa70" providerId="AD" clId="Web-{78340770-E7CA-9B70-561B-35C7B3BA6600}" dt="2019-07-09T01:27:50.673" v="30" actId="14100"/>
          <ac:picMkLst>
            <pc:docMk/>
            <pc:sldMk cId="2733188213" sldId="541"/>
            <ac:picMk id="19" creationId="{8472D09E-F821-46E3-843E-34871D329E7D}"/>
          </ac:picMkLst>
        </pc:picChg>
      </pc:sldChg>
    </pc:docChg>
  </pc:docChgLst>
  <pc:docChgLst>
    <pc:chgData name="Dianna Davey" userId="S::dldavey@loyola.edu::af4426b1-d0af-4a7e-9d1a-586ff16db2ce" providerId="AD" clId="Web-{89741627-F8A4-4A3F-917A-4C7717989428}"/>
    <pc:docChg chg="addSld modSld sldOrd modSection">
      <pc:chgData name="Dianna Davey" userId="S::dldavey@loyola.edu::af4426b1-d0af-4a7e-9d1a-586ff16db2ce" providerId="AD" clId="Web-{89741627-F8A4-4A3F-917A-4C7717989428}" dt="2019-07-06T22:58:11.245" v="126" actId="20577"/>
      <pc:docMkLst>
        <pc:docMk/>
      </pc:docMkLst>
      <pc:sldChg chg="modSp">
        <pc:chgData name="Dianna Davey" userId="S::dldavey@loyola.edu::af4426b1-d0af-4a7e-9d1a-586ff16db2ce" providerId="AD" clId="Web-{89741627-F8A4-4A3F-917A-4C7717989428}" dt="2019-07-06T22:43:24.926" v="11" actId="1076"/>
        <pc:sldMkLst>
          <pc:docMk/>
          <pc:sldMk cId="3767588880" sldId="479"/>
        </pc:sldMkLst>
        <pc:spChg chg="mod">
          <ac:chgData name="Dianna Davey" userId="S::dldavey@loyola.edu::af4426b1-d0af-4a7e-9d1a-586ff16db2ce" providerId="AD" clId="Web-{89741627-F8A4-4A3F-917A-4C7717989428}" dt="2019-07-06T22:43:24.926" v="11" actId="1076"/>
          <ac:spMkLst>
            <pc:docMk/>
            <pc:sldMk cId="3767588880" sldId="479"/>
            <ac:spMk id="5" creationId="{AE87567A-361F-45C1-A848-C245D968988B}"/>
          </ac:spMkLst>
        </pc:spChg>
      </pc:sldChg>
      <pc:sldChg chg="ord">
        <pc:chgData name="Dianna Davey" userId="S::dldavey@loyola.edu::af4426b1-d0af-4a7e-9d1a-586ff16db2ce" providerId="AD" clId="Web-{89741627-F8A4-4A3F-917A-4C7717989428}" dt="2019-07-06T22:47:33.045" v="12"/>
        <pc:sldMkLst>
          <pc:docMk/>
          <pc:sldMk cId="2317641173" sldId="579"/>
        </pc:sldMkLst>
      </pc:sldChg>
      <pc:sldChg chg="addSp delSp modSp new">
        <pc:chgData name="Dianna Davey" userId="S::dldavey@loyola.edu::af4426b1-d0af-4a7e-9d1a-586ff16db2ce" providerId="AD" clId="Web-{89741627-F8A4-4A3F-917A-4C7717989428}" dt="2019-07-06T22:58:11.245" v="126" actId="20577"/>
        <pc:sldMkLst>
          <pc:docMk/>
          <pc:sldMk cId="145581076" sldId="581"/>
        </pc:sldMkLst>
        <pc:spChg chg="mod">
          <ac:chgData name="Dianna Davey" userId="S::dldavey@loyola.edu::af4426b1-d0af-4a7e-9d1a-586ff16db2ce" providerId="AD" clId="Web-{89741627-F8A4-4A3F-917A-4C7717989428}" dt="2019-07-06T22:58:11.245" v="126" actId="20577"/>
          <ac:spMkLst>
            <pc:docMk/>
            <pc:sldMk cId="145581076" sldId="581"/>
            <ac:spMk id="2" creationId="{B7FF30EC-093D-489F-84A7-42E74900D93E}"/>
          </ac:spMkLst>
        </pc:spChg>
        <pc:spChg chg="del">
          <ac:chgData name="Dianna Davey" userId="S::dldavey@loyola.edu::af4426b1-d0af-4a7e-9d1a-586ff16db2ce" providerId="AD" clId="Web-{89741627-F8A4-4A3F-917A-4C7717989428}" dt="2019-07-06T22:47:56.344" v="14"/>
          <ac:spMkLst>
            <pc:docMk/>
            <pc:sldMk cId="145581076" sldId="581"/>
            <ac:spMk id="3" creationId="{44982B7A-C58B-48F2-9B8C-5A2F32D5454E}"/>
          </ac:spMkLst>
        </pc:spChg>
        <pc:spChg chg="add mod">
          <ac:chgData name="Dianna Davey" userId="S::dldavey@loyola.edu::af4426b1-d0af-4a7e-9d1a-586ff16db2ce" providerId="AD" clId="Web-{89741627-F8A4-4A3F-917A-4C7717989428}" dt="2019-07-06T22:55:44.667" v="113" actId="1076"/>
          <ac:spMkLst>
            <pc:docMk/>
            <pc:sldMk cId="145581076" sldId="581"/>
            <ac:spMk id="7" creationId="{C04C6A2B-D3B1-4867-83AC-4591D6854F3A}"/>
          </ac:spMkLst>
        </pc:spChg>
        <pc:picChg chg="add mod ord">
          <ac:chgData name="Dianna Davey" userId="S::dldavey@loyola.edu::af4426b1-d0af-4a7e-9d1a-586ff16db2ce" providerId="AD" clId="Web-{89741627-F8A4-4A3F-917A-4C7717989428}" dt="2019-07-06T22:55:53.620" v="115" actId="1076"/>
          <ac:picMkLst>
            <pc:docMk/>
            <pc:sldMk cId="145581076" sldId="581"/>
            <ac:picMk id="5" creationId="{9E533642-9871-4F21-AA13-91DFA9FD0604}"/>
          </ac:picMkLst>
        </pc:picChg>
      </pc:sldChg>
    </pc:docChg>
  </pc:docChgLst>
  <pc:docChgLst>
    <pc:chgData name="Gregory Richart" userId="S::grichart@loyola.edu::1a015fda-ec31-46f2-8760-cec4104c487a" providerId="AD" clId="Web-{ED7513CD-DD7C-4198-911C-046B91451F8F}"/>
    <pc:docChg chg="addSld modSld modSection">
      <pc:chgData name="Gregory Richart" userId="S::grichart@loyola.edu::1a015fda-ec31-46f2-8760-cec4104c487a" providerId="AD" clId="Web-{ED7513CD-DD7C-4198-911C-046B91451F8F}" dt="2019-06-30T23:32:27.662" v="159" actId="20577"/>
      <pc:docMkLst>
        <pc:docMk/>
      </pc:docMkLst>
      <pc:sldChg chg="addSp delSp modSp add replId">
        <pc:chgData name="Gregory Richart" userId="S::grichart@loyola.edu::1a015fda-ec31-46f2-8760-cec4104c487a" providerId="AD" clId="Web-{ED7513CD-DD7C-4198-911C-046B91451F8F}" dt="2019-06-30T23:32:27.662" v="159" actId="20577"/>
        <pc:sldMkLst>
          <pc:docMk/>
          <pc:sldMk cId="118983942" sldId="552"/>
        </pc:sldMkLst>
        <pc:spChg chg="mod">
          <ac:chgData name="Gregory Richart" userId="S::grichart@loyola.edu::1a015fda-ec31-46f2-8760-cec4104c487a" providerId="AD" clId="Web-{ED7513CD-DD7C-4198-911C-046B91451F8F}" dt="2019-06-30T23:32:27.662" v="159" actId="20577"/>
          <ac:spMkLst>
            <pc:docMk/>
            <pc:sldMk cId="118983942" sldId="552"/>
            <ac:spMk id="4" creationId="{00000000-0000-0000-0000-000000000000}"/>
          </ac:spMkLst>
        </pc:spChg>
        <pc:spChg chg="mod">
          <ac:chgData name="Gregory Richart" userId="S::grichart@loyola.edu::1a015fda-ec31-46f2-8760-cec4104c487a" providerId="AD" clId="Web-{ED7513CD-DD7C-4198-911C-046B91451F8F}" dt="2019-06-30T23:17:42.580" v="3" actId="20577"/>
          <ac:spMkLst>
            <pc:docMk/>
            <pc:sldMk cId="118983942" sldId="552"/>
            <ac:spMk id="7" creationId="{00000000-0000-0000-0000-000000000000}"/>
          </ac:spMkLst>
        </pc:spChg>
        <pc:spChg chg="del">
          <ac:chgData name="Gregory Richart" userId="S::grichart@loyola.edu::1a015fda-ec31-46f2-8760-cec4104c487a" providerId="AD" clId="Web-{ED7513CD-DD7C-4198-911C-046B91451F8F}" dt="2019-06-30T23:32:00.114" v="154"/>
          <ac:spMkLst>
            <pc:docMk/>
            <pc:sldMk cId="118983942" sldId="552"/>
            <ac:spMk id="25" creationId="{00000000-0000-0000-0000-000000000000}"/>
          </ac:spMkLst>
        </pc:spChg>
        <pc:picChg chg="add del mod">
          <ac:chgData name="Gregory Richart" userId="S::grichart@loyola.edu::1a015fda-ec31-46f2-8760-cec4104c487a" providerId="AD" clId="Web-{ED7513CD-DD7C-4198-911C-046B91451F8F}" dt="2019-06-30T23:31:06.002" v="144"/>
          <ac:picMkLst>
            <pc:docMk/>
            <pc:sldMk cId="118983942" sldId="552"/>
            <ac:picMk id="2" creationId="{9E3BA34B-FDFF-451C-965A-54E9A11DEA0A}"/>
          </ac:picMkLst>
        </pc:picChg>
        <pc:picChg chg="del">
          <ac:chgData name="Gregory Richart" userId="S::grichart@loyola.edu::1a015fda-ec31-46f2-8760-cec4104c487a" providerId="AD" clId="Web-{ED7513CD-DD7C-4198-911C-046B91451F8F}" dt="2019-06-30T23:17:45.049" v="4"/>
          <ac:picMkLst>
            <pc:docMk/>
            <pc:sldMk cId="118983942" sldId="552"/>
            <ac:picMk id="3" creationId="{DA10DD1C-989B-433A-BB5E-FE12ABBEB66C}"/>
          </ac:picMkLst>
        </pc:picChg>
        <pc:picChg chg="add mod">
          <ac:chgData name="Gregory Richart" userId="S::grichart@loyola.edu::1a015fda-ec31-46f2-8760-cec4104c487a" providerId="AD" clId="Web-{ED7513CD-DD7C-4198-911C-046B91451F8F}" dt="2019-06-30T23:31:17.612" v="147" actId="1076"/>
          <ac:picMkLst>
            <pc:docMk/>
            <pc:sldMk cId="118983942" sldId="552"/>
            <ac:picMk id="6" creationId="{2EDD9AE0-F0E9-4AEF-844F-4889678AA28B}"/>
          </ac:picMkLst>
        </pc:picChg>
      </pc:sldChg>
    </pc:docChg>
  </pc:docChgLst>
  <pc:docChgLst>
    <pc:chgData name="Shlomo Bergmann" userId="e5b9879b-ba99-41b5-ae21-da3358e13334" providerId="ADAL" clId="{407E0281-F2EC-41E3-A83C-447CCF4C0BA0}"/>
    <pc:docChg chg="custSel modSld sldOrd">
      <pc:chgData name="Shlomo Bergmann" userId="e5b9879b-ba99-41b5-ae21-da3358e13334" providerId="ADAL" clId="{407E0281-F2EC-41E3-A83C-447CCF4C0BA0}" dt="2019-07-04T00:19:15.378" v="622" actId="5793"/>
      <pc:docMkLst>
        <pc:docMk/>
      </pc:docMkLst>
      <pc:sldChg chg="addSp delSp modSp">
        <pc:chgData name="Shlomo Bergmann" userId="e5b9879b-ba99-41b5-ae21-da3358e13334" providerId="ADAL" clId="{407E0281-F2EC-41E3-A83C-447CCF4C0BA0}" dt="2019-07-04T00:03:59.739" v="333" actId="27636"/>
        <pc:sldMkLst>
          <pc:docMk/>
          <pc:sldMk cId="2934964609" sldId="561"/>
        </pc:sldMkLst>
        <pc:spChg chg="mod">
          <ac:chgData name="Shlomo Bergmann" userId="e5b9879b-ba99-41b5-ae21-da3358e13334" providerId="ADAL" clId="{407E0281-F2EC-41E3-A83C-447CCF4C0BA0}" dt="2019-07-04T00:03:59.739" v="333" actId="27636"/>
          <ac:spMkLst>
            <pc:docMk/>
            <pc:sldMk cId="2934964609" sldId="561"/>
            <ac:spMk id="8" creationId="{E932754A-0B48-4A6C-AECE-91DA2682FCEE}"/>
          </ac:spMkLst>
        </pc:spChg>
        <pc:spChg chg="mod">
          <ac:chgData name="Shlomo Bergmann" userId="e5b9879b-ba99-41b5-ae21-da3358e13334" providerId="ADAL" clId="{407E0281-F2EC-41E3-A83C-447CCF4C0BA0}" dt="2019-07-03T23:57:09.355" v="5" actId="20577"/>
          <ac:spMkLst>
            <pc:docMk/>
            <pc:sldMk cId="2934964609" sldId="561"/>
            <ac:spMk id="21" creationId="{B91D2076-06D0-4DB5-8F61-C7F5A0EC1E16}"/>
          </ac:spMkLst>
        </pc:spChg>
        <pc:spChg chg="mod">
          <ac:chgData name="Shlomo Bergmann" userId="e5b9879b-ba99-41b5-ae21-da3358e13334" providerId="ADAL" clId="{407E0281-F2EC-41E3-A83C-447CCF4C0BA0}" dt="2019-07-03T23:58:15.415" v="53" actId="20577"/>
          <ac:spMkLst>
            <pc:docMk/>
            <pc:sldMk cId="2934964609" sldId="561"/>
            <ac:spMk id="23" creationId="{93099C11-5E6D-455C-A301-BF865F30335A}"/>
          </ac:spMkLst>
        </pc:spChg>
        <pc:spChg chg="mod">
          <ac:chgData name="Shlomo Bergmann" userId="e5b9879b-ba99-41b5-ae21-da3358e13334" providerId="ADAL" clId="{407E0281-F2EC-41E3-A83C-447CCF4C0BA0}" dt="2019-07-03T23:57:14.504" v="11" actId="20577"/>
          <ac:spMkLst>
            <pc:docMk/>
            <pc:sldMk cId="2934964609" sldId="561"/>
            <ac:spMk id="28" creationId="{C4545901-9EC0-4687-AECE-49D4A1B36B62}"/>
          </ac:spMkLst>
        </pc:spChg>
        <pc:spChg chg="mod">
          <ac:chgData name="Shlomo Bergmann" userId="e5b9879b-ba99-41b5-ae21-da3358e13334" providerId="ADAL" clId="{407E0281-F2EC-41E3-A83C-447CCF4C0BA0}" dt="2019-07-03T23:58:04.991" v="50" actId="20577"/>
          <ac:spMkLst>
            <pc:docMk/>
            <pc:sldMk cId="2934964609" sldId="561"/>
            <ac:spMk id="30" creationId="{E83C9748-469A-4A0C-82D6-817D4DC9FD56}"/>
          </ac:spMkLst>
        </pc:spChg>
        <pc:spChg chg="mod">
          <ac:chgData name="Shlomo Bergmann" userId="e5b9879b-ba99-41b5-ae21-da3358e13334" providerId="ADAL" clId="{407E0281-F2EC-41E3-A83C-447CCF4C0BA0}" dt="2019-07-03T23:57:20.320" v="17" actId="20577"/>
          <ac:spMkLst>
            <pc:docMk/>
            <pc:sldMk cId="2934964609" sldId="561"/>
            <ac:spMk id="34" creationId="{07C5F5B4-258F-4E0C-AB2F-1BA6F11B7688}"/>
          </ac:spMkLst>
        </pc:spChg>
        <pc:spChg chg="mod">
          <ac:chgData name="Shlomo Bergmann" userId="e5b9879b-ba99-41b5-ae21-da3358e13334" providerId="ADAL" clId="{407E0281-F2EC-41E3-A83C-447CCF4C0BA0}" dt="2019-07-03T23:57:58.327" v="48" actId="20577"/>
          <ac:spMkLst>
            <pc:docMk/>
            <pc:sldMk cId="2934964609" sldId="561"/>
            <ac:spMk id="36" creationId="{9DE507D4-FCC1-46C7-B2E0-7999725B43A4}"/>
          </ac:spMkLst>
        </pc:spChg>
        <pc:spChg chg="mod">
          <ac:chgData name="Shlomo Bergmann" userId="e5b9879b-ba99-41b5-ae21-da3358e13334" providerId="ADAL" clId="{407E0281-F2EC-41E3-A83C-447CCF4C0BA0}" dt="2019-07-03T23:57:37.279" v="34" actId="20577"/>
          <ac:spMkLst>
            <pc:docMk/>
            <pc:sldMk cId="2934964609" sldId="561"/>
            <ac:spMk id="40" creationId="{D81DA159-E869-4C3F-8760-29C1969CCFCB}"/>
          </ac:spMkLst>
        </pc:spChg>
        <pc:spChg chg="mod">
          <ac:chgData name="Shlomo Bergmann" userId="e5b9879b-ba99-41b5-ae21-da3358e13334" providerId="ADAL" clId="{407E0281-F2EC-41E3-A83C-447CCF4C0BA0}" dt="2019-07-03T23:57:53.191" v="46" actId="20577"/>
          <ac:spMkLst>
            <pc:docMk/>
            <pc:sldMk cId="2934964609" sldId="561"/>
            <ac:spMk id="42" creationId="{CAD503EF-4C05-47CB-A91E-974625F14DD8}"/>
          </ac:spMkLst>
        </pc:spChg>
        <pc:grpChg chg="add mod">
          <ac:chgData name="Shlomo Bergmann" userId="e5b9879b-ba99-41b5-ae21-da3358e13334" providerId="ADAL" clId="{407E0281-F2EC-41E3-A83C-447CCF4C0BA0}" dt="2019-07-03T23:56:50.454" v="3" actId="1076"/>
          <ac:grpSpMkLst>
            <pc:docMk/>
            <pc:sldMk cId="2934964609" sldId="561"/>
            <ac:grpSpMk id="9" creationId="{DF3D49DA-CBDB-45B1-8E29-E59967E72B49}"/>
          </ac:grpSpMkLst>
        </pc:grpChg>
        <pc:graphicFrameChg chg="del">
          <ac:chgData name="Shlomo Bergmann" userId="e5b9879b-ba99-41b5-ae21-da3358e13334" providerId="ADAL" clId="{407E0281-F2EC-41E3-A83C-447CCF4C0BA0}" dt="2019-07-03T23:56:44.912" v="0" actId="478"/>
          <ac:graphicFrameMkLst>
            <pc:docMk/>
            <pc:sldMk cId="2934964609" sldId="561"/>
            <ac:graphicFrameMk id="2" creationId="{3BD5347E-E890-4269-9EC9-926C107B7DDD}"/>
          </ac:graphicFrameMkLst>
        </pc:graphicFrameChg>
        <pc:graphicFrameChg chg="del">
          <ac:chgData name="Shlomo Bergmann" userId="e5b9879b-ba99-41b5-ae21-da3358e13334" providerId="ADAL" clId="{407E0281-F2EC-41E3-A83C-447CCF4C0BA0}" dt="2019-07-03T23:56:47.167" v="1" actId="478"/>
          <ac:graphicFrameMkLst>
            <pc:docMk/>
            <pc:sldMk cId="2934964609" sldId="561"/>
            <ac:graphicFrameMk id="25" creationId="{1C63B812-07C5-443D-BEEE-353542BAF76E}"/>
          </ac:graphicFrameMkLst>
        </pc:graphicFrameChg>
      </pc:sldChg>
      <pc:sldChg chg="addSp delSp modSp">
        <pc:chgData name="Shlomo Bergmann" userId="e5b9879b-ba99-41b5-ae21-da3358e13334" providerId="ADAL" clId="{407E0281-F2EC-41E3-A83C-447CCF4C0BA0}" dt="2019-07-04T00:07:36.679" v="375" actId="27636"/>
        <pc:sldMkLst>
          <pc:docMk/>
          <pc:sldMk cId="2289719016" sldId="565"/>
        </pc:sldMkLst>
        <pc:spChg chg="mod">
          <ac:chgData name="Shlomo Bergmann" userId="e5b9879b-ba99-41b5-ae21-da3358e13334" providerId="ADAL" clId="{407E0281-F2EC-41E3-A83C-447CCF4C0BA0}" dt="2019-07-04T00:07:36.679" v="375" actId="27636"/>
          <ac:spMkLst>
            <pc:docMk/>
            <pc:sldMk cId="2289719016" sldId="565"/>
            <ac:spMk id="8" creationId="{E932754A-0B48-4A6C-AECE-91DA2682FCEE}"/>
          </ac:spMkLst>
        </pc:spChg>
        <pc:spChg chg="mod">
          <ac:chgData name="Shlomo Bergmann" userId="e5b9879b-ba99-41b5-ae21-da3358e13334" providerId="ADAL" clId="{407E0281-F2EC-41E3-A83C-447CCF4C0BA0}" dt="2019-07-04T00:05:15.134" v="339" actId="20577"/>
          <ac:spMkLst>
            <pc:docMk/>
            <pc:sldMk cId="2289719016" sldId="565"/>
            <ac:spMk id="21" creationId="{CBAB08BC-0797-449C-9F5D-85E2E653802D}"/>
          </ac:spMkLst>
        </pc:spChg>
        <pc:spChg chg="mod">
          <ac:chgData name="Shlomo Bergmann" userId="e5b9879b-ba99-41b5-ae21-da3358e13334" providerId="ADAL" clId="{407E0281-F2EC-41E3-A83C-447CCF4C0BA0}" dt="2019-07-04T00:05:32.149" v="347" actId="20577"/>
          <ac:spMkLst>
            <pc:docMk/>
            <pc:sldMk cId="2289719016" sldId="565"/>
            <ac:spMk id="23" creationId="{738A293A-8C13-444A-A14B-95CBFD65BB1E}"/>
          </ac:spMkLst>
        </pc:spChg>
        <pc:spChg chg="mod">
          <ac:chgData name="Shlomo Bergmann" userId="e5b9879b-ba99-41b5-ae21-da3358e13334" providerId="ADAL" clId="{407E0281-F2EC-41E3-A83C-447CCF4C0BA0}" dt="2019-07-04T00:05:22.846" v="341" actId="20577"/>
          <ac:spMkLst>
            <pc:docMk/>
            <pc:sldMk cId="2289719016" sldId="565"/>
            <ac:spMk id="28" creationId="{6A99200D-3EAB-4A80-9AE0-D833C23B0A98}"/>
          </ac:spMkLst>
        </pc:spChg>
        <pc:spChg chg="mod">
          <ac:chgData name="Shlomo Bergmann" userId="e5b9879b-ba99-41b5-ae21-da3358e13334" providerId="ADAL" clId="{407E0281-F2EC-41E3-A83C-447CCF4C0BA0}" dt="2019-07-04T00:05:38.574" v="353" actId="20577"/>
          <ac:spMkLst>
            <pc:docMk/>
            <pc:sldMk cId="2289719016" sldId="565"/>
            <ac:spMk id="30" creationId="{D2448329-0C30-44B9-AD9D-11FAE7F7FEC6}"/>
          </ac:spMkLst>
        </pc:spChg>
        <pc:spChg chg="mod">
          <ac:chgData name="Shlomo Bergmann" userId="e5b9879b-ba99-41b5-ae21-da3358e13334" providerId="ADAL" clId="{407E0281-F2EC-41E3-A83C-447CCF4C0BA0}" dt="2019-07-04T00:05:27.341" v="345" actId="20577"/>
          <ac:spMkLst>
            <pc:docMk/>
            <pc:sldMk cId="2289719016" sldId="565"/>
            <ac:spMk id="34" creationId="{B396A037-5FFA-4511-BF8D-BAD280CC8E5F}"/>
          </ac:spMkLst>
        </pc:spChg>
        <pc:spChg chg="mod">
          <ac:chgData name="Shlomo Bergmann" userId="e5b9879b-ba99-41b5-ae21-da3358e13334" providerId="ADAL" clId="{407E0281-F2EC-41E3-A83C-447CCF4C0BA0}" dt="2019-07-04T00:05:43.654" v="357" actId="20577"/>
          <ac:spMkLst>
            <pc:docMk/>
            <pc:sldMk cId="2289719016" sldId="565"/>
            <ac:spMk id="36" creationId="{A1FCDE22-CA1F-4667-92C3-BA2EAB0AC4A6}"/>
          </ac:spMkLst>
        </pc:spChg>
        <pc:spChg chg="mod">
          <ac:chgData name="Shlomo Bergmann" userId="e5b9879b-ba99-41b5-ae21-da3358e13334" providerId="ADAL" clId="{407E0281-F2EC-41E3-A83C-447CCF4C0BA0}" dt="2019-07-04T00:05:54.173" v="368" actId="20577"/>
          <ac:spMkLst>
            <pc:docMk/>
            <pc:sldMk cId="2289719016" sldId="565"/>
            <ac:spMk id="42" creationId="{56FE37EA-F0E7-4500-80A2-D6585C802C96}"/>
          </ac:spMkLst>
        </pc:spChg>
        <pc:grpChg chg="add">
          <ac:chgData name="Shlomo Bergmann" userId="e5b9879b-ba99-41b5-ae21-da3358e13334" providerId="ADAL" clId="{407E0281-F2EC-41E3-A83C-447CCF4C0BA0}" dt="2019-07-04T00:04:26.089" v="336"/>
          <ac:grpSpMkLst>
            <pc:docMk/>
            <pc:sldMk cId="2289719016" sldId="565"/>
            <ac:grpSpMk id="9" creationId="{7560ED88-B1B9-4181-BC90-8361909856AA}"/>
          </ac:grpSpMkLst>
        </pc:grpChg>
        <pc:graphicFrameChg chg="del">
          <ac:chgData name="Shlomo Bergmann" userId="e5b9879b-ba99-41b5-ae21-da3358e13334" providerId="ADAL" clId="{407E0281-F2EC-41E3-A83C-447CCF4C0BA0}" dt="2019-07-04T00:04:21.734" v="334" actId="478"/>
          <ac:graphicFrameMkLst>
            <pc:docMk/>
            <pc:sldMk cId="2289719016" sldId="565"/>
            <ac:graphicFrameMk id="2" creationId="{3BD5347E-E890-4269-9EC9-926C107B7DDD}"/>
          </ac:graphicFrameMkLst>
        </pc:graphicFrameChg>
        <pc:graphicFrameChg chg="del">
          <ac:chgData name="Shlomo Bergmann" userId="e5b9879b-ba99-41b5-ae21-da3358e13334" providerId="ADAL" clId="{407E0281-F2EC-41E3-A83C-447CCF4C0BA0}" dt="2019-07-04T00:04:25.718" v="335" actId="478"/>
          <ac:graphicFrameMkLst>
            <pc:docMk/>
            <pc:sldMk cId="2289719016" sldId="565"/>
            <ac:graphicFrameMk id="25" creationId="{1C63B812-07C5-443D-BEEE-353542BAF76E}"/>
          </ac:graphicFrameMkLst>
        </pc:graphicFrameChg>
      </pc:sldChg>
      <pc:sldChg chg="addSp delSp modSp ord">
        <pc:chgData name="Shlomo Bergmann" userId="e5b9879b-ba99-41b5-ae21-da3358e13334" providerId="ADAL" clId="{407E0281-F2EC-41E3-A83C-447CCF4C0BA0}" dt="2019-07-04T00:19:15.378" v="622" actId="5793"/>
        <pc:sldMkLst>
          <pc:docMk/>
          <pc:sldMk cId="4265715865" sldId="566"/>
        </pc:sldMkLst>
        <pc:spChg chg="mod">
          <ac:chgData name="Shlomo Bergmann" userId="e5b9879b-ba99-41b5-ae21-da3358e13334" providerId="ADAL" clId="{407E0281-F2EC-41E3-A83C-447CCF4C0BA0}" dt="2019-07-04T00:19:15.378" v="622" actId="5793"/>
          <ac:spMkLst>
            <pc:docMk/>
            <pc:sldMk cId="4265715865" sldId="566"/>
            <ac:spMk id="8" creationId="{E932754A-0B48-4A6C-AECE-91DA2682FCEE}"/>
          </ac:spMkLst>
        </pc:spChg>
        <pc:spChg chg="mod">
          <ac:chgData name="Shlomo Bergmann" userId="e5b9879b-ba99-41b5-ae21-da3358e13334" providerId="ADAL" clId="{407E0281-F2EC-41E3-A83C-447CCF4C0BA0}" dt="2019-07-04T00:15:24.948" v="549" actId="20577"/>
          <ac:spMkLst>
            <pc:docMk/>
            <pc:sldMk cId="4265715865" sldId="566"/>
            <ac:spMk id="21" creationId="{230996D0-6C43-4CB0-9E0A-94A51C17C89F}"/>
          </ac:spMkLst>
        </pc:spChg>
        <pc:spChg chg="mod">
          <ac:chgData name="Shlomo Bergmann" userId="e5b9879b-ba99-41b5-ae21-da3358e13334" providerId="ADAL" clId="{407E0281-F2EC-41E3-A83C-447CCF4C0BA0}" dt="2019-07-04T00:17:32.779" v="569" actId="20577"/>
          <ac:spMkLst>
            <pc:docMk/>
            <pc:sldMk cId="4265715865" sldId="566"/>
            <ac:spMk id="53" creationId="{750310F8-3A66-442B-A6C4-3EC2A0C96DB7}"/>
          </ac:spMkLst>
        </pc:spChg>
        <pc:spChg chg="mod">
          <ac:chgData name="Shlomo Bergmann" userId="e5b9879b-ba99-41b5-ae21-da3358e13334" providerId="ADAL" clId="{407E0281-F2EC-41E3-A83C-447CCF4C0BA0}" dt="2019-07-04T00:17:28.771" v="568" actId="20577"/>
          <ac:spMkLst>
            <pc:docMk/>
            <pc:sldMk cId="4265715865" sldId="566"/>
            <ac:spMk id="55" creationId="{4772281F-10DE-4CB3-A974-F3DD250E97FC}"/>
          </ac:spMkLst>
        </pc:spChg>
        <pc:spChg chg="mod">
          <ac:chgData name="Shlomo Bergmann" userId="e5b9879b-ba99-41b5-ae21-da3358e13334" providerId="ADAL" clId="{407E0281-F2EC-41E3-A83C-447CCF4C0BA0}" dt="2019-07-04T00:17:40.643" v="572" actId="20577"/>
          <ac:spMkLst>
            <pc:docMk/>
            <pc:sldMk cId="4265715865" sldId="566"/>
            <ac:spMk id="59" creationId="{B89FE4CA-6B11-4BB3-8343-7F3CA8F0D7EC}"/>
          </ac:spMkLst>
        </pc:spChg>
        <pc:spChg chg="mod">
          <ac:chgData name="Shlomo Bergmann" userId="e5b9879b-ba99-41b5-ae21-da3358e13334" providerId="ADAL" clId="{407E0281-F2EC-41E3-A83C-447CCF4C0BA0}" dt="2019-07-04T00:17:47.531" v="580" actId="20577"/>
          <ac:spMkLst>
            <pc:docMk/>
            <pc:sldMk cId="4265715865" sldId="566"/>
            <ac:spMk id="61" creationId="{D290F4DC-EFC0-4B0C-8D8B-B425F858192D}"/>
          </ac:spMkLst>
        </pc:spChg>
        <pc:spChg chg="mod">
          <ac:chgData name="Shlomo Bergmann" userId="e5b9879b-ba99-41b5-ae21-da3358e13334" providerId="ADAL" clId="{407E0281-F2EC-41E3-A83C-447CCF4C0BA0}" dt="2019-07-04T00:17:57.403" v="589" actId="20577"/>
          <ac:spMkLst>
            <pc:docMk/>
            <pc:sldMk cId="4265715865" sldId="566"/>
            <ac:spMk id="65" creationId="{560E219A-6F1C-4A83-B566-9C0248F78FE2}"/>
          </ac:spMkLst>
        </pc:spChg>
        <pc:spChg chg="mod">
          <ac:chgData name="Shlomo Bergmann" userId="e5b9879b-ba99-41b5-ae21-da3358e13334" providerId="ADAL" clId="{407E0281-F2EC-41E3-A83C-447CCF4C0BA0}" dt="2019-07-04T00:18:08.867" v="596" actId="20577"/>
          <ac:spMkLst>
            <pc:docMk/>
            <pc:sldMk cId="4265715865" sldId="566"/>
            <ac:spMk id="67" creationId="{8947E930-0A1C-49A2-ADA6-611C1D598846}"/>
          </ac:spMkLst>
        </pc:spChg>
        <pc:spChg chg="mod">
          <ac:chgData name="Shlomo Bergmann" userId="e5b9879b-ba99-41b5-ae21-da3358e13334" providerId="ADAL" clId="{407E0281-F2EC-41E3-A83C-447CCF4C0BA0}" dt="2019-07-04T00:18:24.315" v="606" actId="20577"/>
          <ac:spMkLst>
            <pc:docMk/>
            <pc:sldMk cId="4265715865" sldId="566"/>
            <ac:spMk id="71" creationId="{174E9BAA-8B9A-43F1-862B-475BB838CC61}"/>
          </ac:spMkLst>
        </pc:spChg>
        <pc:spChg chg="mod">
          <ac:chgData name="Shlomo Bergmann" userId="e5b9879b-ba99-41b5-ae21-da3358e13334" providerId="ADAL" clId="{407E0281-F2EC-41E3-A83C-447CCF4C0BA0}" dt="2019-07-04T00:18:34.859" v="612" actId="20577"/>
          <ac:spMkLst>
            <pc:docMk/>
            <pc:sldMk cId="4265715865" sldId="566"/>
            <ac:spMk id="73" creationId="{8D3FCC9D-F8AD-45F2-9901-E4F3E6AA7BC1}"/>
          </ac:spMkLst>
        </pc:spChg>
        <pc:spChg chg="mod">
          <ac:chgData name="Shlomo Bergmann" userId="e5b9879b-ba99-41b5-ae21-da3358e13334" providerId="ADAL" clId="{407E0281-F2EC-41E3-A83C-447CCF4C0BA0}" dt="2019-07-04T00:18:42.162" v="614" actId="20577"/>
          <ac:spMkLst>
            <pc:docMk/>
            <pc:sldMk cId="4265715865" sldId="566"/>
            <ac:spMk id="77" creationId="{4B6AD0C1-7A27-445A-8B62-493328B209E6}"/>
          </ac:spMkLst>
        </pc:spChg>
        <pc:spChg chg="mod">
          <ac:chgData name="Shlomo Bergmann" userId="e5b9879b-ba99-41b5-ae21-da3358e13334" providerId="ADAL" clId="{407E0281-F2EC-41E3-A83C-447CCF4C0BA0}" dt="2019-07-04T00:18:52.851" v="620" actId="20577"/>
          <ac:spMkLst>
            <pc:docMk/>
            <pc:sldMk cId="4265715865" sldId="566"/>
            <ac:spMk id="79" creationId="{3FD62775-BEB1-4646-BE8C-4DD90BB60C28}"/>
          </ac:spMkLst>
        </pc:spChg>
        <pc:grpChg chg="add del">
          <ac:chgData name="Shlomo Bergmann" userId="e5b9879b-ba99-41b5-ae21-da3358e13334" providerId="ADAL" clId="{407E0281-F2EC-41E3-A83C-447CCF4C0BA0}" dt="2019-07-04T00:16:31.003" v="552" actId="478"/>
          <ac:grpSpMkLst>
            <pc:docMk/>
            <pc:sldMk cId="4265715865" sldId="566"/>
            <ac:grpSpMk id="9" creationId="{B9D928D5-B2ED-430F-81DA-3D311B9668D7}"/>
          </ac:grpSpMkLst>
        </pc:grpChg>
        <pc:grpChg chg="add mod">
          <ac:chgData name="Shlomo Bergmann" userId="e5b9879b-ba99-41b5-ae21-da3358e13334" providerId="ADAL" clId="{407E0281-F2EC-41E3-A83C-447CCF4C0BA0}" dt="2019-07-04T00:17:01.314" v="554" actId="1076"/>
          <ac:grpSpMkLst>
            <pc:docMk/>
            <pc:sldMk cId="4265715865" sldId="566"/>
            <ac:grpSpMk id="43" creationId="{A3C858AD-CD6D-4C54-8302-615F3C482BD5}"/>
          </ac:grpSpMkLst>
        </pc:grpChg>
        <pc:graphicFrameChg chg="del">
          <ac:chgData name="Shlomo Bergmann" userId="e5b9879b-ba99-41b5-ae21-da3358e13334" providerId="ADAL" clId="{407E0281-F2EC-41E3-A83C-447CCF4C0BA0}" dt="2019-07-04T00:15:01.067" v="541" actId="478"/>
          <ac:graphicFrameMkLst>
            <pc:docMk/>
            <pc:sldMk cId="4265715865" sldId="566"/>
            <ac:graphicFrameMk id="2" creationId="{3BD5347E-E890-4269-9EC9-926C107B7DDD}"/>
          </ac:graphicFrameMkLst>
        </pc:graphicFrameChg>
        <pc:graphicFrameChg chg="del">
          <ac:chgData name="Shlomo Bergmann" userId="e5b9879b-ba99-41b5-ae21-da3358e13334" providerId="ADAL" clId="{407E0281-F2EC-41E3-A83C-447CCF4C0BA0}" dt="2019-07-04T00:15:04.620" v="542" actId="478"/>
          <ac:graphicFrameMkLst>
            <pc:docMk/>
            <pc:sldMk cId="4265715865" sldId="566"/>
            <ac:graphicFrameMk id="25" creationId="{1C63B812-07C5-443D-BEEE-353542BAF76E}"/>
          </ac:graphicFrameMkLst>
        </pc:graphicFrameChg>
      </pc:sldChg>
      <pc:sldChg chg="addSp delSp modSp">
        <pc:chgData name="Shlomo Bergmann" userId="e5b9879b-ba99-41b5-ae21-da3358e13334" providerId="ADAL" clId="{407E0281-F2EC-41E3-A83C-447CCF4C0BA0}" dt="2019-07-04T00:12:49.924" v="540" actId="20577"/>
        <pc:sldMkLst>
          <pc:docMk/>
          <pc:sldMk cId="887769076" sldId="568"/>
        </pc:sldMkLst>
        <pc:spChg chg="mod">
          <ac:chgData name="Shlomo Bergmann" userId="e5b9879b-ba99-41b5-ae21-da3358e13334" providerId="ADAL" clId="{407E0281-F2EC-41E3-A83C-447CCF4C0BA0}" dt="2019-07-04T00:12:49.924" v="540" actId="20577"/>
          <ac:spMkLst>
            <pc:docMk/>
            <pc:sldMk cId="887769076" sldId="568"/>
            <ac:spMk id="8" creationId="{E932754A-0B48-4A6C-AECE-91DA2682FCEE}"/>
          </ac:spMkLst>
        </pc:spChg>
        <pc:spChg chg="mod">
          <ac:chgData name="Shlomo Bergmann" userId="e5b9879b-ba99-41b5-ae21-da3358e13334" providerId="ADAL" clId="{407E0281-F2EC-41E3-A83C-447CCF4C0BA0}" dt="2019-07-04T00:08:49.484" v="383" actId="20577"/>
          <ac:spMkLst>
            <pc:docMk/>
            <pc:sldMk cId="887769076" sldId="568"/>
            <ac:spMk id="21" creationId="{2DFA2717-7125-4580-BF5C-618FC19CE9DD}"/>
          </ac:spMkLst>
        </pc:spChg>
        <pc:spChg chg="mod">
          <ac:chgData name="Shlomo Bergmann" userId="e5b9879b-ba99-41b5-ae21-da3358e13334" providerId="ADAL" clId="{407E0281-F2EC-41E3-A83C-447CCF4C0BA0}" dt="2019-07-04T00:08:58.477" v="387" actId="20577"/>
          <ac:spMkLst>
            <pc:docMk/>
            <pc:sldMk cId="887769076" sldId="568"/>
            <ac:spMk id="23" creationId="{AEB31284-618E-425A-AD3E-4858A7679FE7}"/>
          </ac:spMkLst>
        </pc:spChg>
        <pc:spChg chg="mod">
          <ac:chgData name="Shlomo Bergmann" userId="e5b9879b-ba99-41b5-ae21-da3358e13334" providerId="ADAL" clId="{407E0281-F2EC-41E3-A83C-447CCF4C0BA0}" dt="2019-07-04T00:09:03.044" v="389" actId="20577"/>
          <ac:spMkLst>
            <pc:docMk/>
            <pc:sldMk cId="887769076" sldId="568"/>
            <ac:spMk id="28" creationId="{730E02B6-6317-4A20-86F8-593512A7BB11}"/>
          </ac:spMkLst>
        </pc:spChg>
        <pc:spChg chg="mod">
          <ac:chgData name="Shlomo Bergmann" userId="e5b9879b-ba99-41b5-ae21-da3358e13334" providerId="ADAL" clId="{407E0281-F2EC-41E3-A83C-447CCF4C0BA0}" dt="2019-07-04T00:09:08.885" v="391" actId="20577"/>
          <ac:spMkLst>
            <pc:docMk/>
            <pc:sldMk cId="887769076" sldId="568"/>
            <ac:spMk id="30" creationId="{4FCCE476-FF83-42D1-B3C2-3B91AEFE5A1D}"/>
          </ac:spMkLst>
        </pc:spChg>
        <pc:spChg chg="mod">
          <ac:chgData name="Shlomo Bergmann" userId="e5b9879b-ba99-41b5-ae21-da3358e13334" providerId="ADAL" clId="{407E0281-F2EC-41E3-A83C-447CCF4C0BA0}" dt="2019-07-04T00:09:18.517" v="393" actId="20577"/>
          <ac:spMkLst>
            <pc:docMk/>
            <pc:sldMk cId="887769076" sldId="568"/>
            <ac:spMk id="34" creationId="{B8A68C20-BD90-468C-AA5E-0F9EC4CD51FA}"/>
          </ac:spMkLst>
        </pc:spChg>
        <pc:spChg chg="mod">
          <ac:chgData name="Shlomo Bergmann" userId="e5b9879b-ba99-41b5-ae21-da3358e13334" providerId="ADAL" clId="{407E0281-F2EC-41E3-A83C-447CCF4C0BA0}" dt="2019-07-04T00:09:21.781" v="395" actId="20577"/>
          <ac:spMkLst>
            <pc:docMk/>
            <pc:sldMk cId="887769076" sldId="568"/>
            <ac:spMk id="36" creationId="{77A95EF7-7A6D-426C-8C6A-4DB6EFC9E2DF}"/>
          </ac:spMkLst>
        </pc:spChg>
        <pc:spChg chg="mod">
          <ac:chgData name="Shlomo Bergmann" userId="e5b9879b-ba99-41b5-ae21-da3358e13334" providerId="ADAL" clId="{407E0281-F2EC-41E3-A83C-447CCF4C0BA0}" dt="2019-07-04T00:09:58.540" v="403" actId="20577"/>
          <ac:spMkLst>
            <pc:docMk/>
            <pc:sldMk cId="887769076" sldId="568"/>
            <ac:spMk id="42" creationId="{79DFD964-C09F-4EF3-99EC-09E0CB21D594}"/>
          </ac:spMkLst>
        </pc:spChg>
        <pc:grpChg chg="add">
          <ac:chgData name="Shlomo Bergmann" userId="e5b9879b-ba99-41b5-ae21-da3358e13334" providerId="ADAL" clId="{407E0281-F2EC-41E3-A83C-447CCF4C0BA0}" dt="2019-07-04T00:08:39.242" v="378"/>
          <ac:grpSpMkLst>
            <pc:docMk/>
            <pc:sldMk cId="887769076" sldId="568"/>
            <ac:grpSpMk id="9" creationId="{9E474EF2-E925-471C-B44E-F9A4BB3E3B2A}"/>
          </ac:grpSpMkLst>
        </pc:grpChg>
        <pc:graphicFrameChg chg="del">
          <ac:chgData name="Shlomo Bergmann" userId="e5b9879b-ba99-41b5-ae21-da3358e13334" providerId="ADAL" clId="{407E0281-F2EC-41E3-A83C-447CCF4C0BA0}" dt="2019-07-04T00:08:30.757" v="376" actId="478"/>
          <ac:graphicFrameMkLst>
            <pc:docMk/>
            <pc:sldMk cId="887769076" sldId="568"/>
            <ac:graphicFrameMk id="2" creationId="{3BD5347E-E890-4269-9EC9-926C107B7DDD}"/>
          </ac:graphicFrameMkLst>
        </pc:graphicFrameChg>
        <pc:graphicFrameChg chg="del">
          <ac:chgData name="Shlomo Bergmann" userId="e5b9879b-ba99-41b5-ae21-da3358e13334" providerId="ADAL" clId="{407E0281-F2EC-41E3-A83C-447CCF4C0BA0}" dt="2019-07-04T00:08:34.085" v="377" actId="478"/>
          <ac:graphicFrameMkLst>
            <pc:docMk/>
            <pc:sldMk cId="887769076" sldId="568"/>
            <ac:graphicFrameMk id="25" creationId="{1C63B812-07C5-443D-BEEE-353542BAF76E}"/>
          </ac:graphicFrameMkLst>
        </pc:graphicFrameChg>
      </pc:sldChg>
    </pc:docChg>
  </pc:docChgLst>
  <pc:docChgLst>
    <pc:chgData name="Dianna Davey" userId="S::dldavey@loyola.edu::af4426b1-d0af-4a7e-9d1a-586ff16db2ce" providerId="AD" clId="Web-{01AE9906-147A-4469-AB71-54AE5B288EE3}"/>
    <pc:docChg chg="addSld modSld modSection">
      <pc:chgData name="Dianna Davey" userId="S::dldavey@loyola.edu::af4426b1-d0af-4a7e-9d1a-586ff16db2ce" providerId="AD" clId="Web-{01AE9906-147A-4469-AB71-54AE5B288EE3}" dt="2019-07-06T14:49:14.176" v="298" actId="20577"/>
      <pc:docMkLst>
        <pc:docMk/>
      </pc:docMkLst>
      <pc:sldChg chg="modSp">
        <pc:chgData name="Dianna Davey" userId="S::dldavey@loyola.edu::af4426b1-d0af-4a7e-9d1a-586ff16db2ce" providerId="AD" clId="Web-{01AE9906-147A-4469-AB71-54AE5B288EE3}" dt="2019-07-06T14:49:11.785" v="296" actId="20577"/>
        <pc:sldMkLst>
          <pc:docMk/>
          <pc:sldMk cId="3767588880" sldId="479"/>
        </pc:sldMkLst>
        <pc:spChg chg="mod">
          <ac:chgData name="Dianna Davey" userId="S::dldavey@loyola.edu::af4426b1-d0af-4a7e-9d1a-586ff16db2ce" providerId="AD" clId="Web-{01AE9906-147A-4469-AB71-54AE5B288EE3}" dt="2019-07-06T14:49:11.785" v="296" actId="20577"/>
          <ac:spMkLst>
            <pc:docMk/>
            <pc:sldMk cId="3767588880" sldId="479"/>
            <ac:spMk id="5" creationId="{AE87567A-361F-45C1-A848-C245D968988B}"/>
          </ac:spMkLst>
        </pc:spChg>
      </pc:sldChg>
      <pc:sldChg chg="modSp">
        <pc:chgData name="Dianna Davey" userId="S::dldavey@loyola.edu::af4426b1-d0af-4a7e-9d1a-586ff16db2ce" providerId="AD" clId="Web-{01AE9906-147A-4469-AB71-54AE5B288EE3}" dt="2019-07-06T14:31:48.443" v="243" actId="1076"/>
        <pc:sldMkLst>
          <pc:docMk/>
          <pc:sldMk cId="1774427340" sldId="575"/>
        </pc:sldMkLst>
        <pc:spChg chg="mod">
          <ac:chgData name="Dianna Davey" userId="S::dldavey@loyola.edu::af4426b1-d0af-4a7e-9d1a-586ff16db2ce" providerId="AD" clId="Web-{01AE9906-147A-4469-AB71-54AE5B288EE3}" dt="2019-07-06T13:56:41.377" v="178" actId="20577"/>
          <ac:spMkLst>
            <pc:docMk/>
            <pc:sldMk cId="1774427340" sldId="575"/>
            <ac:spMk id="6" creationId="{30234B37-A244-44EC-B039-15A4A7F1143A}"/>
          </ac:spMkLst>
        </pc:spChg>
        <pc:spChg chg="mod">
          <ac:chgData name="Dianna Davey" userId="S::dldavey@loyola.edu::af4426b1-d0af-4a7e-9d1a-586ff16db2ce" providerId="AD" clId="Web-{01AE9906-147A-4469-AB71-54AE5B288EE3}" dt="2019-07-06T13:55:42.298" v="171" actId="20577"/>
          <ac:spMkLst>
            <pc:docMk/>
            <pc:sldMk cId="1774427340" sldId="575"/>
            <ac:spMk id="25" creationId="{6A828104-CB1C-4030-A0F7-64C9FCB46341}"/>
          </ac:spMkLst>
        </pc:spChg>
        <pc:spChg chg="mod">
          <ac:chgData name="Dianna Davey" userId="S::dldavey@loyola.edu::af4426b1-d0af-4a7e-9d1a-586ff16db2ce" providerId="AD" clId="Web-{01AE9906-147A-4469-AB71-54AE5B288EE3}" dt="2019-07-06T13:55:36.626" v="168" actId="20577"/>
          <ac:spMkLst>
            <pc:docMk/>
            <pc:sldMk cId="1774427340" sldId="575"/>
            <ac:spMk id="26" creationId="{F797CB90-269B-49CA-B289-5164FA0E6E55}"/>
          </ac:spMkLst>
        </pc:spChg>
        <pc:picChg chg="mod">
          <ac:chgData name="Dianna Davey" userId="S::dldavey@loyola.edu::af4426b1-d0af-4a7e-9d1a-586ff16db2ce" providerId="AD" clId="Web-{01AE9906-147A-4469-AB71-54AE5B288EE3}" dt="2019-07-06T14:31:48.443" v="243" actId="1076"/>
          <ac:picMkLst>
            <pc:docMk/>
            <pc:sldMk cId="1774427340" sldId="575"/>
            <ac:picMk id="11" creationId="{0CFD50C3-DF2C-4D48-9772-5125E1FED926}"/>
          </ac:picMkLst>
        </pc:picChg>
      </pc:sldChg>
      <pc:sldChg chg="addSp delSp modSp new">
        <pc:chgData name="Dianna Davey" userId="S::dldavey@loyola.edu::af4426b1-d0af-4a7e-9d1a-586ff16db2ce" providerId="AD" clId="Web-{01AE9906-147A-4469-AB71-54AE5B288EE3}" dt="2019-07-06T14:31:30.567" v="242" actId="1076"/>
        <pc:sldMkLst>
          <pc:docMk/>
          <pc:sldMk cId="2302021766" sldId="576"/>
        </pc:sldMkLst>
        <pc:spChg chg="mod">
          <ac:chgData name="Dianna Davey" userId="S::dldavey@loyola.edu::af4426b1-d0af-4a7e-9d1a-586ff16db2ce" providerId="AD" clId="Web-{01AE9906-147A-4469-AB71-54AE5B288EE3}" dt="2019-07-06T14:18:10.337" v="196" actId="20577"/>
          <ac:spMkLst>
            <pc:docMk/>
            <pc:sldMk cId="2302021766" sldId="576"/>
            <ac:spMk id="2" creationId="{B4E22E3E-F2EA-4305-934F-B380350A4B37}"/>
          </ac:spMkLst>
        </pc:spChg>
        <pc:spChg chg="del">
          <ac:chgData name="Dianna Davey" userId="S::dldavey@loyola.edu::af4426b1-d0af-4a7e-9d1a-586ff16db2ce" providerId="AD" clId="Web-{01AE9906-147A-4469-AB71-54AE5B288EE3}" dt="2019-07-06T14:12:04.545" v="179"/>
          <ac:spMkLst>
            <pc:docMk/>
            <pc:sldMk cId="2302021766" sldId="576"/>
            <ac:spMk id="3" creationId="{6093D275-4099-4769-A356-3E5DB03A7A32}"/>
          </ac:spMkLst>
        </pc:spChg>
        <pc:spChg chg="add mod">
          <ac:chgData name="Dianna Davey" userId="S::dldavey@loyola.edu::af4426b1-d0af-4a7e-9d1a-586ff16db2ce" providerId="AD" clId="Web-{01AE9906-147A-4469-AB71-54AE5B288EE3}" dt="2019-07-06T14:31:30.567" v="242" actId="1076"/>
          <ac:spMkLst>
            <pc:docMk/>
            <pc:sldMk cId="2302021766" sldId="576"/>
            <ac:spMk id="9" creationId="{73B78742-1593-480A-9FF5-EB1B3D3F88D2}"/>
          </ac:spMkLst>
        </pc:spChg>
        <pc:picChg chg="add mod ord">
          <ac:chgData name="Dianna Davey" userId="S::dldavey@loyola.edu::af4426b1-d0af-4a7e-9d1a-586ff16db2ce" providerId="AD" clId="Web-{01AE9906-147A-4469-AB71-54AE5B288EE3}" dt="2019-07-06T14:12:35.389" v="180" actId="1076"/>
          <ac:picMkLst>
            <pc:docMk/>
            <pc:sldMk cId="2302021766" sldId="576"/>
            <ac:picMk id="5" creationId="{37ACFBC1-422D-45B2-8613-12E59A349D84}"/>
          </ac:picMkLst>
        </pc:picChg>
        <pc:picChg chg="add mod">
          <ac:chgData name="Dianna Davey" userId="S::dldavey@loyola.edu::af4426b1-d0af-4a7e-9d1a-586ff16db2ce" providerId="AD" clId="Web-{01AE9906-147A-4469-AB71-54AE5B288EE3}" dt="2019-07-06T14:13:51.860" v="183" actId="14100"/>
          <ac:picMkLst>
            <pc:docMk/>
            <pc:sldMk cId="2302021766" sldId="576"/>
            <ac:picMk id="7" creationId="{8EB85FB8-FE42-466F-B3D7-E4C7F788155F}"/>
          </ac:picMkLst>
        </pc:picChg>
      </pc:sldChg>
      <pc:sldChg chg="addSp delSp modSp add replId">
        <pc:chgData name="Dianna Davey" userId="S::dldavey@loyola.edu::af4426b1-d0af-4a7e-9d1a-586ff16db2ce" providerId="AD" clId="Web-{01AE9906-147A-4469-AB71-54AE5B288EE3}" dt="2019-07-06T14:45:17.470" v="295" actId="1076"/>
        <pc:sldMkLst>
          <pc:docMk/>
          <pc:sldMk cId="1167392874" sldId="577"/>
        </pc:sldMkLst>
        <pc:spChg chg="mod">
          <ac:chgData name="Dianna Davey" userId="S::dldavey@loyola.edu::af4426b1-d0af-4a7e-9d1a-586ff16db2ce" providerId="AD" clId="Web-{01AE9906-147A-4469-AB71-54AE5B288EE3}" dt="2019-07-06T14:43:17.906" v="291" actId="20577"/>
          <ac:spMkLst>
            <pc:docMk/>
            <pc:sldMk cId="1167392874" sldId="577"/>
            <ac:spMk id="4" creationId="{00000000-0000-0000-0000-000000000000}"/>
          </ac:spMkLst>
        </pc:spChg>
        <pc:spChg chg="mod">
          <ac:chgData name="Dianna Davey" userId="S::dldavey@loyola.edu::af4426b1-d0af-4a7e-9d1a-586ff16db2ce" providerId="AD" clId="Web-{01AE9906-147A-4469-AB71-54AE5B288EE3}" dt="2019-07-06T14:39:02.716" v="248" actId="20577"/>
          <ac:spMkLst>
            <pc:docMk/>
            <pc:sldMk cId="1167392874" sldId="577"/>
            <ac:spMk id="7" creationId="{00000000-0000-0000-0000-000000000000}"/>
          </ac:spMkLst>
        </pc:spChg>
        <pc:picChg chg="add mod">
          <ac:chgData name="Dianna Davey" userId="S::dldavey@loyola.edu::af4426b1-d0af-4a7e-9d1a-586ff16db2ce" providerId="AD" clId="Web-{01AE9906-147A-4469-AB71-54AE5B288EE3}" dt="2019-07-06T14:45:17.470" v="295" actId="1076"/>
          <ac:picMkLst>
            <pc:docMk/>
            <pc:sldMk cId="1167392874" sldId="577"/>
            <ac:picMk id="2" creationId="{0E8A17F6-382B-44A4-AD31-A07592E6EE37}"/>
          </ac:picMkLst>
        </pc:picChg>
        <pc:picChg chg="del mod">
          <ac:chgData name="Dianna Davey" userId="S::dldavey@loyola.edu::af4426b1-d0af-4a7e-9d1a-586ff16db2ce" providerId="AD" clId="Web-{01AE9906-147A-4469-AB71-54AE5B288EE3}" dt="2019-07-06T14:38:50.919" v="246"/>
          <ac:picMkLst>
            <pc:docMk/>
            <pc:sldMk cId="1167392874" sldId="577"/>
            <ac:picMk id="3" creationId="{DA10DD1C-989B-433A-BB5E-FE12ABBEB66C}"/>
          </ac:picMkLst>
        </pc:picChg>
      </pc:sldChg>
    </pc:docChg>
  </pc:docChgLst>
  <pc:docChgLst>
    <pc:chgData name="Kristine Ivanyan" userId="S::kivanyan@loyola.edu::f62d7e5b-ca63-4f59-81a0-6fcc9ca8b01a" providerId="AD" clId="Web-{14FE920E-A923-BCB1-4FF8-D55E00A89F18}"/>
    <pc:docChg chg="modSld">
      <pc:chgData name="Kristine Ivanyan" userId="S::kivanyan@loyola.edu::f62d7e5b-ca63-4f59-81a0-6fcc9ca8b01a" providerId="AD" clId="Web-{14FE920E-A923-BCB1-4FF8-D55E00A89F18}" dt="2019-07-08T19:10:18.460" v="238" actId="14100"/>
      <pc:docMkLst>
        <pc:docMk/>
      </pc:docMkLst>
      <pc:sldChg chg="modSp">
        <pc:chgData name="Kristine Ivanyan" userId="S::kivanyan@loyola.edu::f62d7e5b-ca63-4f59-81a0-6fcc9ca8b01a" providerId="AD" clId="Web-{14FE920E-A923-BCB1-4FF8-D55E00A89F18}" dt="2019-07-08T18:48:54.042" v="59" actId="20577"/>
        <pc:sldMkLst>
          <pc:docMk/>
          <pc:sldMk cId="4247402066" sldId="488"/>
        </pc:sldMkLst>
        <pc:spChg chg="mod">
          <ac:chgData name="Kristine Ivanyan" userId="S::kivanyan@loyola.edu::f62d7e5b-ca63-4f59-81a0-6fcc9ca8b01a" providerId="AD" clId="Web-{14FE920E-A923-BCB1-4FF8-D55E00A89F18}" dt="2019-07-08T18:48:54.042" v="59" actId="20577"/>
          <ac:spMkLst>
            <pc:docMk/>
            <pc:sldMk cId="4247402066" sldId="488"/>
            <ac:spMk id="6" creationId="{00000000-0000-0000-0000-000000000000}"/>
          </ac:spMkLst>
        </pc:spChg>
        <pc:grpChg chg="mod">
          <ac:chgData name="Kristine Ivanyan" userId="S::kivanyan@loyola.edu::f62d7e5b-ca63-4f59-81a0-6fcc9ca8b01a" providerId="AD" clId="Web-{14FE920E-A923-BCB1-4FF8-D55E00A89F18}" dt="2019-07-08T18:46:35.256" v="27" actId="14100"/>
          <ac:grpSpMkLst>
            <pc:docMk/>
            <pc:sldMk cId="4247402066" sldId="488"/>
            <ac:grpSpMk id="16" creationId="{520FB604-4CF8-4010-94DF-AF501D7CA5AE}"/>
          </ac:grpSpMkLst>
        </pc:grpChg>
      </pc:sldChg>
      <pc:sldChg chg="modSp">
        <pc:chgData name="Kristine Ivanyan" userId="S::kivanyan@loyola.edu::f62d7e5b-ca63-4f59-81a0-6fcc9ca8b01a" providerId="AD" clId="Web-{14FE920E-A923-BCB1-4FF8-D55E00A89F18}" dt="2019-07-08T19:10:18.460" v="238" actId="14100"/>
        <pc:sldMkLst>
          <pc:docMk/>
          <pc:sldMk cId="2664284896" sldId="489"/>
        </pc:sldMkLst>
        <pc:spChg chg="mod">
          <ac:chgData name="Kristine Ivanyan" userId="S::kivanyan@loyola.edu::f62d7e5b-ca63-4f59-81a0-6fcc9ca8b01a" providerId="AD" clId="Web-{14FE920E-A923-BCB1-4FF8-D55E00A89F18}" dt="2019-07-08T19:10:18.460" v="238" actId="14100"/>
          <ac:spMkLst>
            <pc:docMk/>
            <pc:sldMk cId="2664284896" sldId="489"/>
            <ac:spMk id="2" creationId="{0041C149-4D60-4F5F-99A0-1E9F3658B71C}"/>
          </ac:spMkLst>
        </pc:spChg>
      </pc:sldChg>
      <pc:sldChg chg="modSp">
        <pc:chgData name="Kristine Ivanyan" userId="S::kivanyan@loyola.edu::f62d7e5b-ca63-4f59-81a0-6fcc9ca8b01a" providerId="AD" clId="Web-{14FE920E-A923-BCB1-4FF8-D55E00A89F18}" dt="2019-07-08T19:06:50.813" v="169" actId="14100"/>
        <pc:sldMkLst>
          <pc:docMk/>
          <pc:sldMk cId="413463957" sldId="490"/>
        </pc:sldMkLst>
        <pc:spChg chg="mod">
          <ac:chgData name="Kristine Ivanyan" userId="S::kivanyan@loyola.edu::f62d7e5b-ca63-4f59-81a0-6fcc9ca8b01a" providerId="AD" clId="Web-{14FE920E-A923-BCB1-4FF8-D55E00A89F18}" dt="2019-07-08T19:06:50.813" v="169" actId="14100"/>
          <ac:spMkLst>
            <pc:docMk/>
            <pc:sldMk cId="413463957" sldId="490"/>
            <ac:spMk id="3" creationId="{00000000-0000-0000-0000-000000000000}"/>
          </ac:spMkLst>
        </pc:spChg>
      </pc:sldChg>
      <pc:sldChg chg="modSp">
        <pc:chgData name="Kristine Ivanyan" userId="S::kivanyan@loyola.edu::f62d7e5b-ca63-4f59-81a0-6fcc9ca8b01a" providerId="AD" clId="Web-{14FE920E-A923-BCB1-4FF8-D55E00A89F18}" dt="2019-07-08T19:05:04.997" v="147" actId="14100"/>
        <pc:sldMkLst>
          <pc:docMk/>
          <pc:sldMk cId="2725764930" sldId="493"/>
        </pc:sldMkLst>
        <pc:spChg chg="mod">
          <ac:chgData name="Kristine Ivanyan" userId="S::kivanyan@loyola.edu::f62d7e5b-ca63-4f59-81a0-6fcc9ca8b01a" providerId="AD" clId="Web-{14FE920E-A923-BCB1-4FF8-D55E00A89F18}" dt="2019-07-08T19:05:04.997" v="147" actId="14100"/>
          <ac:spMkLst>
            <pc:docMk/>
            <pc:sldMk cId="2725764930" sldId="493"/>
            <ac:spMk id="3" creationId="{00000000-0000-0000-0000-000000000000}"/>
          </ac:spMkLst>
        </pc:spChg>
      </pc:sldChg>
      <pc:sldChg chg="modSp">
        <pc:chgData name="Kristine Ivanyan" userId="S::kivanyan@loyola.edu::f62d7e5b-ca63-4f59-81a0-6fcc9ca8b01a" providerId="AD" clId="Web-{14FE920E-A923-BCB1-4FF8-D55E00A89F18}" dt="2019-07-08T19:04:53.512" v="145" actId="20577"/>
        <pc:sldMkLst>
          <pc:docMk/>
          <pc:sldMk cId="1314058891" sldId="494"/>
        </pc:sldMkLst>
        <pc:spChg chg="mod">
          <ac:chgData name="Kristine Ivanyan" userId="S::kivanyan@loyola.edu::f62d7e5b-ca63-4f59-81a0-6fcc9ca8b01a" providerId="AD" clId="Web-{14FE920E-A923-BCB1-4FF8-D55E00A89F18}" dt="2019-07-08T19:04:53.512" v="145" actId="20577"/>
          <ac:spMkLst>
            <pc:docMk/>
            <pc:sldMk cId="1314058891" sldId="494"/>
            <ac:spMk id="3" creationId="{00000000-0000-0000-0000-000000000000}"/>
          </ac:spMkLst>
        </pc:spChg>
      </pc:sldChg>
      <pc:sldChg chg="modSp">
        <pc:chgData name="Kristine Ivanyan" userId="S::kivanyan@loyola.edu::f62d7e5b-ca63-4f59-81a0-6fcc9ca8b01a" providerId="AD" clId="Web-{14FE920E-A923-BCB1-4FF8-D55E00A89F18}" dt="2019-07-08T19:02:13.335" v="127" actId="20577"/>
        <pc:sldMkLst>
          <pc:docMk/>
          <pc:sldMk cId="3408310748" sldId="495"/>
        </pc:sldMkLst>
        <pc:spChg chg="mod">
          <ac:chgData name="Kristine Ivanyan" userId="S::kivanyan@loyola.edu::f62d7e5b-ca63-4f59-81a0-6fcc9ca8b01a" providerId="AD" clId="Web-{14FE920E-A923-BCB1-4FF8-D55E00A89F18}" dt="2019-07-08T19:02:13.335" v="127" actId="20577"/>
          <ac:spMkLst>
            <pc:docMk/>
            <pc:sldMk cId="3408310748" sldId="495"/>
            <ac:spMk id="3" creationId="{00000000-0000-0000-0000-000000000000}"/>
          </ac:spMkLst>
        </pc:spChg>
      </pc:sldChg>
      <pc:sldChg chg="modSp">
        <pc:chgData name="Kristine Ivanyan" userId="S::kivanyan@loyola.edu::f62d7e5b-ca63-4f59-81a0-6fcc9ca8b01a" providerId="AD" clId="Web-{14FE920E-A923-BCB1-4FF8-D55E00A89F18}" dt="2019-07-08T19:08:26.175" v="171" actId="20577"/>
        <pc:sldMkLst>
          <pc:docMk/>
          <pc:sldMk cId="1600926524" sldId="496"/>
        </pc:sldMkLst>
        <pc:spChg chg="mod">
          <ac:chgData name="Kristine Ivanyan" userId="S::kivanyan@loyola.edu::f62d7e5b-ca63-4f59-81a0-6fcc9ca8b01a" providerId="AD" clId="Web-{14FE920E-A923-BCB1-4FF8-D55E00A89F18}" dt="2019-07-08T19:08:26.175" v="171" actId="20577"/>
          <ac:spMkLst>
            <pc:docMk/>
            <pc:sldMk cId="1600926524" sldId="496"/>
            <ac:spMk id="2" creationId="{032B0EAF-8C9D-456A-A2B2-22C4CAD46C11}"/>
          </ac:spMkLst>
        </pc:spChg>
        <pc:spChg chg="mod">
          <ac:chgData name="Kristine Ivanyan" userId="S::kivanyan@loyola.edu::f62d7e5b-ca63-4f59-81a0-6fcc9ca8b01a" providerId="AD" clId="Web-{14FE920E-A923-BCB1-4FF8-D55E00A89F18}" dt="2019-07-08T19:04:27.339" v="143" actId="14100"/>
          <ac:spMkLst>
            <pc:docMk/>
            <pc:sldMk cId="1600926524" sldId="496"/>
            <ac:spMk id="3" creationId="{00000000-0000-0000-0000-000000000000}"/>
          </ac:spMkLst>
        </pc:spChg>
      </pc:sldChg>
      <pc:sldChg chg="modSp">
        <pc:chgData name="Kristine Ivanyan" userId="S::kivanyan@loyola.edu::f62d7e5b-ca63-4f59-81a0-6fcc9ca8b01a" providerId="AD" clId="Web-{14FE920E-A923-BCB1-4FF8-D55E00A89F18}" dt="2019-07-08T18:52:05.408" v="89" actId="20577"/>
        <pc:sldMkLst>
          <pc:docMk/>
          <pc:sldMk cId="3903139759" sldId="572"/>
        </pc:sldMkLst>
        <pc:spChg chg="mod">
          <ac:chgData name="Kristine Ivanyan" userId="S::kivanyan@loyola.edu::f62d7e5b-ca63-4f59-81a0-6fcc9ca8b01a" providerId="AD" clId="Web-{14FE920E-A923-BCB1-4FF8-D55E00A89F18}" dt="2019-07-08T18:52:05.408" v="89" actId="20577"/>
          <ac:spMkLst>
            <pc:docMk/>
            <pc:sldMk cId="3903139759" sldId="572"/>
            <ac:spMk id="12" creationId="{00000000-0000-0000-0000-000000000000}"/>
          </ac:spMkLst>
        </pc:spChg>
      </pc:sldChg>
      <pc:sldChg chg="modSp">
        <pc:chgData name="Kristine Ivanyan" userId="S::kivanyan@loyola.edu::f62d7e5b-ca63-4f59-81a0-6fcc9ca8b01a" providerId="AD" clId="Web-{14FE920E-A923-BCB1-4FF8-D55E00A89F18}" dt="2019-07-08T19:04:05.495" v="140" actId="20577"/>
        <pc:sldMkLst>
          <pc:docMk/>
          <pc:sldMk cId="1781762971" sldId="573"/>
        </pc:sldMkLst>
        <pc:spChg chg="mod">
          <ac:chgData name="Kristine Ivanyan" userId="S::kivanyan@loyola.edu::f62d7e5b-ca63-4f59-81a0-6fcc9ca8b01a" providerId="AD" clId="Web-{14FE920E-A923-BCB1-4FF8-D55E00A89F18}" dt="2019-07-08T19:04:05.495" v="140" actId="20577"/>
          <ac:spMkLst>
            <pc:docMk/>
            <pc:sldMk cId="1781762971" sldId="573"/>
            <ac:spMk id="3" creationId="{00000000-0000-0000-0000-000000000000}"/>
          </ac:spMkLst>
        </pc:spChg>
      </pc:sldChg>
      <pc:sldChg chg="modSp">
        <pc:chgData name="Kristine Ivanyan" userId="S::kivanyan@loyola.edu::f62d7e5b-ca63-4f59-81a0-6fcc9ca8b01a" providerId="AD" clId="Web-{14FE920E-A923-BCB1-4FF8-D55E00A89F18}" dt="2019-07-08T19:03:54.932" v="138" actId="20577"/>
        <pc:sldMkLst>
          <pc:docMk/>
          <pc:sldMk cId="79136476" sldId="582"/>
        </pc:sldMkLst>
        <pc:spChg chg="mod">
          <ac:chgData name="Kristine Ivanyan" userId="S::kivanyan@loyola.edu::f62d7e5b-ca63-4f59-81a0-6fcc9ca8b01a" providerId="AD" clId="Web-{14FE920E-A923-BCB1-4FF8-D55E00A89F18}" dt="2019-07-08T19:03:54.932" v="138" actId="20577"/>
          <ac:spMkLst>
            <pc:docMk/>
            <pc:sldMk cId="79136476" sldId="582"/>
            <ac:spMk id="3" creationId="{00000000-0000-0000-0000-000000000000}"/>
          </ac:spMkLst>
        </pc:spChg>
      </pc:sldChg>
    </pc:docChg>
  </pc:docChgLst>
  <pc:docChgLst>
    <pc:chgData name="Brandon Pinnock" userId="ee4e40a4-de7e-4c47-8cfc-fd04f23a32af" providerId="ADAL" clId="{6A11091E-5EFA-4C1A-B547-2589687C5DA8}"/>
    <pc:docChg chg="undo custSel mod addSld delSld modSld sldOrd delMainMaster modSection">
      <pc:chgData name="Brandon Pinnock" userId="ee4e40a4-de7e-4c47-8cfc-fd04f23a32af" providerId="ADAL" clId="{6A11091E-5EFA-4C1A-B547-2589687C5DA8}" dt="2019-06-29T22:35:25.617" v="643" actId="1076"/>
      <pc:docMkLst>
        <pc:docMk/>
      </pc:docMkLst>
      <pc:sldChg chg="addCm modCm">
        <pc:chgData name="Brandon Pinnock" userId="ee4e40a4-de7e-4c47-8cfc-fd04f23a32af" providerId="ADAL" clId="{6A11091E-5EFA-4C1A-B547-2589687C5DA8}" dt="2019-06-29T22:09:13.182" v="448"/>
        <pc:sldMkLst>
          <pc:docMk/>
          <pc:sldMk cId="796407901" sldId="410"/>
        </pc:sldMkLst>
      </pc:sldChg>
      <pc:sldChg chg="delSp modSp add del">
        <pc:chgData name="Brandon Pinnock" userId="ee4e40a4-de7e-4c47-8cfc-fd04f23a32af" providerId="ADAL" clId="{6A11091E-5EFA-4C1A-B547-2589687C5DA8}" dt="2019-06-29T21:55:54.869" v="436" actId="20577"/>
        <pc:sldMkLst>
          <pc:docMk/>
          <pc:sldMk cId="2054572526" sldId="414"/>
        </pc:sldMkLst>
        <pc:spChg chg="mod">
          <ac:chgData name="Brandon Pinnock" userId="ee4e40a4-de7e-4c47-8cfc-fd04f23a32af" providerId="ADAL" clId="{6A11091E-5EFA-4C1A-B547-2589687C5DA8}" dt="2019-06-29T21:16:07.884" v="42" actId="403"/>
          <ac:spMkLst>
            <pc:docMk/>
            <pc:sldMk cId="2054572526" sldId="414"/>
            <ac:spMk id="5" creationId="{00000000-0000-0000-0000-000000000000}"/>
          </ac:spMkLst>
        </pc:spChg>
        <pc:spChg chg="mod">
          <ac:chgData name="Brandon Pinnock" userId="ee4e40a4-de7e-4c47-8cfc-fd04f23a32af" providerId="ADAL" clId="{6A11091E-5EFA-4C1A-B547-2589687C5DA8}" dt="2019-06-29T21:55:01.924" v="418" actId="20577"/>
          <ac:spMkLst>
            <pc:docMk/>
            <pc:sldMk cId="2054572526" sldId="414"/>
            <ac:spMk id="9" creationId="{00000000-0000-0000-0000-000000000000}"/>
          </ac:spMkLst>
        </pc:spChg>
        <pc:spChg chg="mod">
          <ac:chgData name="Brandon Pinnock" userId="ee4e40a4-de7e-4c47-8cfc-fd04f23a32af" providerId="ADAL" clId="{6A11091E-5EFA-4C1A-B547-2589687C5DA8}" dt="2019-06-29T21:55:13.379" v="422" actId="20577"/>
          <ac:spMkLst>
            <pc:docMk/>
            <pc:sldMk cId="2054572526" sldId="414"/>
            <ac:spMk id="11" creationId="{00000000-0000-0000-0000-000000000000}"/>
          </ac:spMkLst>
        </pc:spChg>
        <pc:spChg chg="mod">
          <ac:chgData name="Brandon Pinnock" userId="ee4e40a4-de7e-4c47-8cfc-fd04f23a32af" providerId="ADAL" clId="{6A11091E-5EFA-4C1A-B547-2589687C5DA8}" dt="2019-06-29T21:55:33.081" v="427" actId="14100"/>
          <ac:spMkLst>
            <pc:docMk/>
            <pc:sldMk cId="2054572526" sldId="414"/>
            <ac:spMk id="13" creationId="{00000000-0000-0000-0000-000000000000}"/>
          </ac:spMkLst>
        </pc:spChg>
        <pc:spChg chg="mod">
          <ac:chgData name="Brandon Pinnock" userId="ee4e40a4-de7e-4c47-8cfc-fd04f23a32af" providerId="ADAL" clId="{6A11091E-5EFA-4C1A-B547-2589687C5DA8}" dt="2019-06-29T21:34:03.134" v="405" actId="20577"/>
          <ac:spMkLst>
            <pc:docMk/>
            <pc:sldMk cId="2054572526" sldId="414"/>
            <ac:spMk id="15" creationId="{00000000-0000-0000-0000-000000000000}"/>
          </ac:spMkLst>
        </pc:spChg>
        <pc:spChg chg="mod">
          <ac:chgData name="Brandon Pinnock" userId="ee4e40a4-de7e-4c47-8cfc-fd04f23a32af" providerId="ADAL" clId="{6A11091E-5EFA-4C1A-B547-2589687C5DA8}" dt="2019-06-29T21:49:46.359" v="407"/>
          <ac:spMkLst>
            <pc:docMk/>
            <pc:sldMk cId="2054572526" sldId="414"/>
            <ac:spMk id="17" creationId="{00000000-0000-0000-0000-000000000000}"/>
          </ac:spMkLst>
        </pc:spChg>
        <pc:spChg chg="mod">
          <ac:chgData name="Brandon Pinnock" userId="ee4e40a4-de7e-4c47-8cfc-fd04f23a32af" providerId="ADAL" clId="{6A11091E-5EFA-4C1A-B547-2589687C5DA8}" dt="2019-06-29T21:27:00.783" v="249" actId="20577"/>
          <ac:spMkLst>
            <pc:docMk/>
            <pc:sldMk cId="2054572526" sldId="414"/>
            <ac:spMk id="18" creationId="{00000000-0000-0000-0000-000000000000}"/>
          </ac:spMkLst>
        </pc:spChg>
        <pc:spChg chg="mod">
          <ac:chgData name="Brandon Pinnock" userId="ee4e40a4-de7e-4c47-8cfc-fd04f23a32af" providerId="ADAL" clId="{6A11091E-5EFA-4C1A-B547-2589687C5DA8}" dt="2019-06-29T21:27:53.402" v="364" actId="20577"/>
          <ac:spMkLst>
            <pc:docMk/>
            <pc:sldMk cId="2054572526" sldId="414"/>
            <ac:spMk id="19" creationId="{00000000-0000-0000-0000-000000000000}"/>
          </ac:spMkLst>
        </pc:spChg>
        <pc:spChg chg="mod">
          <ac:chgData name="Brandon Pinnock" userId="ee4e40a4-de7e-4c47-8cfc-fd04f23a32af" providerId="ADAL" clId="{6A11091E-5EFA-4C1A-B547-2589687C5DA8}" dt="2019-06-29T21:55:42.698" v="429" actId="20577"/>
          <ac:spMkLst>
            <pc:docMk/>
            <pc:sldMk cId="2054572526" sldId="414"/>
            <ac:spMk id="23" creationId="{00000000-0000-0000-0000-000000000000}"/>
          </ac:spMkLst>
        </pc:spChg>
        <pc:spChg chg="mod">
          <ac:chgData name="Brandon Pinnock" userId="ee4e40a4-de7e-4c47-8cfc-fd04f23a32af" providerId="ADAL" clId="{6A11091E-5EFA-4C1A-B547-2589687C5DA8}" dt="2019-06-29T21:55:47.963" v="433" actId="20577"/>
          <ac:spMkLst>
            <pc:docMk/>
            <pc:sldMk cId="2054572526" sldId="414"/>
            <ac:spMk id="25" creationId="{00000000-0000-0000-0000-000000000000}"/>
          </ac:spMkLst>
        </pc:spChg>
        <pc:spChg chg="mod">
          <ac:chgData name="Brandon Pinnock" userId="ee4e40a4-de7e-4c47-8cfc-fd04f23a32af" providerId="ADAL" clId="{6A11091E-5EFA-4C1A-B547-2589687C5DA8}" dt="2019-06-29T21:53:27.647" v="412"/>
          <ac:spMkLst>
            <pc:docMk/>
            <pc:sldMk cId="2054572526" sldId="414"/>
            <ac:spMk id="27" creationId="{00000000-0000-0000-0000-000000000000}"/>
          </ac:spMkLst>
        </pc:spChg>
        <pc:spChg chg="del mod">
          <ac:chgData name="Brandon Pinnock" userId="ee4e40a4-de7e-4c47-8cfc-fd04f23a32af" providerId="ADAL" clId="{6A11091E-5EFA-4C1A-B547-2589687C5DA8}" dt="2019-06-29T21:54:20.444" v="413" actId="478"/>
          <ac:spMkLst>
            <pc:docMk/>
            <pc:sldMk cId="2054572526" sldId="414"/>
            <ac:spMk id="29" creationId="{00000000-0000-0000-0000-000000000000}"/>
          </ac:spMkLst>
        </pc:spChg>
        <pc:spChg chg="del">
          <ac:chgData name="Brandon Pinnock" userId="ee4e40a4-de7e-4c47-8cfc-fd04f23a32af" providerId="ADAL" clId="{6A11091E-5EFA-4C1A-B547-2589687C5DA8}" dt="2019-06-29T21:54:23.508" v="414" actId="478"/>
          <ac:spMkLst>
            <pc:docMk/>
            <pc:sldMk cId="2054572526" sldId="414"/>
            <ac:spMk id="30" creationId="{00000000-0000-0000-0000-000000000000}"/>
          </ac:spMkLst>
        </pc:spChg>
        <pc:spChg chg="mod">
          <ac:chgData name="Brandon Pinnock" userId="ee4e40a4-de7e-4c47-8cfc-fd04f23a32af" providerId="ADAL" clId="{6A11091E-5EFA-4C1A-B547-2589687C5DA8}" dt="2019-06-29T21:55:54.869" v="436" actId="20577"/>
          <ac:spMkLst>
            <pc:docMk/>
            <pc:sldMk cId="2054572526" sldId="414"/>
            <ac:spMk id="31" creationId="{00000000-0000-0000-0000-000000000000}"/>
          </ac:spMkLst>
        </pc:spChg>
        <pc:grpChg chg="mod">
          <ac:chgData name="Brandon Pinnock" userId="ee4e40a4-de7e-4c47-8cfc-fd04f23a32af" providerId="ADAL" clId="{6A11091E-5EFA-4C1A-B547-2589687C5DA8}" dt="2019-06-29T21:33:39.951" v="377" actId="1076"/>
          <ac:grpSpMkLst>
            <pc:docMk/>
            <pc:sldMk cId="2054572526" sldId="414"/>
            <ac:grpSpMk id="6" creationId="{00000000-0000-0000-0000-000000000000}"/>
          </ac:grpSpMkLst>
        </pc:grpChg>
      </pc:sldChg>
      <pc:sldChg chg="modSp">
        <pc:chgData name="Brandon Pinnock" userId="ee4e40a4-de7e-4c47-8cfc-fd04f23a32af" providerId="ADAL" clId="{6A11091E-5EFA-4C1A-B547-2589687C5DA8}" dt="2019-06-29T19:22:12.311" v="4" actId="14100"/>
        <pc:sldMkLst>
          <pc:docMk/>
          <pc:sldMk cId="3744225613" sldId="531"/>
        </pc:sldMkLst>
        <pc:picChg chg="mod">
          <ac:chgData name="Brandon Pinnock" userId="ee4e40a4-de7e-4c47-8cfc-fd04f23a32af" providerId="ADAL" clId="{6A11091E-5EFA-4C1A-B547-2589687C5DA8}" dt="2019-06-29T19:22:12.311" v="4" actId="14100"/>
          <ac:picMkLst>
            <pc:docMk/>
            <pc:sldMk cId="3744225613" sldId="531"/>
            <ac:picMk id="5122" creationId="{F0F4FBCE-A57A-4E97-AA40-FC92C8B345B5}"/>
          </ac:picMkLst>
        </pc:picChg>
      </pc:sldChg>
      <pc:sldChg chg="modSp">
        <pc:chgData name="Brandon Pinnock" userId="ee4e40a4-de7e-4c47-8cfc-fd04f23a32af" providerId="ADAL" clId="{6A11091E-5EFA-4C1A-B547-2589687C5DA8}" dt="2019-06-29T22:35:25.617" v="643" actId="1076"/>
        <pc:sldMkLst>
          <pc:docMk/>
          <pc:sldMk cId="3395970639" sldId="533"/>
        </pc:sldMkLst>
        <pc:spChg chg="mod">
          <ac:chgData name="Brandon Pinnock" userId="ee4e40a4-de7e-4c47-8cfc-fd04f23a32af" providerId="ADAL" clId="{6A11091E-5EFA-4C1A-B547-2589687C5DA8}" dt="2019-06-29T22:35:01.175" v="642" actId="1076"/>
          <ac:spMkLst>
            <pc:docMk/>
            <pc:sldMk cId="3395970639" sldId="533"/>
            <ac:spMk id="4" creationId="{00000000-0000-0000-0000-000000000000}"/>
          </ac:spMkLst>
        </pc:spChg>
        <pc:picChg chg="mod">
          <ac:chgData name="Brandon Pinnock" userId="ee4e40a4-de7e-4c47-8cfc-fd04f23a32af" providerId="ADAL" clId="{6A11091E-5EFA-4C1A-B547-2589687C5DA8}" dt="2019-06-29T22:35:25.617" v="643" actId="1076"/>
          <ac:picMkLst>
            <pc:docMk/>
            <pc:sldMk cId="3395970639" sldId="533"/>
            <ac:picMk id="3" creationId="{DA10DD1C-989B-433A-BB5E-FE12ABBEB66C}"/>
          </ac:picMkLst>
        </pc:picChg>
        <pc:cxnChg chg="mod">
          <ac:chgData name="Brandon Pinnock" userId="ee4e40a4-de7e-4c47-8cfc-fd04f23a32af" providerId="ADAL" clId="{6A11091E-5EFA-4C1A-B547-2589687C5DA8}" dt="2019-06-29T22:34:57.081" v="641" actId="1076"/>
          <ac:cxnSpMkLst>
            <pc:docMk/>
            <pc:sldMk cId="3395970639" sldId="533"/>
            <ac:cxnSpMk id="12" creationId="{00000000-0000-0000-0000-000000000000}"/>
          </ac:cxnSpMkLst>
        </pc:cxnChg>
      </pc:sldChg>
      <pc:sldChg chg="addSp delSp modSp mod ord">
        <pc:chgData name="Brandon Pinnock" userId="ee4e40a4-de7e-4c47-8cfc-fd04f23a32af" providerId="ADAL" clId="{6A11091E-5EFA-4C1A-B547-2589687C5DA8}" dt="2019-06-29T22:02:44.121" v="446" actId="20577"/>
        <pc:sldMkLst>
          <pc:docMk/>
          <pc:sldMk cId="2823151856" sldId="540"/>
        </pc:sldMkLst>
        <pc:spChg chg="add del mod">
          <ac:chgData name="Brandon Pinnock" userId="ee4e40a4-de7e-4c47-8cfc-fd04f23a32af" providerId="ADAL" clId="{6A11091E-5EFA-4C1A-B547-2589687C5DA8}" dt="2019-06-29T22:02:17.617" v="438"/>
          <ac:spMkLst>
            <pc:docMk/>
            <pc:sldMk cId="2823151856" sldId="540"/>
            <ac:spMk id="3" creationId="{27A97937-B4FE-45DC-9B42-5C82C5842217}"/>
          </ac:spMkLst>
        </pc:spChg>
        <pc:spChg chg="add mod">
          <ac:chgData name="Brandon Pinnock" userId="ee4e40a4-de7e-4c47-8cfc-fd04f23a32af" providerId="ADAL" clId="{6A11091E-5EFA-4C1A-B547-2589687C5DA8}" dt="2019-06-29T22:02:44.121" v="446" actId="20577"/>
          <ac:spMkLst>
            <pc:docMk/>
            <pc:sldMk cId="2823151856" sldId="540"/>
            <ac:spMk id="8" creationId="{3A2EABA0-C1F9-4826-B3C5-08F4D0D0FCDB}"/>
          </ac:spMkLst>
        </pc:spChg>
        <pc:spChg chg="del">
          <ac:chgData name="Brandon Pinnock" userId="ee4e40a4-de7e-4c47-8cfc-fd04f23a32af" providerId="ADAL" clId="{6A11091E-5EFA-4C1A-B547-2589687C5DA8}" dt="2019-06-29T21:15:42.331" v="39" actId="478"/>
          <ac:spMkLst>
            <pc:docMk/>
            <pc:sldMk cId="2823151856" sldId="540"/>
            <ac:spMk id="9" creationId="{DCC2CA40-39E4-408B-BF46-7327BEF3B558}"/>
          </ac:spMkLst>
        </pc:spChg>
        <pc:graphicFrameChg chg="add mod">
          <ac:chgData name="Brandon Pinnock" userId="ee4e40a4-de7e-4c47-8cfc-fd04f23a32af" providerId="ADAL" clId="{6A11091E-5EFA-4C1A-B547-2589687C5DA8}" dt="2019-06-29T22:02:17.617" v="438"/>
          <ac:graphicFrameMkLst>
            <pc:docMk/>
            <pc:sldMk cId="2823151856" sldId="540"/>
            <ac:graphicFrameMk id="7" creationId="{5391E01C-ADD8-4948-91C0-84EE97A9F84C}"/>
          </ac:graphicFrameMkLst>
        </pc:graphicFrameChg>
        <pc:picChg chg="del mod">
          <ac:chgData name="Brandon Pinnock" userId="ee4e40a4-de7e-4c47-8cfc-fd04f23a32af" providerId="ADAL" clId="{6A11091E-5EFA-4C1A-B547-2589687C5DA8}" dt="2019-06-29T21:15:39.823" v="38" actId="478"/>
          <ac:picMkLst>
            <pc:docMk/>
            <pc:sldMk cId="2823151856" sldId="540"/>
            <ac:picMk id="5" creationId="{57A1B610-D81D-408E-B0A1-7A1278CE088C}"/>
          </ac:picMkLst>
        </pc:picChg>
      </pc:sldChg>
      <pc:sldChg chg="addSp delSp modSp mod ord">
        <pc:chgData name="Brandon Pinnock" userId="ee4e40a4-de7e-4c47-8cfc-fd04f23a32af" providerId="ADAL" clId="{6A11091E-5EFA-4C1A-B547-2589687C5DA8}" dt="2019-06-29T22:12:50.225" v="468"/>
        <pc:sldMkLst>
          <pc:docMk/>
          <pc:sldMk cId="2733188213" sldId="541"/>
        </pc:sldMkLst>
        <pc:spChg chg="del">
          <ac:chgData name="Brandon Pinnock" userId="ee4e40a4-de7e-4c47-8cfc-fd04f23a32af" providerId="ADAL" clId="{6A11091E-5EFA-4C1A-B547-2589687C5DA8}" dt="2019-06-29T22:12:50.225" v="468"/>
          <ac:spMkLst>
            <pc:docMk/>
            <pc:sldMk cId="2733188213" sldId="541"/>
            <ac:spMk id="2" creationId="{7A309A18-9F64-468D-8460-70404AD36A12}"/>
          </ac:spMkLst>
        </pc:spChg>
        <pc:spChg chg="del">
          <ac:chgData name="Brandon Pinnock" userId="ee4e40a4-de7e-4c47-8cfc-fd04f23a32af" providerId="ADAL" clId="{6A11091E-5EFA-4C1A-B547-2589687C5DA8}" dt="2019-06-29T22:10:33.310" v="459"/>
          <ac:spMkLst>
            <pc:docMk/>
            <pc:sldMk cId="2733188213" sldId="541"/>
            <ac:spMk id="3" creationId="{496C75E4-8BD6-4A05-9D6E-00B6C937AA25}"/>
          </ac:spMkLst>
        </pc:spChg>
        <pc:spChg chg="add">
          <ac:chgData name="Brandon Pinnock" userId="ee4e40a4-de7e-4c47-8cfc-fd04f23a32af" providerId="ADAL" clId="{6A11091E-5EFA-4C1A-B547-2589687C5DA8}" dt="2019-06-29T22:12:50.225" v="468"/>
          <ac:spMkLst>
            <pc:docMk/>
            <pc:sldMk cId="2733188213" sldId="541"/>
            <ac:spMk id="6" creationId="{8F332889-FDA7-4871-8B14-4397DE66C6AF}"/>
          </ac:spMkLst>
        </pc:spChg>
        <pc:graphicFrameChg chg="add mod">
          <ac:chgData name="Brandon Pinnock" userId="ee4e40a4-de7e-4c47-8cfc-fd04f23a32af" providerId="ADAL" clId="{6A11091E-5EFA-4C1A-B547-2589687C5DA8}" dt="2019-06-29T22:12:18.422" v="467"/>
          <ac:graphicFrameMkLst>
            <pc:docMk/>
            <pc:sldMk cId="2733188213" sldId="541"/>
            <ac:graphicFrameMk id="5" creationId="{918719EB-A81C-4E27-96C9-1FEEE6E652DD}"/>
          </ac:graphicFrameMkLst>
        </pc:graphicFrameChg>
      </pc:sldChg>
      <pc:sldChg chg="modSp add">
        <pc:chgData name="Brandon Pinnock" userId="ee4e40a4-de7e-4c47-8cfc-fd04f23a32af" providerId="ADAL" clId="{6A11091E-5EFA-4C1A-B547-2589687C5DA8}" dt="2019-06-29T22:26:31.025" v="516"/>
        <pc:sldMkLst>
          <pc:docMk/>
          <pc:sldMk cId="3315598040" sldId="544"/>
        </pc:sldMkLst>
        <pc:spChg chg="mod">
          <ac:chgData name="Brandon Pinnock" userId="ee4e40a4-de7e-4c47-8cfc-fd04f23a32af" providerId="ADAL" clId="{6A11091E-5EFA-4C1A-B547-2589687C5DA8}" dt="2019-06-29T22:22:13.785" v="491"/>
          <ac:spMkLst>
            <pc:docMk/>
            <pc:sldMk cId="3315598040" sldId="544"/>
            <ac:spMk id="5" creationId="{3FB4241A-A170-46A3-A93F-E05085EC5CEA}"/>
          </ac:spMkLst>
        </pc:spChg>
        <pc:spChg chg="mod">
          <ac:chgData name="Brandon Pinnock" userId="ee4e40a4-de7e-4c47-8cfc-fd04f23a32af" providerId="ADAL" clId="{6A11091E-5EFA-4C1A-B547-2589687C5DA8}" dt="2019-06-29T22:26:31.025" v="516"/>
          <ac:spMkLst>
            <pc:docMk/>
            <pc:sldMk cId="3315598040" sldId="544"/>
            <ac:spMk id="6" creationId="{E43FC63C-F421-49EF-B601-5CB6E8B22B2F}"/>
          </ac:spMkLst>
        </pc:spChg>
      </pc:sldChg>
      <pc:sldChg chg="modSp add">
        <pc:chgData name="Brandon Pinnock" userId="ee4e40a4-de7e-4c47-8cfc-fd04f23a32af" providerId="ADAL" clId="{6A11091E-5EFA-4C1A-B547-2589687C5DA8}" dt="2019-06-29T22:29:37.471" v="584" actId="6549"/>
        <pc:sldMkLst>
          <pc:docMk/>
          <pc:sldMk cId="2108885309" sldId="545"/>
        </pc:sldMkLst>
        <pc:spChg chg="mod">
          <ac:chgData name="Brandon Pinnock" userId="ee4e40a4-de7e-4c47-8cfc-fd04f23a32af" providerId="ADAL" clId="{6A11091E-5EFA-4C1A-B547-2589687C5DA8}" dt="2019-06-29T22:23:24.673" v="497"/>
          <ac:spMkLst>
            <pc:docMk/>
            <pc:sldMk cId="2108885309" sldId="545"/>
            <ac:spMk id="5" creationId="{3FB4241A-A170-46A3-A93F-E05085EC5CEA}"/>
          </ac:spMkLst>
        </pc:spChg>
        <pc:spChg chg="mod">
          <ac:chgData name="Brandon Pinnock" userId="ee4e40a4-de7e-4c47-8cfc-fd04f23a32af" providerId="ADAL" clId="{6A11091E-5EFA-4C1A-B547-2589687C5DA8}" dt="2019-06-29T22:29:37.471" v="584" actId="6549"/>
          <ac:spMkLst>
            <pc:docMk/>
            <pc:sldMk cId="2108885309" sldId="545"/>
            <ac:spMk id="6" creationId="{E43FC63C-F421-49EF-B601-5CB6E8B22B2F}"/>
          </ac:spMkLst>
        </pc:spChg>
      </pc:sldChg>
      <pc:sldChg chg="modSp add">
        <pc:chgData name="Brandon Pinnock" userId="ee4e40a4-de7e-4c47-8cfc-fd04f23a32af" providerId="ADAL" clId="{6A11091E-5EFA-4C1A-B547-2589687C5DA8}" dt="2019-06-29T22:28:29.796" v="561" actId="20577"/>
        <pc:sldMkLst>
          <pc:docMk/>
          <pc:sldMk cId="1671064894" sldId="546"/>
        </pc:sldMkLst>
        <pc:spChg chg="mod">
          <ac:chgData name="Brandon Pinnock" userId="ee4e40a4-de7e-4c47-8cfc-fd04f23a32af" providerId="ADAL" clId="{6A11091E-5EFA-4C1A-B547-2589687C5DA8}" dt="2019-06-29T22:23:08.751" v="496"/>
          <ac:spMkLst>
            <pc:docMk/>
            <pc:sldMk cId="1671064894" sldId="546"/>
            <ac:spMk id="5" creationId="{3FB4241A-A170-46A3-A93F-E05085EC5CEA}"/>
          </ac:spMkLst>
        </pc:spChg>
        <pc:spChg chg="mod">
          <ac:chgData name="Brandon Pinnock" userId="ee4e40a4-de7e-4c47-8cfc-fd04f23a32af" providerId="ADAL" clId="{6A11091E-5EFA-4C1A-B547-2589687C5DA8}" dt="2019-06-29T22:28:29.796" v="561" actId="20577"/>
          <ac:spMkLst>
            <pc:docMk/>
            <pc:sldMk cId="1671064894" sldId="546"/>
            <ac:spMk id="6" creationId="{E43FC63C-F421-49EF-B601-5CB6E8B22B2F}"/>
          </ac:spMkLst>
        </pc:spChg>
      </pc:sldChg>
      <pc:sldChg chg="modSp add">
        <pc:chgData name="Brandon Pinnock" userId="ee4e40a4-de7e-4c47-8cfc-fd04f23a32af" providerId="ADAL" clId="{6A11091E-5EFA-4C1A-B547-2589687C5DA8}" dt="2019-06-29T22:28:34.819" v="562" actId="20577"/>
        <pc:sldMkLst>
          <pc:docMk/>
          <pc:sldMk cId="1592793019" sldId="547"/>
        </pc:sldMkLst>
        <pc:spChg chg="mod">
          <ac:chgData name="Brandon Pinnock" userId="ee4e40a4-de7e-4c47-8cfc-fd04f23a32af" providerId="ADAL" clId="{6A11091E-5EFA-4C1A-B547-2589687C5DA8}" dt="2019-06-29T22:22:53.205" v="495"/>
          <ac:spMkLst>
            <pc:docMk/>
            <pc:sldMk cId="1592793019" sldId="547"/>
            <ac:spMk id="5" creationId="{3FB4241A-A170-46A3-A93F-E05085EC5CEA}"/>
          </ac:spMkLst>
        </pc:spChg>
        <pc:spChg chg="mod">
          <ac:chgData name="Brandon Pinnock" userId="ee4e40a4-de7e-4c47-8cfc-fd04f23a32af" providerId="ADAL" clId="{6A11091E-5EFA-4C1A-B547-2589687C5DA8}" dt="2019-06-29T22:28:34.819" v="562" actId="20577"/>
          <ac:spMkLst>
            <pc:docMk/>
            <pc:sldMk cId="1592793019" sldId="547"/>
            <ac:spMk id="6" creationId="{E43FC63C-F421-49EF-B601-5CB6E8B22B2F}"/>
          </ac:spMkLst>
        </pc:spChg>
      </pc:sldChg>
      <pc:sldChg chg="modSp add">
        <pc:chgData name="Brandon Pinnock" userId="ee4e40a4-de7e-4c47-8cfc-fd04f23a32af" providerId="ADAL" clId="{6A11091E-5EFA-4C1A-B547-2589687C5DA8}" dt="2019-06-29T22:30:16.377" v="595" actId="20577"/>
        <pc:sldMkLst>
          <pc:docMk/>
          <pc:sldMk cId="2674014722" sldId="548"/>
        </pc:sldMkLst>
        <pc:spChg chg="mod">
          <ac:chgData name="Brandon Pinnock" userId="ee4e40a4-de7e-4c47-8cfc-fd04f23a32af" providerId="ADAL" clId="{6A11091E-5EFA-4C1A-B547-2589687C5DA8}" dt="2019-06-29T22:23:46.562" v="500"/>
          <ac:spMkLst>
            <pc:docMk/>
            <pc:sldMk cId="2674014722" sldId="548"/>
            <ac:spMk id="2" creationId="{E9B8138E-25C0-4C0A-8735-5F0B0F3F71B1}"/>
          </ac:spMkLst>
        </pc:spChg>
        <pc:spChg chg="mod">
          <ac:chgData name="Brandon Pinnock" userId="ee4e40a4-de7e-4c47-8cfc-fd04f23a32af" providerId="ADAL" clId="{6A11091E-5EFA-4C1A-B547-2589687C5DA8}" dt="2019-06-29T22:24:24.560" v="505"/>
          <ac:spMkLst>
            <pc:docMk/>
            <pc:sldMk cId="2674014722" sldId="548"/>
            <ac:spMk id="5" creationId="{3FB4241A-A170-46A3-A93F-E05085EC5CEA}"/>
          </ac:spMkLst>
        </pc:spChg>
        <pc:spChg chg="mod">
          <ac:chgData name="Brandon Pinnock" userId="ee4e40a4-de7e-4c47-8cfc-fd04f23a32af" providerId="ADAL" clId="{6A11091E-5EFA-4C1A-B547-2589687C5DA8}" dt="2019-06-29T22:30:16.377" v="595" actId="20577"/>
          <ac:spMkLst>
            <pc:docMk/>
            <pc:sldMk cId="2674014722" sldId="548"/>
            <ac:spMk id="6" creationId="{E43FC63C-F421-49EF-B601-5CB6E8B22B2F}"/>
          </ac:spMkLst>
        </pc:spChg>
      </pc:sldChg>
      <pc:sldChg chg="modSp add">
        <pc:chgData name="Brandon Pinnock" userId="ee4e40a4-de7e-4c47-8cfc-fd04f23a32af" providerId="ADAL" clId="{6A11091E-5EFA-4C1A-B547-2589687C5DA8}" dt="2019-06-29T22:31:26.306" v="627" actId="20577"/>
        <pc:sldMkLst>
          <pc:docMk/>
          <pc:sldMk cId="1224619627" sldId="549"/>
        </pc:sldMkLst>
        <pc:spChg chg="mod">
          <ac:chgData name="Brandon Pinnock" userId="ee4e40a4-de7e-4c47-8cfc-fd04f23a32af" providerId="ADAL" clId="{6A11091E-5EFA-4C1A-B547-2589687C5DA8}" dt="2019-06-29T22:25:05.074" v="507"/>
          <ac:spMkLst>
            <pc:docMk/>
            <pc:sldMk cId="1224619627" sldId="549"/>
            <ac:spMk id="5" creationId="{3FB4241A-A170-46A3-A93F-E05085EC5CEA}"/>
          </ac:spMkLst>
        </pc:spChg>
        <pc:spChg chg="mod">
          <ac:chgData name="Brandon Pinnock" userId="ee4e40a4-de7e-4c47-8cfc-fd04f23a32af" providerId="ADAL" clId="{6A11091E-5EFA-4C1A-B547-2589687C5DA8}" dt="2019-06-29T22:31:26.306" v="627" actId="20577"/>
          <ac:spMkLst>
            <pc:docMk/>
            <pc:sldMk cId="1224619627" sldId="549"/>
            <ac:spMk id="6" creationId="{E43FC63C-F421-49EF-B601-5CB6E8B22B2F}"/>
          </ac:spMkLst>
        </pc:spChg>
      </pc:sldChg>
      <pc:sldChg chg="modSp add">
        <pc:chgData name="Brandon Pinnock" userId="ee4e40a4-de7e-4c47-8cfc-fd04f23a32af" providerId="ADAL" clId="{6A11091E-5EFA-4C1A-B547-2589687C5DA8}" dt="2019-06-29T22:31:50.851" v="640" actId="20577"/>
        <pc:sldMkLst>
          <pc:docMk/>
          <pc:sldMk cId="1035718750" sldId="550"/>
        </pc:sldMkLst>
        <pc:spChg chg="mod">
          <ac:chgData name="Brandon Pinnock" userId="ee4e40a4-de7e-4c47-8cfc-fd04f23a32af" providerId="ADAL" clId="{6A11091E-5EFA-4C1A-B547-2589687C5DA8}" dt="2019-06-29T22:25:26.198" v="508"/>
          <ac:spMkLst>
            <pc:docMk/>
            <pc:sldMk cId="1035718750" sldId="550"/>
            <ac:spMk id="5" creationId="{3FB4241A-A170-46A3-A93F-E05085EC5CEA}"/>
          </ac:spMkLst>
        </pc:spChg>
        <pc:spChg chg="mod">
          <ac:chgData name="Brandon Pinnock" userId="ee4e40a4-de7e-4c47-8cfc-fd04f23a32af" providerId="ADAL" clId="{6A11091E-5EFA-4C1A-B547-2589687C5DA8}" dt="2019-06-29T22:31:50.851" v="640" actId="20577"/>
          <ac:spMkLst>
            <pc:docMk/>
            <pc:sldMk cId="1035718750" sldId="550"/>
            <ac:spMk id="6" creationId="{E43FC63C-F421-49EF-B601-5CB6E8B22B2F}"/>
          </ac:spMkLst>
        </pc:spChg>
      </pc:sldChg>
      <pc:sldChg chg="modSp add">
        <pc:chgData name="Brandon Pinnock" userId="ee4e40a4-de7e-4c47-8cfc-fd04f23a32af" providerId="ADAL" clId="{6A11091E-5EFA-4C1A-B547-2589687C5DA8}" dt="2019-06-29T22:30:47.542" v="610" actId="20577"/>
        <pc:sldMkLst>
          <pc:docMk/>
          <pc:sldMk cId="1728729155" sldId="551"/>
        </pc:sldMkLst>
        <pc:spChg chg="mod">
          <ac:chgData name="Brandon Pinnock" userId="ee4e40a4-de7e-4c47-8cfc-fd04f23a32af" providerId="ADAL" clId="{6A11091E-5EFA-4C1A-B547-2589687C5DA8}" dt="2019-06-29T22:24:38.450" v="506"/>
          <ac:spMkLst>
            <pc:docMk/>
            <pc:sldMk cId="1728729155" sldId="551"/>
            <ac:spMk id="5" creationId="{3FB4241A-A170-46A3-A93F-E05085EC5CEA}"/>
          </ac:spMkLst>
        </pc:spChg>
        <pc:spChg chg="mod">
          <ac:chgData name="Brandon Pinnock" userId="ee4e40a4-de7e-4c47-8cfc-fd04f23a32af" providerId="ADAL" clId="{6A11091E-5EFA-4C1A-B547-2589687C5DA8}" dt="2019-06-29T22:30:47.542" v="610" actId="20577"/>
          <ac:spMkLst>
            <pc:docMk/>
            <pc:sldMk cId="1728729155" sldId="551"/>
            <ac:spMk id="6" creationId="{E43FC63C-F421-49EF-B601-5CB6E8B22B2F}"/>
          </ac:spMkLst>
        </pc:spChg>
      </pc:sldChg>
    </pc:docChg>
  </pc:docChgLst>
  <pc:docChgLst>
    <pc:chgData name="John Rohrs" userId="S::jmrohrs@loyola.edu::617e6cc4-bad9-4a04-8116-a910ab76aa70" providerId="AD" clId="Web-{015BE6FF-5C3A-7959-0E9F-7D77F6D38A33}"/>
    <pc:docChg chg="modSld">
      <pc:chgData name="John Rohrs" userId="S::jmrohrs@loyola.edu::617e6cc4-bad9-4a04-8116-a910ab76aa70" providerId="AD" clId="Web-{015BE6FF-5C3A-7959-0E9F-7D77F6D38A33}" dt="2019-07-09T01:52:36.810" v="98" actId="1076"/>
      <pc:docMkLst>
        <pc:docMk/>
      </pc:docMkLst>
      <pc:sldChg chg="modSp">
        <pc:chgData name="John Rohrs" userId="S::jmrohrs@loyola.edu::617e6cc4-bad9-4a04-8116-a910ab76aa70" providerId="AD" clId="Web-{015BE6FF-5C3A-7959-0E9F-7D77F6D38A33}" dt="2019-07-09T01:50:52.899" v="91" actId="20577"/>
        <pc:sldMkLst>
          <pc:docMk/>
          <pc:sldMk cId="796407901" sldId="410"/>
        </pc:sldMkLst>
        <pc:spChg chg="mod">
          <ac:chgData name="John Rohrs" userId="S::jmrohrs@loyola.edu::617e6cc4-bad9-4a04-8116-a910ab76aa70" providerId="AD" clId="Web-{015BE6FF-5C3A-7959-0E9F-7D77F6D38A33}" dt="2019-07-09T01:50:52.899" v="91" actId="20577"/>
          <ac:spMkLst>
            <pc:docMk/>
            <pc:sldMk cId="796407901" sldId="410"/>
            <ac:spMk id="7" creationId="{00000000-0000-0000-0000-000000000000}"/>
          </ac:spMkLst>
        </pc:spChg>
        <pc:picChg chg="mod">
          <ac:chgData name="John Rohrs" userId="S::jmrohrs@loyola.edu::617e6cc4-bad9-4a04-8116-a910ab76aa70" providerId="AD" clId="Web-{015BE6FF-5C3A-7959-0E9F-7D77F6D38A33}" dt="2019-07-09T01:49:55.209" v="90" actId="1076"/>
          <ac:picMkLst>
            <pc:docMk/>
            <pc:sldMk cId="796407901" sldId="410"/>
            <ac:picMk id="15" creationId="{A3AF59F9-7CC1-490D-A6D4-6574D9B94E80}"/>
          </ac:picMkLst>
        </pc:picChg>
      </pc:sldChg>
      <pc:sldChg chg="modSp">
        <pc:chgData name="John Rohrs" userId="S::jmrohrs@loyola.edu::617e6cc4-bad9-4a04-8116-a910ab76aa70" providerId="AD" clId="Web-{015BE6FF-5C3A-7959-0E9F-7D77F6D38A33}" dt="2019-07-09T01:52:36.810" v="98" actId="1076"/>
        <pc:sldMkLst>
          <pc:docMk/>
          <pc:sldMk cId="2948166962" sldId="538"/>
        </pc:sldMkLst>
        <pc:picChg chg="mod">
          <ac:chgData name="John Rohrs" userId="S::jmrohrs@loyola.edu::617e6cc4-bad9-4a04-8116-a910ab76aa70" providerId="AD" clId="Web-{015BE6FF-5C3A-7959-0E9F-7D77F6D38A33}" dt="2019-07-09T01:52:31.091" v="96" actId="1076"/>
          <ac:picMkLst>
            <pc:docMk/>
            <pc:sldMk cId="2948166962" sldId="538"/>
            <ac:picMk id="11" creationId="{51A79D34-3B05-4B29-BC08-5CD88D894EF7}"/>
          </ac:picMkLst>
        </pc:picChg>
        <pc:picChg chg="mod">
          <ac:chgData name="John Rohrs" userId="S::jmrohrs@loyola.edu::617e6cc4-bad9-4a04-8116-a910ab76aa70" providerId="AD" clId="Web-{015BE6FF-5C3A-7959-0E9F-7D77F6D38A33}" dt="2019-07-09T01:52:36.810" v="98" actId="1076"/>
          <ac:picMkLst>
            <pc:docMk/>
            <pc:sldMk cId="2948166962" sldId="538"/>
            <ac:picMk id="17" creationId="{A9C590DC-81E5-49A7-99D3-3377DD720E2E}"/>
          </ac:picMkLst>
        </pc:picChg>
      </pc:sldChg>
      <pc:sldChg chg="addSp modSp">
        <pc:chgData name="John Rohrs" userId="S::jmrohrs@loyola.edu::617e6cc4-bad9-4a04-8116-a910ab76aa70" providerId="AD" clId="Web-{015BE6FF-5C3A-7959-0E9F-7D77F6D38A33}" dt="2019-07-09T01:49:03.441" v="89" actId="1076"/>
        <pc:sldMkLst>
          <pc:docMk/>
          <pc:sldMk cId="2733188213" sldId="541"/>
        </pc:sldMkLst>
        <pc:graphicFrameChg chg="mod">
          <ac:chgData name="John Rohrs" userId="S::jmrohrs@loyola.edu::617e6cc4-bad9-4a04-8116-a910ab76aa70" providerId="AD" clId="Web-{015BE6FF-5C3A-7959-0E9F-7D77F6D38A33}" dt="2019-07-09T01:33:54.304" v="1" actId="1076"/>
          <ac:graphicFrameMkLst>
            <pc:docMk/>
            <pc:sldMk cId="2733188213" sldId="541"/>
            <ac:graphicFrameMk id="5" creationId="{918719EB-A81C-4E27-96C9-1FEEE6E652DD}"/>
          </ac:graphicFrameMkLst>
        </pc:graphicFrameChg>
        <pc:picChg chg="add mod">
          <ac:chgData name="John Rohrs" userId="S::jmrohrs@loyola.edu::617e6cc4-bad9-4a04-8116-a910ab76aa70" providerId="AD" clId="Web-{015BE6FF-5C3A-7959-0E9F-7D77F6D38A33}" dt="2019-07-09T01:36:28.123" v="9" actId="1076"/>
          <ac:picMkLst>
            <pc:docMk/>
            <pc:sldMk cId="2733188213" sldId="541"/>
            <ac:picMk id="3" creationId="{030C9B96-8F21-40DE-90BA-16EE5D827E08}"/>
          </ac:picMkLst>
        </pc:picChg>
        <pc:picChg chg="add mod">
          <ac:chgData name="John Rohrs" userId="S::jmrohrs@loyola.edu::617e6cc4-bad9-4a04-8116-a910ab76aa70" providerId="AD" clId="Web-{015BE6FF-5C3A-7959-0E9F-7D77F6D38A33}" dt="2019-07-09T01:36:31.811" v="13" actId="1076"/>
          <ac:picMkLst>
            <pc:docMk/>
            <pc:sldMk cId="2733188213" sldId="541"/>
            <ac:picMk id="10" creationId="{3FBB97C8-BB51-4013-80C0-07C4EE5AF5ED}"/>
          </ac:picMkLst>
        </pc:picChg>
        <pc:picChg chg="add mod">
          <ac:chgData name="John Rohrs" userId="S::jmrohrs@loyola.edu::617e6cc4-bad9-4a04-8116-a910ab76aa70" providerId="AD" clId="Web-{015BE6FF-5C3A-7959-0E9F-7D77F6D38A33}" dt="2019-07-09T01:36:34.608" v="18" actId="1076"/>
          <ac:picMkLst>
            <pc:docMk/>
            <pc:sldMk cId="2733188213" sldId="541"/>
            <ac:picMk id="14" creationId="{814F06B4-9A46-40C9-AB8F-1531AB62C024}"/>
          </ac:picMkLst>
        </pc:picChg>
        <pc:picChg chg="mod">
          <ac:chgData name="John Rohrs" userId="S::jmrohrs@loyola.edu::617e6cc4-bad9-4a04-8116-a910ab76aa70" providerId="AD" clId="Web-{015BE6FF-5C3A-7959-0E9F-7D77F6D38A33}" dt="2019-07-09T01:36:24.951" v="6" actId="1076"/>
          <ac:picMkLst>
            <pc:docMk/>
            <pc:sldMk cId="2733188213" sldId="541"/>
            <ac:picMk id="17" creationId="{F225F693-20FB-4326-B992-39403CC430BC}"/>
          </ac:picMkLst>
        </pc:picChg>
        <pc:picChg chg="add mod">
          <ac:chgData name="John Rohrs" userId="S::jmrohrs@loyola.edu::617e6cc4-bad9-4a04-8116-a910ab76aa70" providerId="AD" clId="Web-{015BE6FF-5C3A-7959-0E9F-7D77F6D38A33}" dt="2019-07-09T01:37:00.531" v="21" actId="1076"/>
          <ac:picMkLst>
            <pc:docMk/>
            <pc:sldMk cId="2733188213" sldId="541"/>
            <ac:picMk id="18" creationId="{670EEAF6-E3E4-48B9-9137-BBD2C2DFE6EA}"/>
          </ac:picMkLst>
        </pc:picChg>
        <pc:picChg chg="mod">
          <ac:chgData name="John Rohrs" userId="S::jmrohrs@loyola.edu::617e6cc4-bad9-4a04-8116-a910ab76aa70" providerId="AD" clId="Web-{015BE6FF-5C3A-7959-0E9F-7D77F6D38A33}" dt="2019-07-09T01:35:17.433" v="3" actId="1076"/>
          <ac:picMkLst>
            <pc:docMk/>
            <pc:sldMk cId="2733188213" sldId="541"/>
            <ac:picMk id="19" creationId="{8472D09E-F821-46E3-843E-34871D329E7D}"/>
          </ac:picMkLst>
        </pc:picChg>
        <pc:picChg chg="add mod">
          <ac:chgData name="John Rohrs" userId="S::jmrohrs@loyola.edu::617e6cc4-bad9-4a04-8116-a910ab76aa70" providerId="AD" clId="Web-{015BE6FF-5C3A-7959-0E9F-7D77F6D38A33}" dt="2019-07-09T01:37:52.831" v="26" actId="1076"/>
          <ac:picMkLst>
            <pc:docMk/>
            <pc:sldMk cId="2733188213" sldId="541"/>
            <ac:picMk id="21" creationId="{30A394A0-FAF4-4BD9-865E-1FEAB897DB78}"/>
          </ac:picMkLst>
        </pc:picChg>
        <pc:picChg chg="add mod">
          <ac:chgData name="John Rohrs" userId="S::jmrohrs@loyola.edu::617e6cc4-bad9-4a04-8116-a910ab76aa70" providerId="AD" clId="Web-{015BE6FF-5C3A-7959-0E9F-7D77F6D38A33}" dt="2019-07-09T01:38:29.410" v="29" actId="1076"/>
          <ac:picMkLst>
            <pc:docMk/>
            <pc:sldMk cId="2733188213" sldId="541"/>
            <ac:picMk id="23" creationId="{FA75FE40-6E21-45A7-8371-D9D649A72C60}"/>
          </ac:picMkLst>
        </pc:picChg>
        <pc:picChg chg="add mod">
          <ac:chgData name="John Rohrs" userId="S::jmrohrs@loyola.edu::617e6cc4-bad9-4a04-8116-a910ab76aa70" providerId="AD" clId="Web-{015BE6FF-5C3A-7959-0E9F-7D77F6D38A33}" dt="2019-07-09T01:39:11.412" v="32" actId="1076"/>
          <ac:picMkLst>
            <pc:docMk/>
            <pc:sldMk cId="2733188213" sldId="541"/>
            <ac:picMk id="25" creationId="{55F5EF65-2622-4B73-81A8-BA63EDCABEBC}"/>
          </ac:picMkLst>
        </pc:picChg>
        <pc:picChg chg="add mod">
          <ac:chgData name="John Rohrs" userId="S::jmrohrs@loyola.edu::617e6cc4-bad9-4a04-8116-a910ab76aa70" providerId="AD" clId="Web-{015BE6FF-5C3A-7959-0E9F-7D77F6D38A33}" dt="2019-07-09T01:39:58.509" v="40" actId="1076"/>
          <ac:picMkLst>
            <pc:docMk/>
            <pc:sldMk cId="2733188213" sldId="541"/>
            <ac:picMk id="27" creationId="{22D00544-DDF8-48DF-97DF-699A6D786D66}"/>
          </ac:picMkLst>
        </pc:picChg>
        <pc:picChg chg="add mod">
          <ac:chgData name="John Rohrs" userId="S::jmrohrs@loyola.edu::617e6cc4-bad9-4a04-8116-a910ab76aa70" providerId="AD" clId="Web-{015BE6FF-5C3A-7959-0E9F-7D77F6D38A33}" dt="2019-07-09T01:40:45.214" v="44" actId="1076"/>
          <ac:picMkLst>
            <pc:docMk/>
            <pc:sldMk cId="2733188213" sldId="541"/>
            <ac:picMk id="29" creationId="{F51AD605-3A69-43B3-89D3-28E035A0F77F}"/>
          </ac:picMkLst>
        </pc:picChg>
        <pc:picChg chg="add mod">
          <ac:chgData name="John Rohrs" userId="S::jmrohrs@loyola.edu::617e6cc4-bad9-4a04-8116-a910ab76aa70" providerId="AD" clId="Web-{015BE6FF-5C3A-7959-0E9F-7D77F6D38A33}" dt="2019-07-09T01:41:28.810" v="49" actId="1076"/>
          <ac:picMkLst>
            <pc:docMk/>
            <pc:sldMk cId="2733188213" sldId="541"/>
            <ac:picMk id="31" creationId="{C2C2798A-CF15-4ABE-B028-8A8C1127FF4D}"/>
          </ac:picMkLst>
        </pc:picChg>
        <pc:picChg chg="add mod">
          <ac:chgData name="John Rohrs" userId="S::jmrohrs@loyola.edu::617e6cc4-bad9-4a04-8116-a910ab76aa70" providerId="AD" clId="Web-{015BE6FF-5C3A-7959-0E9F-7D77F6D38A33}" dt="2019-07-09T01:42:04.608" v="54" actId="1076"/>
          <ac:picMkLst>
            <pc:docMk/>
            <pc:sldMk cId="2733188213" sldId="541"/>
            <ac:picMk id="33" creationId="{E0753E60-170E-44B8-8E6C-26A21CFC75EB}"/>
          </ac:picMkLst>
        </pc:picChg>
        <pc:picChg chg="add mod">
          <ac:chgData name="John Rohrs" userId="S::jmrohrs@loyola.edu::617e6cc4-bad9-4a04-8116-a910ab76aa70" providerId="AD" clId="Web-{015BE6FF-5C3A-7959-0E9F-7D77F6D38A33}" dt="2019-07-09T01:42:58.095" v="57" actId="1076"/>
          <ac:picMkLst>
            <pc:docMk/>
            <pc:sldMk cId="2733188213" sldId="541"/>
            <ac:picMk id="35" creationId="{DA0B7DFB-3F22-4662-8413-506C8C605420}"/>
          </ac:picMkLst>
        </pc:picChg>
        <pc:picChg chg="add mod">
          <ac:chgData name="John Rohrs" userId="S::jmrohrs@loyola.edu::617e6cc4-bad9-4a04-8116-a910ab76aa70" providerId="AD" clId="Web-{015BE6FF-5C3A-7959-0E9F-7D77F6D38A33}" dt="2019-07-09T01:43:24.284" v="60" actId="1076"/>
          <ac:picMkLst>
            <pc:docMk/>
            <pc:sldMk cId="2733188213" sldId="541"/>
            <ac:picMk id="37" creationId="{599B11C9-D9BD-4167-B465-F300B8D1380C}"/>
          </ac:picMkLst>
        </pc:picChg>
        <pc:picChg chg="add mod">
          <ac:chgData name="John Rohrs" userId="S::jmrohrs@loyola.edu::617e6cc4-bad9-4a04-8116-a910ab76aa70" providerId="AD" clId="Web-{015BE6FF-5C3A-7959-0E9F-7D77F6D38A33}" dt="2019-07-09T01:44:03.020" v="65" actId="14100"/>
          <ac:picMkLst>
            <pc:docMk/>
            <pc:sldMk cId="2733188213" sldId="541"/>
            <ac:picMk id="39" creationId="{AA38AB3C-17BF-4699-B078-D64F2E2F6C5D}"/>
          </ac:picMkLst>
        </pc:picChg>
        <pc:picChg chg="add mod">
          <ac:chgData name="John Rohrs" userId="S::jmrohrs@loyola.edu::617e6cc4-bad9-4a04-8116-a910ab76aa70" providerId="AD" clId="Web-{015BE6FF-5C3A-7959-0E9F-7D77F6D38A33}" dt="2019-07-09T01:44:36.897" v="68" actId="1076"/>
          <ac:picMkLst>
            <pc:docMk/>
            <pc:sldMk cId="2733188213" sldId="541"/>
            <ac:picMk id="41" creationId="{F5FAE7C6-28ED-4FB3-9CDB-DF6D28B81D5B}"/>
          </ac:picMkLst>
        </pc:picChg>
        <pc:picChg chg="add mod">
          <ac:chgData name="John Rohrs" userId="S::jmrohrs@loyola.edu::617e6cc4-bad9-4a04-8116-a910ab76aa70" providerId="AD" clId="Web-{015BE6FF-5C3A-7959-0E9F-7D77F6D38A33}" dt="2019-07-09T01:45:16.883" v="71" actId="1076"/>
          <ac:picMkLst>
            <pc:docMk/>
            <pc:sldMk cId="2733188213" sldId="541"/>
            <ac:picMk id="43" creationId="{15B2A80E-F0A2-470B-9FE0-CB2C5F881808}"/>
          </ac:picMkLst>
        </pc:picChg>
        <pc:picChg chg="add mod">
          <ac:chgData name="John Rohrs" userId="S::jmrohrs@loyola.edu::617e6cc4-bad9-4a04-8116-a910ab76aa70" providerId="AD" clId="Web-{015BE6FF-5C3A-7959-0E9F-7D77F6D38A33}" dt="2019-07-09T01:46:17.277" v="74" actId="1076"/>
          <ac:picMkLst>
            <pc:docMk/>
            <pc:sldMk cId="2733188213" sldId="541"/>
            <ac:picMk id="45" creationId="{FFF0A3C8-2984-4AED-AB44-11506BBCECE7}"/>
          </ac:picMkLst>
        </pc:picChg>
        <pc:picChg chg="add mod">
          <ac:chgData name="John Rohrs" userId="S::jmrohrs@loyola.edu::617e6cc4-bad9-4a04-8116-a910ab76aa70" providerId="AD" clId="Web-{015BE6FF-5C3A-7959-0E9F-7D77F6D38A33}" dt="2019-07-09T01:47:12.623" v="78" actId="1076"/>
          <ac:picMkLst>
            <pc:docMk/>
            <pc:sldMk cId="2733188213" sldId="541"/>
            <ac:picMk id="47" creationId="{50D3B404-2257-48A8-8C50-A8D1F9024D83}"/>
          </ac:picMkLst>
        </pc:picChg>
        <pc:picChg chg="add mod">
          <ac:chgData name="John Rohrs" userId="S::jmrohrs@loyola.edu::617e6cc4-bad9-4a04-8116-a910ab76aa70" providerId="AD" clId="Web-{015BE6FF-5C3A-7959-0E9F-7D77F6D38A33}" dt="2019-07-09T01:47:44.343" v="83" actId="1076"/>
          <ac:picMkLst>
            <pc:docMk/>
            <pc:sldMk cId="2733188213" sldId="541"/>
            <ac:picMk id="49" creationId="{92025FD5-6133-4B71-A8A2-B3AEDE2CAE40}"/>
          </ac:picMkLst>
        </pc:picChg>
        <pc:picChg chg="add mod">
          <ac:chgData name="John Rohrs" userId="S::jmrohrs@loyola.edu::617e6cc4-bad9-4a04-8116-a910ab76aa70" providerId="AD" clId="Web-{015BE6FF-5C3A-7959-0E9F-7D77F6D38A33}" dt="2019-07-09T01:48:16.376" v="86" actId="1076"/>
          <ac:picMkLst>
            <pc:docMk/>
            <pc:sldMk cId="2733188213" sldId="541"/>
            <ac:picMk id="51" creationId="{9EFBCCDD-1D08-46EC-8645-843292C722BF}"/>
          </ac:picMkLst>
        </pc:picChg>
        <pc:picChg chg="add mod">
          <ac:chgData name="John Rohrs" userId="S::jmrohrs@loyola.edu::617e6cc4-bad9-4a04-8116-a910ab76aa70" providerId="AD" clId="Web-{015BE6FF-5C3A-7959-0E9F-7D77F6D38A33}" dt="2019-07-09T01:49:03.441" v="89" actId="1076"/>
          <ac:picMkLst>
            <pc:docMk/>
            <pc:sldMk cId="2733188213" sldId="541"/>
            <ac:picMk id="53" creationId="{2CF75CFA-23C5-4BCE-ADBC-A5D0FC6B0AE9}"/>
          </ac:picMkLst>
        </pc:picChg>
      </pc:sldChg>
    </pc:docChg>
  </pc:docChgLst>
  <pc:docChgLst>
    <pc:chgData name="Dianna Davey" userId="S::dldavey@loyola.edu::af4426b1-d0af-4a7e-9d1a-586ff16db2ce" providerId="AD" clId="Web-{467CDC38-C8DE-4366-A191-A0D5272B40D5}"/>
    <pc:docChg chg="modSld">
      <pc:chgData name="Dianna Davey" userId="S::dldavey@loyola.edu::af4426b1-d0af-4a7e-9d1a-586ff16db2ce" providerId="AD" clId="Web-{467CDC38-C8DE-4366-A191-A0D5272B40D5}" dt="2019-07-06T21:48:04.452" v="1"/>
      <pc:docMkLst>
        <pc:docMk/>
      </pc:docMkLst>
      <pc:sldChg chg="addSp modSp">
        <pc:chgData name="Dianna Davey" userId="S::dldavey@loyola.edu::af4426b1-d0af-4a7e-9d1a-586ff16db2ce" providerId="AD" clId="Web-{467CDC38-C8DE-4366-A191-A0D5272B40D5}" dt="2019-07-06T21:48:04.452" v="1"/>
        <pc:sldMkLst>
          <pc:docMk/>
          <pc:sldMk cId="2317641173" sldId="579"/>
        </pc:sldMkLst>
        <pc:spChg chg="add mod">
          <ac:chgData name="Dianna Davey" userId="S::dldavey@loyola.edu::af4426b1-d0af-4a7e-9d1a-586ff16db2ce" providerId="AD" clId="Web-{467CDC38-C8DE-4366-A191-A0D5272B40D5}" dt="2019-07-06T21:48:04.452" v="1"/>
          <ac:spMkLst>
            <pc:docMk/>
            <pc:sldMk cId="2317641173" sldId="579"/>
            <ac:spMk id="3" creationId="{9E45F6AF-B577-496C-98E3-0B834129FAF0}"/>
          </ac:spMkLst>
        </pc:spChg>
      </pc:sldChg>
    </pc:docChg>
  </pc:docChgLst>
  <pc:docChgLst>
    <pc:chgData name="Kristine Ivanyan" userId="S::kivanyan@loyola.edu::f62d7e5b-ca63-4f59-81a0-6fcc9ca8b01a" providerId="AD" clId="Web-{4A242FF7-D256-8594-5FA8-1A2DB7B9814E}"/>
    <pc:docChg chg="addSld delSld modSld sldOrd modSection">
      <pc:chgData name="Kristine Ivanyan" userId="S::kivanyan@loyola.edu::f62d7e5b-ca63-4f59-81a0-6fcc9ca8b01a" providerId="AD" clId="Web-{4A242FF7-D256-8594-5FA8-1A2DB7B9814E}" dt="2019-07-07T15:33:36.013" v="722" actId="20577"/>
      <pc:docMkLst>
        <pc:docMk/>
      </pc:docMkLst>
      <pc:sldChg chg="modSp">
        <pc:chgData name="Kristine Ivanyan" userId="S::kivanyan@loyola.edu::f62d7e5b-ca63-4f59-81a0-6fcc9ca8b01a" providerId="AD" clId="Web-{4A242FF7-D256-8594-5FA8-1A2DB7B9814E}" dt="2019-07-07T15:31:24.606" v="625" actId="20577"/>
        <pc:sldMkLst>
          <pc:docMk/>
          <pc:sldMk cId="4247402066" sldId="488"/>
        </pc:sldMkLst>
        <pc:spChg chg="mod">
          <ac:chgData name="Kristine Ivanyan" userId="S::kivanyan@loyola.edu::f62d7e5b-ca63-4f59-81a0-6fcc9ca8b01a" providerId="AD" clId="Web-{4A242FF7-D256-8594-5FA8-1A2DB7B9814E}" dt="2019-07-07T15:31:24.606" v="625" actId="20577"/>
          <ac:spMkLst>
            <pc:docMk/>
            <pc:sldMk cId="4247402066" sldId="488"/>
            <ac:spMk id="6" creationId="{00000000-0000-0000-0000-000000000000}"/>
          </ac:spMkLst>
        </pc:spChg>
        <pc:spChg chg="mod">
          <ac:chgData name="Kristine Ivanyan" userId="S::kivanyan@loyola.edu::f62d7e5b-ca63-4f59-81a0-6fcc9ca8b01a" providerId="AD" clId="Web-{4A242FF7-D256-8594-5FA8-1A2DB7B9814E}" dt="2019-07-07T15:14:32.975" v="268" actId="20577"/>
          <ac:spMkLst>
            <pc:docMk/>
            <pc:sldMk cId="4247402066" sldId="488"/>
            <ac:spMk id="7" creationId="{00000000-0000-0000-0000-000000000000}"/>
          </ac:spMkLst>
        </pc:spChg>
      </pc:sldChg>
      <pc:sldChg chg="modSp">
        <pc:chgData name="Kristine Ivanyan" userId="S::kivanyan@loyola.edu::f62d7e5b-ca63-4f59-81a0-6fcc9ca8b01a" providerId="AD" clId="Web-{4A242FF7-D256-8594-5FA8-1A2DB7B9814E}" dt="2019-07-07T15:32:59.825" v="686" actId="20577"/>
        <pc:sldMkLst>
          <pc:docMk/>
          <pc:sldMk cId="2664284896" sldId="489"/>
        </pc:sldMkLst>
        <pc:spChg chg="mod">
          <ac:chgData name="Kristine Ivanyan" userId="S::kivanyan@loyola.edu::f62d7e5b-ca63-4f59-81a0-6fcc9ca8b01a" providerId="AD" clId="Web-{4A242FF7-D256-8594-5FA8-1A2DB7B9814E}" dt="2019-07-07T15:32:59.825" v="686" actId="20577"/>
          <ac:spMkLst>
            <pc:docMk/>
            <pc:sldMk cId="2664284896" sldId="489"/>
            <ac:spMk id="3" creationId="{00000000-0000-0000-0000-000000000000}"/>
          </ac:spMkLst>
        </pc:spChg>
        <pc:spChg chg="mod">
          <ac:chgData name="Kristine Ivanyan" userId="S::kivanyan@loyola.edu::f62d7e5b-ca63-4f59-81a0-6fcc9ca8b01a" providerId="AD" clId="Web-{4A242FF7-D256-8594-5FA8-1A2DB7B9814E}" dt="2019-07-07T15:32:52.044" v="677" actId="20577"/>
          <ac:spMkLst>
            <pc:docMk/>
            <pc:sldMk cId="2664284896" sldId="489"/>
            <ac:spMk id="7" creationId="{00000000-0000-0000-0000-000000000000}"/>
          </ac:spMkLst>
        </pc:spChg>
      </pc:sldChg>
      <pc:sldChg chg="modSp">
        <pc:chgData name="Kristine Ivanyan" userId="S::kivanyan@loyola.edu::f62d7e5b-ca63-4f59-81a0-6fcc9ca8b01a" providerId="AD" clId="Web-{4A242FF7-D256-8594-5FA8-1A2DB7B9814E}" dt="2019-07-07T15:31:58.794" v="653" actId="20577"/>
        <pc:sldMkLst>
          <pc:docMk/>
          <pc:sldMk cId="413463957" sldId="490"/>
        </pc:sldMkLst>
        <pc:spChg chg="mod">
          <ac:chgData name="Kristine Ivanyan" userId="S::kivanyan@loyola.edu::f62d7e5b-ca63-4f59-81a0-6fcc9ca8b01a" providerId="AD" clId="Web-{4A242FF7-D256-8594-5FA8-1A2DB7B9814E}" dt="2019-07-07T15:31:58.794" v="653" actId="20577"/>
          <ac:spMkLst>
            <pc:docMk/>
            <pc:sldMk cId="413463957" sldId="490"/>
            <ac:spMk id="3" creationId="{00000000-0000-0000-0000-000000000000}"/>
          </ac:spMkLst>
        </pc:spChg>
        <pc:spChg chg="mod">
          <ac:chgData name="Kristine Ivanyan" userId="S::kivanyan@loyola.edu::f62d7e5b-ca63-4f59-81a0-6fcc9ca8b01a" providerId="AD" clId="Web-{4A242FF7-D256-8594-5FA8-1A2DB7B9814E}" dt="2019-07-07T15:14:38.803" v="269" actId="20577"/>
          <ac:spMkLst>
            <pc:docMk/>
            <pc:sldMk cId="413463957" sldId="490"/>
            <ac:spMk id="7" creationId="{00000000-0000-0000-0000-000000000000}"/>
          </ac:spMkLst>
        </pc:spChg>
      </pc:sldChg>
      <pc:sldChg chg="modSp">
        <pc:chgData name="Kristine Ivanyan" userId="S::kivanyan@loyola.edu::f62d7e5b-ca63-4f59-81a0-6fcc9ca8b01a" providerId="AD" clId="Web-{4A242FF7-D256-8594-5FA8-1A2DB7B9814E}" dt="2019-07-07T15:32:13.528" v="664" actId="20577"/>
        <pc:sldMkLst>
          <pc:docMk/>
          <pc:sldMk cId="2725764930" sldId="493"/>
        </pc:sldMkLst>
        <pc:spChg chg="mod">
          <ac:chgData name="Kristine Ivanyan" userId="S::kivanyan@loyola.edu::f62d7e5b-ca63-4f59-81a0-6fcc9ca8b01a" providerId="AD" clId="Web-{4A242FF7-D256-8594-5FA8-1A2DB7B9814E}" dt="2019-07-07T15:32:13.528" v="664" actId="20577"/>
          <ac:spMkLst>
            <pc:docMk/>
            <pc:sldMk cId="2725764930" sldId="493"/>
            <ac:spMk id="3" creationId="{00000000-0000-0000-0000-000000000000}"/>
          </ac:spMkLst>
        </pc:spChg>
        <pc:spChg chg="mod">
          <ac:chgData name="Kristine Ivanyan" userId="S::kivanyan@loyola.edu::f62d7e5b-ca63-4f59-81a0-6fcc9ca8b01a" providerId="AD" clId="Web-{4A242FF7-D256-8594-5FA8-1A2DB7B9814E}" dt="2019-07-07T15:14:48.022" v="272" actId="20577"/>
          <ac:spMkLst>
            <pc:docMk/>
            <pc:sldMk cId="2725764930" sldId="493"/>
            <ac:spMk id="7" creationId="{00000000-0000-0000-0000-000000000000}"/>
          </ac:spMkLst>
        </pc:spChg>
      </pc:sldChg>
      <pc:sldChg chg="modSp ord">
        <pc:chgData name="Kristine Ivanyan" userId="S::kivanyan@loyola.edu::f62d7e5b-ca63-4f59-81a0-6fcc9ca8b01a" providerId="AD" clId="Web-{4A242FF7-D256-8594-5FA8-1A2DB7B9814E}" dt="2019-07-07T15:32:30.388" v="668" actId="20577"/>
        <pc:sldMkLst>
          <pc:docMk/>
          <pc:sldMk cId="1314058891" sldId="494"/>
        </pc:sldMkLst>
        <pc:spChg chg="mod">
          <ac:chgData name="Kristine Ivanyan" userId="S::kivanyan@loyola.edu::f62d7e5b-ca63-4f59-81a0-6fcc9ca8b01a" providerId="AD" clId="Web-{4A242FF7-D256-8594-5FA8-1A2DB7B9814E}" dt="2019-07-07T15:00:57.517" v="117" actId="20577"/>
          <ac:spMkLst>
            <pc:docMk/>
            <pc:sldMk cId="1314058891" sldId="494"/>
            <ac:spMk id="2" creationId="{3477126E-39BC-43F0-B590-57ABFCC07808}"/>
          </ac:spMkLst>
        </pc:spChg>
        <pc:spChg chg="mod">
          <ac:chgData name="Kristine Ivanyan" userId="S::kivanyan@loyola.edu::f62d7e5b-ca63-4f59-81a0-6fcc9ca8b01a" providerId="AD" clId="Web-{4A242FF7-D256-8594-5FA8-1A2DB7B9814E}" dt="2019-07-07T15:32:30.388" v="668" actId="20577"/>
          <ac:spMkLst>
            <pc:docMk/>
            <pc:sldMk cId="1314058891" sldId="494"/>
            <ac:spMk id="3" creationId="{00000000-0000-0000-0000-000000000000}"/>
          </ac:spMkLst>
        </pc:spChg>
        <pc:spChg chg="mod">
          <ac:chgData name="Kristine Ivanyan" userId="S::kivanyan@loyola.edu::f62d7e5b-ca63-4f59-81a0-6fcc9ca8b01a" providerId="AD" clId="Web-{4A242FF7-D256-8594-5FA8-1A2DB7B9814E}" dt="2019-07-07T15:14:53.882" v="273" actId="20577"/>
          <ac:spMkLst>
            <pc:docMk/>
            <pc:sldMk cId="1314058891" sldId="494"/>
            <ac:spMk id="7" creationId="{00000000-0000-0000-0000-000000000000}"/>
          </ac:spMkLst>
        </pc:spChg>
        <pc:spChg chg="mod">
          <ac:chgData name="Kristine Ivanyan" userId="S::kivanyan@loyola.edu::f62d7e5b-ca63-4f59-81a0-6fcc9ca8b01a" providerId="AD" clId="Web-{4A242FF7-D256-8594-5FA8-1A2DB7B9814E}" dt="2019-07-07T15:00:20.033" v="105" actId="14100"/>
          <ac:spMkLst>
            <pc:docMk/>
            <pc:sldMk cId="1314058891" sldId="494"/>
            <ac:spMk id="17" creationId="{330CECA8-9AFD-4A79-97F0-3C485F167756}"/>
          </ac:spMkLst>
        </pc:spChg>
      </pc:sldChg>
      <pc:sldChg chg="modSp">
        <pc:chgData name="Kristine Ivanyan" userId="S::kivanyan@loyola.edu::f62d7e5b-ca63-4f59-81a0-6fcc9ca8b01a" providerId="AD" clId="Web-{4A242FF7-D256-8594-5FA8-1A2DB7B9814E}" dt="2019-07-07T15:32:40.278" v="676" actId="20577"/>
        <pc:sldMkLst>
          <pc:docMk/>
          <pc:sldMk cId="3408310748" sldId="495"/>
        </pc:sldMkLst>
        <pc:spChg chg="mod">
          <ac:chgData name="Kristine Ivanyan" userId="S::kivanyan@loyola.edu::f62d7e5b-ca63-4f59-81a0-6fcc9ca8b01a" providerId="AD" clId="Web-{4A242FF7-D256-8594-5FA8-1A2DB7B9814E}" dt="2019-07-07T15:32:40.278" v="676" actId="20577"/>
          <ac:spMkLst>
            <pc:docMk/>
            <pc:sldMk cId="3408310748" sldId="495"/>
            <ac:spMk id="3" creationId="{00000000-0000-0000-0000-000000000000}"/>
          </ac:spMkLst>
        </pc:spChg>
      </pc:sldChg>
      <pc:sldChg chg="modSp">
        <pc:chgData name="Kristine Ivanyan" userId="S::kivanyan@loyola.edu::f62d7e5b-ca63-4f59-81a0-6fcc9ca8b01a" providerId="AD" clId="Web-{4A242FF7-D256-8594-5FA8-1A2DB7B9814E}" dt="2019-07-07T15:33:05.185" v="695" actId="20577"/>
        <pc:sldMkLst>
          <pc:docMk/>
          <pc:sldMk cId="1600926524" sldId="496"/>
        </pc:sldMkLst>
        <pc:spChg chg="mod">
          <ac:chgData name="Kristine Ivanyan" userId="S::kivanyan@loyola.edu::f62d7e5b-ca63-4f59-81a0-6fcc9ca8b01a" providerId="AD" clId="Web-{4A242FF7-D256-8594-5FA8-1A2DB7B9814E}" dt="2019-07-07T15:02:13.830" v="166" actId="20577"/>
          <ac:spMkLst>
            <pc:docMk/>
            <pc:sldMk cId="1600926524" sldId="496"/>
            <ac:spMk id="2" creationId="{032B0EAF-8C9D-456A-A2B2-22C4CAD46C11}"/>
          </ac:spMkLst>
        </pc:spChg>
        <pc:spChg chg="mod">
          <ac:chgData name="Kristine Ivanyan" userId="S::kivanyan@loyola.edu::f62d7e5b-ca63-4f59-81a0-6fcc9ca8b01a" providerId="AD" clId="Web-{4A242FF7-D256-8594-5FA8-1A2DB7B9814E}" dt="2019-07-07T15:33:05.185" v="695" actId="20577"/>
          <ac:spMkLst>
            <pc:docMk/>
            <pc:sldMk cId="1600926524" sldId="496"/>
            <ac:spMk id="3" creationId="{00000000-0000-0000-0000-000000000000}"/>
          </ac:spMkLst>
        </pc:spChg>
        <pc:spChg chg="mod">
          <ac:chgData name="Kristine Ivanyan" userId="S::kivanyan@loyola.edu::f62d7e5b-ca63-4f59-81a0-6fcc9ca8b01a" providerId="AD" clId="Web-{4A242FF7-D256-8594-5FA8-1A2DB7B9814E}" dt="2019-07-07T14:42:01.526" v="28" actId="1076"/>
          <ac:spMkLst>
            <pc:docMk/>
            <pc:sldMk cId="1600926524" sldId="496"/>
            <ac:spMk id="5" creationId="{2E806A69-1DD1-45BB-83CE-AE81C9A304E8}"/>
          </ac:spMkLst>
        </pc:spChg>
        <pc:spChg chg="mod">
          <ac:chgData name="Kristine Ivanyan" userId="S::kivanyan@loyola.edu::f62d7e5b-ca63-4f59-81a0-6fcc9ca8b01a" providerId="AD" clId="Web-{4A242FF7-D256-8594-5FA8-1A2DB7B9814E}" dt="2019-07-07T14:40:07.323" v="7" actId="20577"/>
          <ac:spMkLst>
            <pc:docMk/>
            <pc:sldMk cId="1600926524" sldId="496"/>
            <ac:spMk id="6" creationId="{00000000-0000-0000-0000-000000000000}"/>
          </ac:spMkLst>
        </pc:spChg>
        <pc:spChg chg="mod">
          <ac:chgData name="Kristine Ivanyan" userId="S::kivanyan@loyola.edu::f62d7e5b-ca63-4f59-81a0-6fcc9ca8b01a" providerId="AD" clId="Web-{4A242FF7-D256-8594-5FA8-1A2DB7B9814E}" dt="2019-07-07T15:15:21.507" v="288" actId="20577"/>
          <ac:spMkLst>
            <pc:docMk/>
            <pc:sldMk cId="1600926524" sldId="496"/>
            <ac:spMk id="7" creationId="{00000000-0000-0000-0000-000000000000}"/>
          </ac:spMkLst>
        </pc:spChg>
      </pc:sldChg>
      <pc:sldChg chg="modSp">
        <pc:chgData name="Kristine Ivanyan" userId="S::kivanyan@loyola.edu::f62d7e5b-ca63-4f59-81a0-6fcc9ca8b01a" providerId="AD" clId="Web-{4A242FF7-D256-8594-5FA8-1A2DB7B9814E}" dt="2019-07-07T15:33:14.872" v="704" actId="20577"/>
        <pc:sldMkLst>
          <pc:docMk/>
          <pc:sldMk cId="512244876" sldId="497"/>
        </pc:sldMkLst>
        <pc:spChg chg="mod">
          <ac:chgData name="Kristine Ivanyan" userId="S::kivanyan@loyola.edu::f62d7e5b-ca63-4f59-81a0-6fcc9ca8b01a" providerId="AD" clId="Web-{4A242FF7-D256-8594-5FA8-1A2DB7B9814E}" dt="2019-07-07T15:04:48.050" v="177" actId="14100"/>
          <ac:spMkLst>
            <pc:docMk/>
            <pc:sldMk cId="512244876" sldId="497"/>
            <ac:spMk id="2" creationId="{53A2D57F-20AD-4C8B-9913-DD05DB17C61B}"/>
          </ac:spMkLst>
        </pc:spChg>
        <pc:spChg chg="mod">
          <ac:chgData name="Kristine Ivanyan" userId="S::kivanyan@loyola.edu::f62d7e5b-ca63-4f59-81a0-6fcc9ca8b01a" providerId="AD" clId="Web-{4A242FF7-D256-8594-5FA8-1A2DB7B9814E}" dt="2019-07-07T15:33:14.872" v="704" actId="20577"/>
          <ac:spMkLst>
            <pc:docMk/>
            <pc:sldMk cId="512244876" sldId="497"/>
            <ac:spMk id="3" creationId="{00000000-0000-0000-0000-000000000000}"/>
          </ac:spMkLst>
        </pc:spChg>
        <pc:spChg chg="mod">
          <ac:chgData name="Kristine Ivanyan" userId="S::kivanyan@loyola.edu::f62d7e5b-ca63-4f59-81a0-6fcc9ca8b01a" providerId="AD" clId="Web-{4A242FF7-D256-8594-5FA8-1A2DB7B9814E}" dt="2019-07-07T15:05:35.566" v="219" actId="20577"/>
          <ac:spMkLst>
            <pc:docMk/>
            <pc:sldMk cId="512244876" sldId="497"/>
            <ac:spMk id="5" creationId="{AA834EBA-EAB8-4481-8D21-37CD08565F43}"/>
          </ac:spMkLst>
        </pc:spChg>
        <pc:spChg chg="mod">
          <ac:chgData name="Kristine Ivanyan" userId="S::kivanyan@loyola.edu::f62d7e5b-ca63-4f59-81a0-6fcc9ca8b01a" providerId="AD" clId="Web-{4A242FF7-D256-8594-5FA8-1A2DB7B9814E}" dt="2019-07-07T15:15:28.132" v="289" actId="20577"/>
          <ac:spMkLst>
            <pc:docMk/>
            <pc:sldMk cId="512244876" sldId="497"/>
            <ac:spMk id="7" creationId="{00000000-0000-0000-0000-000000000000}"/>
          </ac:spMkLst>
        </pc:spChg>
      </pc:sldChg>
      <pc:sldChg chg="modSp">
        <pc:chgData name="Kristine Ivanyan" userId="S::kivanyan@loyola.edu::f62d7e5b-ca63-4f59-81a0-6fcc9ca8b01a" providerId="AD" clId="Web-{4A242FF7-D256-8594-5FA8-1A2DB7B9814E}" dt="2019-07-07T15:31:17.434" v="617" actId="20577"/>
        <pc:sldMkLst>
          <pc:docMk/>
          <pc:sldMk cId="3903139759" sldId="572"/>
        </pc:sldMkLst>
        <pc:spChg chg="mod">
          <ac:chgData name="Kristine Ivanyan" userId="S::kivanyan@loyola.edu::f62d7e5b-ca63-4f59-81a0-6fcc9ca8b01a" providerId="AD" clId="Web-{4A242FF7-D256-8594-5FA8-1A2DB7B9814E}" dt="2019-07-07T15:31:17.434" v="617" actId="20577"/>
          <ac:spMkLst>
            <pc:docMk/>
            <pc:sldMk cId="3903139759" sldId="572"/>
            <ac:spMk id="12" creationId="{00000000-0000-0000-0000-000000000000}"/>
          </ac:spMkLst>
        </pc:spChg>
      </pc:sldChg>
      <pc:sldChg chg="modSp">
        <pc:chgData name="Kristine Ivanyan" userId="S::kivanyan@loyola.edu::f62d7e5b-ca63-4f59-81a0-6fcc9ca8b01a" providerId="AD" clId="Web-{4A242FF7-D256-8594-5FA8-1A2DB7B9814E}" dt="2019-07-07T15:33:25.013" v="713" actId="20577"/>
        <pc:sldMkLst>
          <pc:docMk/>
          <pc:sldMk cId="1781762971" sldId="573"/>
        </pc:sldMkLst>
        <pc:spChg chg="mod">
          <ac:chgData name="Kristine Ivanyan" userId="S::kivanyan@loyola.edu::f62d7e5b-ca63-4f59-81a0-6fcc9ca8b01a" providerId="AD" clId="Web-{4A242FF7-D256-8594-5FA8-1A2DB7B9814E}" dt="2019-07-07T15:06:22.613" v="234" actId="1076"/>
          <ac:spMkLst>
            <pc:docMk/>
            <pc:sldMk cId="1781762971" sldId="573"/>
            <ac:spMk id="2" creationId="{0041C149-4D60-4F5F-99A0-1E9F3658B71C}"/>
          </ac:spMkLst>
        </pc:spChg>
        <pc:spChg chg="mod">
          <ac:chgData name="Kristine Ivanyan" userId="S::kivanyan@loyola.edu::f62d7e5b-ca63-4f59-81a0-6fcc9ca8b01a" providerId="AD" clId="Web-{4A242FF7-D256-8594-5FA8-1A2DB7B9814E}" dt="2019-07-07T15:33:25.013" v="713" actId="20577"/>
          <ac:spMkLst>
            <pc:docMk/>
            <pc:sldMk cId="1781762971" sldId="573"/>
            <ac:spMk id="3" creationId="{00000000-0000-0000-0000-000000000000}"/>
          </ac:spMkLst>
        </pc:spChg>
        <pc:spChg chg="mod">
          <ac:chgData name="Kristine Ivanyan" userId="S::kivanyan@loyola.edu::f62d7e5b-ca63-4f59-81a0-6fcc9ca8b01a" providerId="AD" clId="Web-{4A242FF7-D256-8594-5FA8-1A2DB7B9814E}" dt="2019-07-07T15:15:33.101" v="290" actId="20577"/>
          <ac:spMkLst>
            <pc:docMk/>
            <pc:sldMk cId="1781762971" sldId="573"/>
            <ac:spMk id="7" creationId="{00000000-0000-0000-0000-000000000000}"/>
          </ac:spMkLst>
        </pc:spChg>
        <pc:spChg chg="mod">
          <ac:chgData name="Kristine Ivanyan" userId="S::kivanyan@loyola.edu::f62d7e5b-ca63-4f59-81a0-6fcc9ca8b01a" providerId="AD" clId="Web-{4A242FF7-D256-8594-5FA8-1A2DB7B9814E}" dt="2019-07-07T15:06:19.347" v="233" actId="1076"/>
          <ac:spMkLst>
            <pc:docMk/>
            <pc:sldMk cId="1781762971" sldId="573"/>
            <ac:spMk id="17" creationId="{FBC43DB7-520F-4555-8DD2-B49FEB8CAF47}"/>
          </ac:spMkLst>
        </pc:spChg>
      </pc:sldChg>
      <pc:sldChg chg="addSp delSp modSp add replId">
        <pc:chgData name="Kristine Ivanyan" userId="S::kivanyan@loyola.edu::f62d7e5b-ca63-4f59-81a0-6fcc9ca8b01a" providerId="AD" clId="Web-{4A242FF7-D256-8594-5FA8-1A2DB7B9814E}" dt="2019-07-07T15:33:36.013" v="722" actId="20577"/>
        <pc:sldMkLst>
          <pc:docMk/>
          <pc:sldMk cId="79136476" sldId="582"/>
        </pc:sldMkLst>
        <pc:spChg chg="mod">
          <ac:chgData name="Kristine Ivanyan" userId="S::kivanyan@loyola.edu::f62d7e5b-ca63-4f59-81a0-6fcc9ca8b01a" providerId="AD" clId="Web-{4A242FF7-D256-8594-5FA8-1A2DB7B9814E}" dt="2019-07-07T15:28:51.886" v="600" actId="14100"/>
          <ac:spMkLst>
            <pc:docMk/>
            <pc:sldMk cId="79136476" sldId="582"/>
            <ac:spMk id="2" creationId="{0041C149-4D60-4F5F-99A0-1E9F3658B71C}"/>
          </ac:spMkLst>
        </pc:spChg>
        <pc:spChg chg="mod">
          <ac:chgData name="Kristine Ivanyan" userId="S::kivanyan@loyola.edu::f62d7e5b-ca63-4f59-81a0-6fcc9ca8b01a" providerId="AD" clId="Web-{4A242FF7-D256-8594-5FA8-1A2DB7B9814E}" dt="2019-07-07T15:33:36.013" v="722" actId="20577"/>
          <ac:spMkLst>
            <pc:docMk/>
            <pc:sldMk cId="79136476" sldId="582"/>
            <ac:spMk id="3" creationId="{00000000-0000-0000-0000-000000000000}"/>
          </ac:spMkLst>
        </pc:spChg>
        <pc:spChg chg="mod">
          <ac:chgData name="Kristine Ivanyan" userId="S::kivanyan@loyola.edu::f62d7e5b-ca63-4f59-81a0-6fcc9ca8b01a" providerId="AD" clId="Web-{4A242FF7-D256-8594-5FA8-1A2DB7B9814E}" dt="2019-07-07T15:10:47.927" v="258" actId="20577"/>
          <ac:spMkLst>
            <pc:docMk/>
            <pc:sldMk cId="79136476" sldId="582"/>
            <ac:spMk id="6" creationId="{00000000-0000-0000-0000-000000000000}"/>
          </ac:spMkLst>
        </pc:spChg>
        <pc:spChg chg="mod">
          <ac:chgData name="Kristine Ivanyan" userId="S::kivanyan@loyola.edu::f62d7e5b-ca63-4f59-81a0-6fcc9ca8b01a" providerId="AD" clId="Web-{4A242FF7-D256-8594-5FA8-1A2DB7B9814E}" dt="2019-07-07T15:16:19.257" v="297" actId="14100"/>
          <ac:spMkLst>
            <pc:docMk/>
            <pc:sldMk cId="79136476" sldId="582"/>
            <ac:spMk id="7" creationId="{00000000-0000-0000-0000-000000000000}"/>
          </ac:spMkLst>
        </pc:spChg>
        <pc:spChg chg="mod">
          <ac:chgData name="Kristine Ivanyan" userId="S::kivanyan@loyola.edu::f62d7e5b-ca63-4f59-81a0-6fcc9ca8b01a" providerId="AD" clId="Web-{4A242FF7-D256-8594-5FA8-1A2DB7B9814E}" dt="2019-07-07T15:28:55.043" v="601" actId="14100"/>
          <ac:spMkLst>
            <pc:docMk/>
            <pc:sldMk cId="79136476" sldId="582"/>
            <ac:spMk id="17" creationId="{FBC43DB7-520F-4555-8DD2-B49FEB8CAF47}"/>
          </ac:spMkLst>
        </pc:spChg>
        <pc:picChg chg="del mod">
          <ac:chgData name="Kristine Ivanyan" userId="S::kivanyan@loyola.edu::f62d7e5b-ca63-4f59-81a0-6fcc9ca8b01a" providerId="AD" clId="Web-{4A242FF7-D256-8594-5FA8-1A2DB7B9814E}" dt="2019-07-07T15:17:06.289" v="299"/>
          <ac:picMkLst>
            <pc:docMk/>
            <pc:sldMk cId="79136476" sldId="582"/>
            <ac:picMk id="5" creationId="{1993423C-98F6-41D3-BAEC-8CA741229A49}"/>
          </ac:picMkLst>
        </pc:picChg>
        <pc:picChg chg="add mod">
          <ac:chgData name="Kristine Ivanyan" userId="S::kivanyan@loyola.edu::f62d7e5b-ca63-4f59-81a0-6fcc9ca8b01a" providerId="AD" clId="Web-{4A242FF7-D256-8594-5FA8-1A2DB7B9814E}" dt="2019-07-07T15:18:16.258" v="303" actId="14100"/>
          <ac:picMkLst>
            <pc:docMk/>
            <pc:sldMk cId="79136476" sldId="582"/>
            <ac:picMk id="18" creationId="{10618AAA-A581-4F57-BD64-A5C68A8E133D}"/>
          </ac:picMkLst>
        </pc:picChg>
      </pc:sldChg>
    </pc:docChg>
  </pc:docChgLst>
  <pc:docChgLst>
    <pc:chgData name="Shlomo Bergmann" userId="e5b9879b-ba99-41b5-ae21-da3358e13334" providerId="ADAL" clId="{545F3CBA-8236-4DED-BD80-2E9559A4A48C}"/>
    <pc:docChg chg="custSel addSld modSld">
      <pc:chgData name="Shlomo Bergmann" userId="e5b9879b-ba99-41b5-ae21-da3358e13334" providerId="ADAL" clId="{545F3CBA-8236-4DED-BD80-2E9559A4A48C}" dt="2019-07-04T16:16:58.015" v="632" actId="20577"/>
      <pc:docMkLst>
        <pc:docMk/>
      </pc:docMkLst>
      <pc:sldChg chg="addSp delSp">
        <pc:chgData name="Shlomo Bergmann" userId="e5b9879b-ba99-41b5-ae21-da3358e13334" providerId="ADAL" clId="{545F3CBA-8236-4DED-BD80-2E9559A4A48C}" dt="2019-07-04T15:51:33.874" v="378"/>
        <pc:sldMkLst>
          <pc:docMk/>
          <pc:sldMk cId="953257318" sldId="560"/>
        </pc:sldMkLst>
        <pc:grpChg chg="add">
          <ac:chgData name="Shlomo Bergmann" userId="e5b9879b-ba99-41b5-ae21-da3358e13334" providerId="ADAL" clId="{545F3CBA-8236-4DED-BD80-2E9559A4A48C}" dt="2019-07-04T15:51:33.874" v="378"/>
          <ac:grpSpMkLst>
            <pc:docMk/>
            <pc:sldMk cId="953257318" sldId="560"/>
            <ac:grpSpMk id="9" creationId="{798AE4D2-2ED0-4D9A-B624-08A571DD4984}"/>
          </ac:grpSpMkLst>
        </pc:grpChg>
        <pc:graphicFrameChg chg="del">
          <ac:chgData name="Shlomo Bergmann" userId="e5b9879b-ba99-41b5-ae21-da3358e13334" providerId="ADAL" clId="{545F3CBA-8236-4DED-BD80-2E9559A4A48C}" dt="2019-07-04T15:51:22.502" v="376" actId="478"/>
          <ac:graphicFrameMkLst>
            <pc:docMk/>
            <pc:sldMk cId="953257318" sldId="560"/>
            <ac:graphicFrameMk id="22" creationId="{75A259A9-587B-43F8-BBFC-1F14115E9445}"/>
          </ac:graphicFrameMkLst>
        </pc:graphicFrameChg>
        <pc:graphicFrameChg chg="del">
          <ac:chgData name="Shlomo Bergmann" userId="e5b9879b-ba99-41b5-ae21-da3358e13334" providerId="ADAL" clId="{545F3CBA-8236-4DED-BD80-2E9559A4A48C}" dt="2019-07-04T15:51:24.237" v="377" actId="478"/>
          <ac:graphicFrameMkLst>
            <pc:docMk/>
            <pc:sldMk cId="953257318" sldId="560"/>
            <ac:graphicFrameMk id="25" creationId="{1C63B812-07C5-443D-BEEE-353542BAF76E}"/>
          </ac:graphicFrameMkLst>
        </pc:graphicFrameChg>
      </pc:sldChg>
      <pc:sldChg chg="addSp delSp modSp">
        <pc:chgData name="Shlomo Bergmann" userId="e5b9879b-ba99-41b5-ae21-da3358e13334" providerId="ADAL" clId="{545F3CBA-8236-4DED-BD80-2E9559A4A48C}" dt="2019-07-04T15:44:57.912" v="336" actId="20577"/>
        <pc:sldMkLst>
          <pc:docMk/>
          <pc:sldMk cId="2416047404" sldId="567"/>
        </pc:sldMkLst>
        <pc:spChg chg="mod">
          <ac:chgData name="Shlomo Bergmann" userId="e5b9879b-ba99-41b5-ae21-da3358e13334" providerId="ADAL" clId="{545F3CBA-8236-4DED-BD80-2E9559A4A48C}" dt="2019-07-04T15:44:57.912" v="336" actId="20577"/>
          <ac:spMkLst>
            <pc:docMk/>
            <pc:sldMk cId="2416047404" sldId="567"/>
            <ac:spMk id="8" creationId="{E932754A-0B48-4A6C-AECE-91DA2682FCEE}"/>
          </ac:spMkLst>
        </pc:spChg>
        <pc:spChg chg="mod">
          <ac:chgData name="Shlomo Bergmann" userId="e5b9879b-ba99-41b5-ae21-da3358e13334" providerId="ADAL" clId="{545F3CBA-8236-4DED-BD80-2E9559A4A48C}" dt="2019-07-04T15:40:53.558" v="28" actId="20577"/>
          <ac:spMkLst>
            <pc:docMk/>
            <pc:sldMk cId="2416047404" sldId="567"/>
            <ac:spMk id="21" creationId="{056DB60A-C2D1-4CB6-9B61-F18B6F13083F}"/>
          </ac:spMkLst>
        </pc:spChg>
        <pc:spChg chg="mod">
          <ac:chgData name="Shlomo Bergmann" userId="e5b9879b-ba99-41b5-ae21-da3358e13334" providerId="ADAL" clId="{545F3CBA-8236-4DED-BD80-2E9559A4A48C}" dt="2019-07-04T15:40:58.591" v="33" actId="20577"/>
          <ac:spMkLst>
            <pc:docMk/>
            <pc:sldMk cId="2416047404" sldId="567"/>
            <ac:spMk id="23" creationId="{21627C38-B9D8-4510-8269-B9C2C1E94D3C}"/>
          </ac:spMkLst>
        </pc:spChg>
        <pc:spChg chg="mod">
          <ac:chgData name="Shlomo Bergmann" userId="e5b9879b-ba99-41b5-ae21-da3358e13334" providerId="ADAL" clId="{545F3CBA-8236-4DED-BD80-2E9559A4A48C}" dt="2019-07-04T15:41:05.639" v="39" actId="20577"/>
          <ac:spMkLst>
            <pc:docMk/>
            <pc:sldMk cId="2416047404" sldId="567"/>
            <ac:spMk id="28" creationId="{ECD7110F-146A-433E-81DF-3362CC124B8F}"/>
          </ac:spMkLst>
        </pc:spChg>
        <pc:spChg chg="mod">
          <ac:chgData name="Shlomo Bergmann" userId="e5b9879b-ba99-41b5-ae21-da3358e13334" providerId="ADAL" clId="{545F3CBA-8236-4DED-BD80-2E9559A4A48C}" dt="2019-07-04T15:42:19.890" v="96" actId="20577"/>
          <ac:spMkLst>
            <pc:docMk/>
            <pc:sldMk cId="2416047404" sldId="567"/>
            <ac:spMk id="30" creationId="{DAE7010B-5961-468A-91A3-7687B40E287E}"/>
          </ac:spMkLst>
        </pc:spChg>
        <pc:spChg chg="mod">
          <ac:chgData name="Shlomo Bergmann" userId="e5b9879b-ba99-41b5-ae21-da3358e13334" providerId="ADAL" clId="{545F3CBA-8236-4DED-BD80-2E9559A4A48C}" dt="2019-07-04T15:41:11.431" v="45" actId="20577"/>
          <ac:spMkLst>
            <pc:docMk/>
            <pc:sldMk cId="2416047404" sldId="567"/>
            <ac:spMk id="34" creationId="{9490D01F-9F0C-474E-85BF-3E1D219FE118}"/>
          </ac:spMkLst>
        </pc:spChg>
        <pc:spChg chg="mod">
          <ac:chgData name="Shlomo Bergmann" userId="e5b9879b-ba99-41b5-ae21-da3358e13334" providerId="ADAL" clId="{545F3CBA-8236-4DED-BD80-2E9559A4A48C}" dt="2019-07-04T15:41:57.313" v="85" actId="20577"/>
          <ac:spMkLst>
            <pc:docMk/>
            <pc:sldMk cId="2416047404" sldId="567"/>
            <ac:spMk id="36" creationId="{EF1071EE-13B0-4B4E-974A-519C6CF500A7}"/>
          </ac:spMkLst>
        </pc:spChg>
        <pc:spChg chg="mod">
          <ac:chgData name="Shlomo Bergmann" userId="e5b9879b-ba99-41b5-ae21-da3358e13334" providerId="ADAL" clId="{545F3CBA-8236-4DED-BD80-2E9559A4A48C}" dt="2019-07-04T15:42:09.081" v="90" actId="20577"/>
          <ac:spMkLst>
            <pc:docMk/>
            <pc:sldMk cId="2416047404" sldId="567"/>
            <ac:spMk id="40" creationId="{FB75261C-D247-4271-A390-EDDB0311115E}"/>
          </ac:spMkLst>
        </pc:spChg>
        <pc:spChg chg="mod">
          <ac:chgData name="Shlomo Bergmann" userId="e5b9879b-ba99-41b5-ae21-da3358e13334" providerId="ADAL" clId="{545F3CBA-8236-4DED-BD80-2E9559A4A48C}" dt="2019-07-04T15:42:05.436" v="86"/>
          <ac:spMkLst>
            <pc:docMk/>
            <pc:sldMk cId="2416047404" sldId="567"/>
            <ac:spMk id="42" creationId="{C7991F88-8E84-4D8F-8F8E-B23DB6B92E92}"/>
          </ac:spMkLst>
        </pc:spChg>
        <pc:grpChg chg="add">
          <ac:chgData name="Shlomo Bergmann" userId="e5b9879b-ba99-41b5-ae21-da3358e13334" providerId="ADAL" clId="{545F3CBA-8236-4DED-BD80-2E9559A4A48C}" dt="2019-07-04T15:40:44.239" v="23"/>
          <ac:grpSpMkLst>
            <pc:docMk/>
            <pc:sldMk cId="2416047404" sldId="567"/>
            <ac:grpSpMk id="9" creationId="{701FE301-459F-4232-92C4-06E00C2D6C59}"/>
          </ac:grpSpMkLst>
        </pc:grpChg>
        <pc:graphicFrameChg chg="del">
          <ac:chgData name="Shlomo Bergmann" userId="e5b9879b-ba99-41b5-ae21-da3358e13334" providerId="ADAL" clId="{545F3CBA-8236-4DED-BD80-2E9559A4A48C}" dt="2019-07-04T15:40:33.948" v="21" actId="478"/>
          <ac:graphicFrameMkLst>
            <pc:docMk/>
            <pc:sldMk cId="2416047404" sldId="567"/>
            <ac:graphicFrameMk id="2" creationId="{3BD5347E-E890-4269-9EC9-926C107B7DDD}"/>
          </ac:graphicFrameMkLst>
        </pc:graphicFrameChg>
        <pc:graphicFrameChg chg="del">
          <ac:chgData name="Shlomo Bergmann" userId="e5b9879b-ba99-41b5-ae21-da3358e13334" providerId="ADAL" clId="{545F3CBA-8236-4DED-BD80-2E9559A4A48C}" dt="2019-07-04T15:40:35.790" v="22" actId="478"/>
          <ac:graphicFrameMkLst>
            <pc:docMk/>
            <pc:sldMk cId="2416047404" sldId="567"/>
            <ac:graphicFrameMk id="25" creationId="{1C63B812-07C5-443D-BEEE-353542BAF76E}"/>
          </ac:graphicFrameMkLst>
        </pc:graphicFrameChg>
      </pc:sldChg>
      <pc:sldChg chg="modSp">
        <pc:chgData name="Shlomo Bergmann" userId="e5b9879b-ba99-41b5-ae21-da3358e13334" providerId="ADAL" clId="{545F3CBA-8236-4DED-BD80-2E9559A4A48C}" dt="2019-07-04T15:38:00.314" v="20" actId="20577"/>
        <pc:sldMkLst>
          <pc:docMk/>
          <pc:sldMk cId="887769076" sldId="568"/>
        </pc:sldMkLst>
        <pc:spChg chg="mod">
          <ac:chgData name="Shlomo Bergmann" userId="e5b9879b-ba99-41b5-ae21-da3358e13334" providerId="ADAL" clId="{545F3CBA-8236-4DED-BD80-2E9559A4A48C}" dt="2019-07-04T15:38:00.314" v="20" actId="20577"/>
          <ac:spMkLst>
            <pc:docMk/>
            <pc:sldMk cId="887769076" sldId="568"/>
            <ac:spMk id="8" creationId="{E932754A-0B48-4A6C-AECE-91DA2682FCEE}"/>
          </ac:spMkLst>
        </pc:spChg>
      </pc:sldChg>
      <pc:sldChg chg="addSp delSp modSp">
        <pc:chgData name="Shlomo Bergmann" userId="e5b9879b-ba99-41b5-ae21-da3358e13334" providerId="ADAL" clId="{545F3CBA-8236-4DED-BD80-2E9559A4A48C}" dt="2019-07-04T15:50:25.944" v="375" actId="27636"/>
        <pc:sldMkLst>
          <pc:docMk/>
          <pc:sldMk cId="944252555" sldId="569"/>
        </pc:sldMkLst>
        <pc:spChg chg="mod">
          <ac:chgData name="Shlomo Bergmann" userId="e5b9879b-ba99-41b5-ae21-da3358e13334" providerId="ADAL" clId="{545F3CBA-8236-4DED-BD80-2E9559A4A48C}" dt="2019-07-04T15:50:25.944" v="375" actId="27636"/>
          <ac:spMkLst>
            <pc:docMk/>
            <pc:sldMk cId="944252555" sldId="569"/>
            <ac:spMk id="8" creationId="{E932754A-0B48-4A6C-AECE-91DA2682FCEE}"/>
          </ac:spMkLst>
        </pc:spChg>
        <pc:spChg chg="mod">
          <ac:chgData name="Shlomo Bergmann" userId="e5b9879b-ba99-41b5-ae21-da3358e13334" providerId="ADAL" clId="{545F3CBA-8236-4DED-BD80-2E9559A4A48C}" dt="2019-07-04T15:47:48.974" v="347" actId="20577"/>
          <ac:spMkLst>
            <pc:docMk/>
            <pc:sldMk cId="944252555" sldId="569"/>
            <ac:spMk id="21" creationId="{CBBE6A36-757E-4C8F-A07B-9C1D984C6982}"/>
          </ac:spMkLst>
        </pc:spChg>
        <pc:spChg chg="mod">
          <ac:chgData name="Shlomo Bergmann" userId="e5b9879b-ba99-41b5-ae21-da3358e13334" providerId="ADAL" clId="{545F3CBA-8236-4DED-BD80-2E9559A4A48C}" dt="2019-07-04T15:47:56.301" v="355" actId="20577"/>
          <ac:spMkLst>
            <pc:docMk/>
            <pc:sldMk cId="944252555" sldId="569"/>
            <ac:spMk id="23" creationId="{A00FE5C3-9E5B-4E7D-95E1-398963234121}"/>
          </ac:spMkLst>
        </pc:spChg>
        <pc:spChg chg="mod">
          <ac:chgData name="Shlomo Bergmann" userId="e5b9879b-ba99-41b5-ae21-da3358e13334" providerId="ADAL" clId="{545F3CBA-8236-4DED-BD80-2E9559A4A48C}" dt="2019-07-04T15:48:20.511" v="360" actId="20577"/>
          <ac:spMkLst>
            <pc:docMk/>
            <pc:sldMk cId="944252555" sldId="569"/>
            <ac:spMk id="28" creationId="{8695AB85-0793-48CB-A52E-A4E4FAB8EC15}"/>
          </ac:spMkLst>
        </pc:spChg>
        <pc:spChg chg="mod">
          <ac:chgData name="Shlomo Bergmann" userId="e5b9879b-ba99-41b5-ae21-da3358e13334" providerId="ADAL" clId="{545F3CBA-8236-4DED-BD80-2E9559A4A48C}" dt="2019-07-04T15:48:16.361" v="356" actId="20577"/>
          <ac:spMkLst>
            <pc:docMk/>
            <pc:sldMk cId="944252555" sldId="569"/>
            <ac:spMk id="30" creationId="{E829EB5F-6FB1-4764-B974-857A89D87490}"/>
          </ac:spMkLst>
        </pc:spChg>
        <pc:spChg chg="mod">
          <ac:chgData name="Shlomo Bergmann" userId="e5b9879b-ba99-41b5-ae21-da3358e13334" providerId="ADAL" clId="{545F3CBA-8236-4DED-BD80-2E9559A4A48C}" dt="2019-07-04T15:49:01.152" v="369" actId="20577"/>
          <ac:spMkLst>
            <pc:docMk/>
            <pc:sldMk cId="944252555" sldId="569"/>
            <ac:spMk id="42" creationId="{7B72AC62-013F-4194-B991-BD80CF3E73DD}"/>
          </ac:spMkLst>
        </pc:spChg>
        <pc:grpChg chg="add">
          <ac:chgData name="Shlomo Bergmann" userId="e5b9879b-ba99-41b5-ae21-da3358e13334" providerId="ADAL" clId="{545F3CBA-8236-4DED-BD80-2E9559A4A48C}" dt="2019-07-04T15:47:36.699" v="339"/>
          <ac:grpSpMkLst>
            <pc:docMk/>
            <pc:sldMk cId="944252555" sldId="569"/>
            <ac:grpSpMk id="9" creationId="{04EEAE2C-A015-4B89-8B4A-82E6BCF42BB3}"/>
          </ac:grpSpMkLst>
        </pc:grpChg>
        <pc:graphicFrameChg chg="del">
          <ac:chgData name="Shlomo Bergmann" userId="e5b9879b-ba99-41b5-ae21-da3358e13334" providerId="ADAL" clId="{545F3CBA-8236-4DED-BD80-2E9559A4A48C}" dt="2019-07-04T15:47:10.005" v="337" actId="478"/>
          <ac:graphicFrameMkLst>
            <pc:docMk/>
            <pc:sldMk cId="944252555" sldId="569"/>
            <ac:graphicFrameMk id="3" creationId="{B1317478-1EE9-49C7-92B1-771AC56278F7}"/>
          </ac:graphicFrameMkLst>
        </pc:graphicFrameChg>
        <pc:graphicFrameChg chg="del">
          <ac:chgData name="Shlomo Bergmann" userId="e5b9879b-ba99-41b5-ae21-da3358e13334" providerId="ADAL" clId="{545F3CBA-8236-4DED-BD80-2E9559A4A48C}" dt="2019-07-04T15:47:12.020" v="338" actId="478"/>
          <ac:graphicFrameMkLst>
            <pc:docMk/>
            <pc:sldMk cId="944252555" sldId="569"/>
            <ac:graphicFrameMk id="25" creationId="{1C63B812-07C5-443D-BEEE-353542BAF76E}"/>
          </ac:graphicFrameMkLst>
        </pc:graphicFrameChg>
      </pc:sldChg>
      <pc:sldChg chg="addSp delSp modSp add">
        <pc:chgData name="Shlomo Bergmann" userId="e5b9879b-ba99-41b5-ae21-da3358e13334" providerId="ADAL" clId="{545F3CBA-8236-4DED-BD80-2E9559A4A48C}" dt="2019-07-04T16:11:41.892" v="438" actId="27636"/>
        <pc:sldMkLst>
          <pc:docMk/>
          <pc:sldMk cId="1919196701" sldId="570"/>
        </pc:sldMkLst>
        <pc:spChg chg="del">
          <ac:chgData name="Shlomo Bergmann" userId="e5b9879b-ba99-41b5-ae21-da3358e13334" providerId="ADAL" clId="{545F3CBA-8236-4DED-BD80-2E9559A4A48C}" dt="2019-07-04T15:57:32.674" v="380" actId="478"/>
          <ac:spMkLst>
            <pc:docMk/>
            <pc:sldMk cId="1919196701" sldId="570"/>
            <ac:spMk id="2" creationId="{B245A5BF-A19C-48E3-A8D6-C1DAA494F2CF}"/>
          </ac:spMkLst>
        </pc:spChg>
        <pc:spChg chg="del">
          <ac:chgData name="Shlomo Bergmann" userId="e5b9879b-ba99-41b5-ae21-da3358e13334" providerId="ADAL" clId="{545F3CBA-8236-4DED-BD80-2E9559A4A48C}" dt="2019-07-04T15:57:34.650" v="381" actId="478"/>
          <ac:spMkLst>
            <pc:docMk/>
            <pc:sldMk cId="1919196701" sldId="570"/>
            <ac:spMk id="3" creationId="{79DC0F80-61F2-4F96-8D81-68DA26A73455}"/>
          </ac:spMkLst>
        </pc:spChg>
        <pc:spChg chg="add mod">
          <ac:chgData name="Shlomo Bergmann" userId="e5b9879b-ba99-41b5-ae21-da3358e13334" providerId="ADAL" clId="{545F3CBA-8236-4DED-BD80-2E9559A4A48C}" dt="2019-07-04T15:57:47.986" v="400" actId="20577"/>
          <ac:spMkLst>
            <pc:docMk/>
            <pc:sldMk cId="1919196701" sldId="570"/>
            <ac:spMk id="5" creationId="{FA3CEE10-486E-49EC-9617-DEB95E39BB37}"/>
          </ac:spMkLst>
        </pc:spChg>
        <pc:spChg chg="mod">
          <ac:chgData name="Shlomo Bergmann" userId="e5b9879b-ba99-41b5-ae21-da3358e13334" providerId="ADAL" clId="{545F3CBA-8236-4DED-BD80-2E9559A4A48C}" dt="2019-07-04T15:58:05.819" v="406" actId="20577"/>
          <ac:spMkLst>
            <pc:docMk/>
            <pc:sldMk cId="1919196701" sldId="570"/>
            <ac:spMk id="16" creationId="{769A082F-2F6B-43CC-9617-BAD0C9E13167}"/>
          </ac:spMkLst>
        </pc:spChg>
        <pc:spChg chg="mod">
          <ac:chgData name="Shlomo Bergmann" userId="e5b9879b-ba99-41b5-ae21-da3358e13334" providerId="ADAL" clId="{545F3CBA-8236-4DED-BD80-2E9559A4A48C}" dt="2019-07-04T15:58:10.147" v="411" actId="20577"/>
          <ac:spMkLst>
            <pc:docMk/>
            <pc:sldMk cId="1919196701" sldId="570"/>
            <ac:spMk id="18" creationId="{693A54D0-6C42-420D-8F22-DB6F8E215E65}"/>
          </ac:spMkLst>
        </pc:spChg>
        <pc:spChg chg="mod">
          <ac:chgData name="Shlomo Bergmann" userId="e5b9879b-ba99-41b5-ae21-da3358e13334" providerId="ADAL" clId="{545F3CBA-8236-4DED-BD80-2E9559A4A48C}" dt="2019-07-04T15:58:15.995" v="417" actId="20577"/>
          <ac:spMkLst>
            <pc:docMk/>
            <pc:sldMk cId="1919196701" sldId="570"/>
            <ac:spMk id="22" creationId="{71E98768-261E-4531-B437-050BC20DBF7B}"/>
          </ac:spMkLst>
        </pc:spChg>
        <pc:spChg chg="mod">
          <ac:chgData name="Shlomo Bergmann" userId="e5b9879b-ba99-41b5-ae21-da3358e13334" providerId="ADAL" clId="{545F3CBA-8236-4DED-BD80-2E9559A4A48C}" dt="2019-07-04T15:58:21.547" v="419" actId="20577"/>
          <ac:spMkLst>
            <pc:docMk/>
            <pc:sldMk cId="1919196701" sldId="570"/>
            <ac:spMk id="24" creationId="{87C54B96-5021-4C69-A995-2D07B72737FC}"/>
          </ac:spMkLst>
        </pc:spChg>
        <pc:spChg chg="mod">
          <ac:chgData name="Shlomo Bergmann" userId="e5b9879b-ba99-41b5-ae21-da3358e13334" providerId="ADAL" clId="{545F3CBA-8236-4DED-BD80-2E9559A4A48C}" dt="2019-07-04T15:58:26.292" v="425" actId="20577"/>
          <ac:spMkLst>
            <pc:docMk/>
            <pc:sldMk cId="1919196701" sldId="570"/>
            <ac:spMk id="28" creationId="{923DC6E0-A1C5-4402-A618-B266917D953D}"/>
          </ac:spMkLst>
        </pc:spChg>
        <pc:spChg chg="mod">
          <ac:chgData name="Shlomo Bergmann" userId="e5b9879b-ba99-41b5-ae21-da3358e13334" providerId="ADAL" clId="{545F3CBA-8236-4DED-BD80-2E9559A4A48C}" dt="2019-07-04T15:58:29.060" v="427" actId="20577"/>
          <ac:spMkLst>
            <pc:docMk/>
            <pc:sldMk cId="1919196701" sldId="570"/>
            <ac:spMk id="30" creationId="{4B91A9A1-B4D1-4007-8272-22B6CD64F14B}"/>
          </ac:spMkLst>
        </pc:spChg>
        <pc:spChg chg="mod">
          <ac:chgData name="Shlomo Bergmann" userId="e5b9879b-ba99-41b5-ae21-da3358e13334" providerId="ADAL" clId="{545F3CBA-8236-4DED-BD80-2E9559A4A48C}" dt="2019-07-04T15:58:45.572" v="434" actId="20577"/>
          <ac:spMkLst>
            <pc:docMk/>
            <pc:sldMk cId="1919196701" sldId="570"/>
            <ac:spMk id="36" creationId="{3D56F386-9CA9-45C4-B4BC-5DDBC0E0AD84}"/>
          </ac:spMkLst>
        </pc:spChg>
        <pc:spChg chg="add mod">
          <ac:chgData name="Shlomo Bergmann" userId="e5b9879b-ba99-41b5-ae21-da3358e13334" providerId="ADAL" clId="{545F3CBA-8236-4DED-BD80-2E9559A4A48C}" dt="2019-07-04T16:11:41.892" v="438" actId="27636"/>
          <ac:spMkLst>
            <pc:docMk/>
            <pc:sldMk cId="1919196701" sldId="570"/>
            <ac:spMk id="37" creationId="{24758F87-E7A7-4649-A69E-CB57D9AAE085}"/>
          </ac:spMkLst>
        </pc:spChg>
        <pc:grpChg chg="add">
          <ac:chgData name="Shlomo Bergmann" userId="e5b9879b-ba99-41b5-ae21-da3358e13334" providerId="ADAL" clId="{545F3CBA-8236-4DED-BD80-2E9559A4A48C}" dt="2019-07-04T15:57:56.119" v="401"/>
          <ac:grpSpMkLst>
            <pc:docMk/>
            <pc:sldMk cId="1919196701" sldId="570"/>
            <ac:grpSpMk id="6" creationId="{CBB57A5E-446F-4391-BE0A-08B526C2CACE}"/>
          </ac:grpSpMkLst>
        </pc:grpChg>
      </pc:sldChg>
      <pc:sldChg chg="addSp delSp modSp add">
        <pc:chgData name="Shlomo Bergmann" userId="e5b9879b-ba99-41b5-ae21-da3358e13334" providerId="ADAL" clId="{545F3CBA-8236-4DED-BD80-2E9559A4A48C}" dt="2019-07-04T16:16:58.015" v="632" actId="20577"/>
        <pc:sldMkLst>
          <pc:docMk/>
          <pc:sldMk cId="2844703909" sldId="571"/>
        </pc:sldMkLst>
        <pc:spChg chg="del">
          <ac:chgData name="Shlomo Bergmann" userId="e5b9879b-ba99-41b5-ae21-da3358e13334" providerId="ADAL" clId="{545F3CBA-8236-4DED-BD80-2E9559A4A48C}" dt="2019-07-04T16:13:35.848" v="441" actId="478"/>
          <ac:spMkLst>
            <pc:docMk/>
            <pc:sldMk cId="2844703909" sldId="571"/>
            <ac:spMk id="2" creationId="{2B0FF2BC-846E-4077-9EBB-594C95BF73D3}"/>
          </ac:spMkLst>
        </pc:spChg>
        <pc:spChg chg="del">
          <ac:chgData name="Shlomo Bergmann" userId="e5b9879b-ba99-41b5-ae21-da3358e13334" providerId="ADAL" clId="{545F3CBA-8236-4DED-BD80-2E9559A4A48C}" dt="2019-07-04T16:13:38" v="442" actId="478"/>
          <ac:spMkLst>
            <pc:docMk/>
            <pc:sldMk cId="2844703909" sldId="571"/>
            <ac:spMk id="3" creationId="{43789149-3755-4CC4-95B9-379CB78E9EB5}"/>
          </ac:spMkLst>
        </pc:spChg>
        <pc:spChg chg="add mod">
          <ac:chgData name="Shlomo Bergmann" userId="e5b9879b-ba99-41b5-ae21-da3358e13334" providerId="ADAL" clId="{545F3CBA-8236-4DED-BD80-2E9559A4A48C}" dt="2019-07-04T16:13:47.904" v="456" actId="20577"/>
          <ac:spMkLst>
            <pc:docMk/>
            <pc:sldMk cId="2844703909" sldId="571"/>
            <ac:spMk id="5" creationId="{C510FAD5-41B2-4DE1-9E01-5FDED59865EA}"/>
          </ac:spMkLst>
        </pc:spChg>
        <pc:spChg chg="mod">
          <ac:chgData name="Shlomo Bergmann" userId="e5b9879b-ba99-41b5-ae21-da3358e13334" providerId="ADAL" clId="{545F3CBA-8236-4DED-BD80-2E9559A4A48C}" dt="2019-07-04T16:14:02.529" v="463" actId="20577"/>
          <ac:spMkLst>
            <pc:docMk/>
            <pc:sldMk cId="2844703909" sldId="571"/>
            <ac:spMk id="16" creationId="{522DA2B0-11C6-43CE-A32C-A33DE8B0DE4A}"/>
          </ac:spMkLst>
        </pc:spChg>
        <pc:spChg chg="mod">
          <ac:chgData name="Shlomo Bergmann" userId="e5b9879b-ba99-41b5-ae21-da3358e13334" providerId="ADAL" clId="{545F3CBA-8236-4DED-BD80-2E9559A4A48C}" dt="2019-07-04T16:14:29.882" v="481" actId="20577"/>
          <ac:spMkLst>
            <pc:docMk/>
            <pc:sldMk cId="2844703909" sldId="571"/>
            <ac:spMk id="18" creationId="{3AA47DFA-64BC-422A-9C06-C4197EADFE70}"/>
          </ac:spMkLst>
        </pc:spChg>
        <pc:spChg chg="mod">
          <ac:chgData name="Shlomo Bergmann" userId="e5b9879b-ba99-41b5-ae21-da3358e13334" providerId="ADAL" clId="{545F3CBA-8236-4DED-BD80-2E9559A4A48C}" dt="2019-07-04T16:14:10.361" v="469" actId="20577"/>
          <ac:spMkLst>
            <pc:docMk/>
            <pc:sldMk cId="2844703909" sldId="571"/>
            <ac:spMk id="22" creationId="{280651DC-39A7-4671-95CF-03DF1F96CB3B}"/>
          </ac:spMkLst>
        </pc:spChg>
        <pc:spChg chg="mod">
          <ac:chgData name="Shlomo Bergmann" userId="e5b9879b-ba99-41b5-ae21-da3358e13334" providerId="ADAL" clId="{545F3CBA-8236-4DED-BD80-2E9559A4A48C}" dt="2019-07-04T16:14:38.425" v="487" actId="20577"/>
          <ac:spMkLst>
            <pc:docMk/>
            <pc:sldMk cId="2844703909" sldId="571"/>
            <ac:spMk id="24" creationId="{4933A314-9D60-41B5-A43B-1B5BAFF8C4D8}"/>
          </ac:spMkLst>
        </pc:spChg>
        <pc:spChg chg="mod">
          <ac:chgData name="Shlomo Bergmann" userId="e5b9879b-ba99-41b5-ae21-da3358e13334" providerId="ADAL" clId="{545F3CBA-8236-4DED-BD80-2E9559A4A48C}" dt="2019-07-04T16:14:15.873" v="475" actId="20577"/>
          <ac:spMkLst>
            <pc:docMk/>
            <pc:sldMk cId="2844703909" sldId="571"/>
            <ac:spMk id="28" creationId="{3DE4F846-7FBF-4C08-9112-DC0B58069418}"/>
          </ac:spMkLst>
        </pc:spChg>
        <pc:spChg chg="mod">
          <ac:chgData name="Shlomo Bergmann" userId="e5b9879b-ba99-41b5-ae21-da3358e13334" providerId="ADAL" clId="{545F3CBA-8236-4DED-BD80-2E9559A4A48C}" dt="2019-07-04T16:14:44.306" v="489" actId="20577"/>
          <ac:spMkLst>
            <pc:docMk/>
            <pc:sldMk cId="2844703909" sldId="571"/>
            <ac:spMk id="30" creationId="{53361910-F24B-4D0F-8F39-0806F67B85BA}"/>
          </ac:spMkLst>
        </pc:spChg>
        <pc:spChg chg="mod">
          <ac:chgData name="Shlomo Bergmann" userId="e5b9879b-ba99-41b5-ae21-da3358e13334" providerId="ADAL" clId="{545F3CBA-8236-4DED-BD80-2E9559A4A48C}" dt="2019-07-04T16:14:59.851" v="497" actId="20577"/>
          <ac:spMkLst>
            <pc:docMk/>
            <pc:sldMk cId="2844703909" sldId="571"/>
            <ac:spMk id="36" creationId="{AC70BEFF-D3A9-42B2-9246-7748E57843DC}"/>
          </ac:spMkLst>
        </pc:spChg>
        <pc:spChg chg="add mod">
          <ac:chgData name="Shlomo Bergmann" userId="e5b9879b-ba99-41b5-ae21-da3358e13334" providerId="ADAL" clId="{545F3CBA-8236-4DED-BD80-2E9559A4A48C}" dt="2019-07-04T16:16:58.015" v="632" actId="20577"/>
          <ac:spMkLst>
            <pc:docMk/>
            <pc:sldMk cId="2844703909" sldId="571"/>
            <ac:spMk id="37" creationId="{FE54F08E-9275-4F2D-9971-5E8D22ECFE6B}"/>
          </ac:spMkLst>
        </pc:spChg>
        <pc:grpChg chg="add">
          <ac:chgData name="Shlomo Bergmann" userId="e5b9879b-ba99-41b5-ae21-da3358e13334" providerId="ADAL" clId="{545F3CBA-8236-4DED-BD80-2E9559A4A48C}" dt="2019-07-04T16:13:54.454" v="457"/>
          <ac:grpSpMkLst>
            <pc:docMk/>
            <pc:sldMk cId="2844703909" sldId="571"/>
            <ac:grpSpMk id="6" creationId="{96880078-B583-438C-88D6-8C4B6689E132}"/>
          </ac:grpSpMkLst>
        </pc:grpChg>
      </pc:sldChg>
    </pc:docChg>
  </pc:docChgLst>
  <pc:docChgLst>
    <pc:chgData name="Joshua Coiner" userId="S::jcoiner@loyola.edu::7299aab5-a547-4ca6-9814-47795e1137cc" providerId="AD" clId="Web-{E50C4981-C630-BE58-604A-8039DEEF7689}"/>
    <pc:docChg chg="modSld sldOrd">
      <pc:chgData name="Joshua Coiner" userId="S::jcoiner@loyola.edu::7299aab5-a547-4ca6-9814-47795e1137cc" providerId="AD" clId="Web-{E50C4981-C630-BE58-604A-8039DEEF7689}" dt="2019-07-10T12:21:52.964" v="24"/>
      <pc:docMkLst>
        <pc:docMk/>
      </pc:docMkLst>
      <pc:sldChg chg="modSp">
        <pc:chgData name="Joshua Coiner" userId="S::jcoiner@loyola.edu::7299aab5-a547-4ca6-9814-47795e1137cc" providerId="AD" clId="Web-{E50C4981-C630-BE58-604A-8039DEEF7689}" dt="2019-07-10T12:15:56.060" v="0"/>
        <pc:sldMkLst>
          <pc:docMk/>
          <pc:sldMk cId="214144646" sldId="259"/>
        </pc:sldMkLst>
        <pc:graphicFrameChg chg="modGraphic">
          <ac:chgData name="Joshua Coiner" userId="S::jcoiner@loyola.edu::7299aab5-a547-4ca6-9814-47795e1137cc" providerId="AD" clId="Web-{E50C4981-C630-BE58-604A-8039DEEF7689}" dt="2019-07-10T12:15:56.060" v="0"/>
          <ac:graphicFrameMkLst>
            <pc:docMk/>
            <pc:sldMk cId="214144646" sldId="259"/>
            <ac:graphicFrameMk id="5" creationId="{EB1D1275-86A3-453F-8DAE-57586F6C64A2}"/>
          </ac:graphicFrameMkLst>
        </pc:graphicFrameChg>
      </pc:sldChg>
      <pc:sldChg chg="modSp">
        <pc:chgData name="Joshua Coiner" userId="S::jcoiner@loyola.edu::7299aab5-a547-4ca6-9814-47795e1137cc" providerId="AD" clId="Web-{E50C4981-C630-BE58-604A-8039DEEF7689}" dt="2019-07-10T12:20:26.398" v="7" actId="20577"/>
        <pc:sldMkLst>
          <pc:docMk/>
          <pc:sldMk cId="3688888067" sldId="586"/>
        </pc:sldMkLst>
        <pc:spChg chg="mod">
          <ac:chgData name="Joshua Coiner" userId="S::jcoiner@loyola.edu::7299aab5-a547-4ca6-9814-47795e1137cc" providerId="AD" clId="Web-{E50C4981-C630-BE58-604A-8039DEEF7689}" dt="2019-07-10T12:20:26.398" v="7" actId="20577"/>
          <ac:spMkLst>
            <pc:docMk/>
            <pc:sldMk cId="3688888067" sldId="586"/>
            <ac:spMk id="4" creationId="{00000000-0000-0000-0000-000000000000}"/>
          </ac:spMkLst>
        </pc:spChg>
      </pc:sldChg>
      <pc:sldChg chg="addSp delSp modSp ord">
        <pc:chgData name="Joshua Coiner" userId="S::jcoiner@loyola.edu::7299aab5-a547-4ca6-9814-47795e1137cc" providerId="AD" clId="Web-{E50C4981-C630-BE58-604A-8039DEEF7689}" dt="2019-07-10T12:21:52.964" v="24"/>
        <pc:sldMkLst>
          <pc:docMk/>
          <pc:sldMk cId="3596604125" sldId="587"/>
        </pc:sldMkLst>
        <pc:spChg chg="add del mod">
          <ac:chgData name="Joshua Coiner" userId="S::jcoiner@loyola.edu::7299aab5-a547-4ca6-9814-47795e1137cc" providerId="AD" clId="Web-{E50C4981-C630-BE58-604A-8039DEEF7689}" dt="2019-07-10T12:21:25.010" v="18"/>
          <ac:spMkLst>
            <pc:docMk/>
            <pc:sldMk cId="3596604125" sldId="587"/>
            <ac:spMk id="4" creationId="{AFA3BCBA-1417-427B-8250-EDC1F0C106A5}"/>
          </ac:spMkLst>
        </pc:spChg>
        <pc:spChg chg="del mod">
          <ac:chgData name="Joshua Coiner" userId="S::jcoiner@loyola.edu::7299aab5-a547-4ca6-9814-47795e1137cc" providerId="AD" clId="Web-{E50C4981-C630-BE58-604A-8039DEEF7689}" dt="2019-07-10T12:21:52.964" v="24"/>
          <ac:spMkLst>
            <pc:docMk/>
            <pc:sldMk cId="3596604125" sldId="587"/>
            <ac:spMk id="5" creationId="{EF9481EF-E9A6-4D74-8DA0-6FD32CCC2A63}"/>
          </ac:spMkLst>
        </pc:spChg>
        <pc:spChg chg="add mod">
          <ac:chgData name="Joshua Coiner" userId="S::jcoiner@loyola.edu::7299aab5-a547-4ca6-9814-47795e1137cc" providerId="AD" clId="Web-{E50C4981-C630-BE58-604A-8039DEEF7689}" dt="2019-07-10T12:21:51.323" v="23" actId="20577"/>
          <ac:spMkLst>
            <pc:docMk/>
            <pc:sldMk cId="3596604125" sldId="587"/>
            <ac:spMk id="6" creationId="{AEBEC213-DE7E-4574-B315-7D68E9798926}"/>
          </ac:spMkLst>
        </pc:spChg>
        <pc:spChg chg="mod">
          <ac:chgData name="Joshua Coiner" userId="S::jcoiner@loyola.edu::7299aab5-a547-4ca6-9814-47795e1137cc" providerId="AD" clId="Web-{E50C4981-C630-BE58-604A-8039DEEF7689}" dt="2019-07-10T12:21:19.791" v="17" actId="1076"/>
          <ac:spMkLst>
            <pc:docMk/>
            <pc:sldMk cId="3596604125" sldId="587"/>
            <ac:spMk id="7" creationId="{4EBD0FF4-F717-47BE-BAFA-C3F03D821128}"/>
          </ac:spMkLst>
        </pc:spChg>
        <pc:picChg chg="add del">
          <ac:chgData name="Joshua Coiner" userId="S::jcoiner@loyola.edu::7299aab5-a547-4ca6-9814-47795e1137cc" providerId="AD" clId="Web-{E50C4981-C630-BE58-604A-8039DEEF7689}" dt="2019-07-10T12:20:54.102" v="10"/>
          <ac:picMkLst>
            <pc:docMk/>
            <pc:sldMk cId="3596604125" sldId="587"/>
            <ac:picMk id="3" creationId="{0B40EE71-76AC-47FF-90F5-FEFDC9C6725A}"/>
          </ac:picMkLst>
        </pc:picChg>
        <pc:picChg chg="mod">
          <ac:chgData name="Joshua Coiner" userId="S::jcoiner@loyola.edu::7299aab5-a547-4ca6-9814-47795e1137cc" providerId="AD" clId="Web-{E50C4981-C630-BE58-604A-8039DEEF7689}" dt="2019-07-10T12:20:52.634" v="9" actId="1076"/>
          <ac:picMkLst>
            <pc:docMk/>
            <pc:sldMk cId="3596604125" sldId="587"/>
            <ac:picMk id="16" creationId="{81469DAA-C404-4795-863A-AC92C9D9DFAF}"/>
          </ac:picMkLst>
        </pc:picChg>
      </pc:sldChg>
    </pc:docChg>
  </pc:docChgLst>
  <pc:docChgLst>
    <pc:chgData name="Kristine Ivanyan" userId="f62d7e5b-ca63-4f59-81a0-6fcc9ca8b01a" providerId="ADAL" clId="{F7835DA1-D320-4E1B-9DEC-A5C530E91069}"/>
    <pc:docChg chg="addSld delSld modSld modSection">
      <pc:chgData name="Kristine Ivanyan" userId="f62d7e5b-ca63-4f59-81a0-6fcc9ca8b01a" providerId="ADAL" clId="{F7835DA1-D320-4E1B-9DEC-A5C530E91069}" dt="2019-07-04T19:50:43.239" v="46" actId="207"/>
      <pc:docMkLst>
        <pc:docMk/>
      </pc:docMkLst>
      <pc:sldChg chg="add">
        <pc:chgData name="Kristine Ivanyan" userId="f62d7e5b-ca63-4f59-81a0-6fcc9ca8b01a" providerId="ADAL" clId="{F7835DA1-D320-4E1B-9DEC-A5C530E91069}" dt="2019-07-04T19:32:09.228" v="2"/>
        <pc:sldMkLst>
          <pc:docMk/>
          <pc:sldMk cId="4247402066" sldId="488"/>
        </pc:sldMkLst>
      </pc:sldChg>
      <pc:sldChg chg="modSp add">
        <pc:chgData name="Kristine Ivanyan" userId="f62d7e5b-ca63-4f59-81a0-6fcc9ca8b01a" providerId="ADAL" clId="{F7835DA1-D320-4E1B-9DEC-A5C530E91069}" dt="2019-07-04T19:50:43.239" v="46" actId="207"/>
        <pc:sldMkLst>
          <pc:docMk/>
          <pc:sldMk cId="2664284896" sldId="489"/>
        </pc:sldMkLst>
        <pc:spChg chg="mod">
          <ac:chgData name="Kristine Ivanyan" userId="f62d7e5b-ca63-4f59-81a0-6fcc9ca8b01a" providerId="ADAL" clId="{F7835DA1-D320-4E1B-9DEC-A5C530E91069}" dt="2019-07-04T19:50:43.239" v="46" actId="207"/>
          <ac:spMkLst>
            <pc:docMk/>
            <pc:sldMk cId="2664284896" sldId="489"/>
            <ac:spMk id="2" creationId="{0041C149-4D60-4F5F-99A0-1E9F3658B71C}"/>
          </ac:spMkLst>
        </pc:spChg>
      </pc:sldChg>
      <pc:sldChg chg="add">
        <pc:chgData name="Kristine Ivanyan" userId="f62d7e5b-ca63-4f59-81a0-6fcc9ca8b01a" providerId="ADAL" clId="{F7835DA1-D320-4E1B-9DEC-A5C530E91069}" dt="2019-07-04T19:32:09.228" v="2"/>
        <pc:sldMkLst>
          <pc:docMk/>
          <pc:sldMk cId="413463957" sldId="490"/>
        </pc:sldMkLst>
      </pc:sldChg>
      <pc:sldChg chg="add">
        <pc:chgData name="Kristine Ivanyan" userId="f62d7e5b-ca63-4f59-81a0-6fcc9ca8b01a" providerId="ADAL" clId="{F7835DA1-D320-4E1B-9DEC-A5C530E91069}" dt="2019-07-04T19:32:09.228" v="2"/>
        <pc:sldMkLst>
          <pc:docMk/>
          <pc:sldMk cId="2725764930" sldId="493"/>
        </pc:sldMkLst>
      </pc:sldChg>
      <pc:sldChg chg="add">
        <pc:chgData name="Kristine Ivanyan" userId="f62d7e5b-ca63-4f59-81a0-6fcc9ca8b01a" providerId="ADAL" clId="{F7835DA1-D320-4E1B-9DEC-A5C530E91069}" dt="2019-07-04T19:32:09.228" v="2"/>
        <pc:sldMkLst>
          <pc:docMk/>
          <pc:sldMk cId="1314058891" sldId="494"/>
        </pc:sldMkLst>
      </pc:sldChg>
      <pc:sldChg chg="add">
        <pc:chgData name="Kristine Ivanyan" userId="f62d7e5b-ca63-4f59-81a0-6fcc9ca8b01a" providerId="ADAL" clId="{F7835DA1-D320-4E1B-9DEC-A5C530E91069}" dt="2019-07-04T19:32:09.228" v="2"/>
        <pc:sldMkLst>
          <pc:docMk/>
          <pc:sldMk cId="3408310748" sldId="495"/>
        </pc:sldMkLst>
      </pc:sldChg>
      <pc:sldChg chg="add">
        <pc:chgData name="Kristine Ivanyan" userId="f62d7e5b-ca63-4f59-81a0-6fcc9ca8b01a" providerId="ADAL" clId="{F7835DA1-D320-4E1B-9DEC-A5C530E91069}" dt="2019-07-04T19:32:09.228" v="2"/>
        <pc:sldMkLst>
          <pc:docMk/>
          <pc:sldMk cId="1600926524" sldId="496"/>
        </pc:sldMkLst>
      </pc:sldChg>
      <pc:sldChg chg="add">
        <pc:chgData name="Kristine Ivanyan" userId="f62d7e5b-ca63-4f59-81a0-6fcc9ca8b01a" providerId="ADAL" clId="{F7835DA1-D320-4E1B-9DEC-A5C530E91069}" dt="2019-07-04T19:32:09.228" v="2"/>
        <pc:sldMkLst>
          <pc:docMk/>
          <pc:sldMk cId="512244876" sldId="497"/>
        </pc:sldMkLst>
      </pc:sldChg>
      <pc:sldChg chg="add">
        <pc:chgData name="Kristine Ivanyan" userId="f62d7e5b-ca63-4f59-81a0-6fcc9ca8b01a" providerId="ADAL" clId="{F7835DA1-D320-4E1B-9DEC-A5C530E91069}" dt="2019-07-04T19:32:09.228" v="2"/>
        <pc:sldMkLst>
          <pc:docMk/>
          <pc:sldMk cId="4239686267" sldId="532"/>
        </pc:sldMkLst>
      </pc:sldChg>
      <pc:sldChg chg="add">
        <pc:chgData name="Kristine Ivanyan" userId="f62d7e5b-ca63-4f59-81a0-6fcc9ca8b01a" providerId="ADAL" clId="{F7835DA1-D320-4E1B-9DEC-A5C530E91069}" dt="2019-07-04T19:31:34.953" v="0"/>
        <pc:sldMkLst>
          <pc:docMk/>
          <pc:sldMk cId="3903139759" sldId="572"/>
        </pc:sldMkLst>
      </pc:sldChg>
      <pc:sldChg chg="add">
        <pc:chgData name="Kristine Ivanyan" userId="f62d7e5b-ca63-4f59-81a0-6fcc9ca8b01a" providerId="ADAL" clId="{F7835DA1-D320-4E1B-9DEC-A5C530E91069}" dt="2019-07-04T19:32:09.228" v="2"/>
        <pc:sldMkLst>
          <pc:docMk/>
          <pc:sldMk cId="1781762971" sldId="573"/>
        </pc:sldMkLst>
      </pc:sldChg>
      <pc:sldChg chg="add">
        <pc:chgData name="Kristine Ivanyan" userId="f62d7e5b-ca63-4f59-81a0-6fcc9ca8b01a" providerId="ADAL" clId="{F7835DA1-D320-4E1B-9DEC-A5C530E91069}" dt="2019-07-04T19:49:39.515" v="3"/>
        <pc:sldMkLst>
          <pc:docMk/>
          <pc:sldMk cId="305281821" sldId="574"/>
        </pc:sldMkLst>
      </pc:sldChg>
    </pc:docChg>
  </pc:docChgLst>
  <pc:docChgLst>
    <pc:chgData name="Gregory Richart" userId="S::grichart@loyola.edu::1a015fda-ec31-46f2-8760-cec4104c487a" providerId="AD" clId="Web-{D1EE9FAD-0BE2-41FA-9873-C2B7853EED6B}"/>
    <pc:docChg chg="modSld sldOrd">
      <pc:chgData name="Gregory Richart" userId="S::grichart@loyola.edu::1a015fda-ec31-46f2-8760-cec4104c487a" providerId="AD" clId="Web-{D1EE9FAD-0BE2-41FA-9873-C2B7853EED6B}" dt="2019-07-09T02:22:39.067" v="4160" actId="20577"/>
      <pc:docMkLst>
        <pc:docMk/>
      </pc:docMkLst>
      <pc:sldChg chg="modSp">
        <pc:chgData name="Gregory Richart" userId="S::grichart@loyola.edu::1a015fda-ec31-46f2-8760-cec4104c487a" providerId="AD" clId="Web-{D1EE9FAD-0BE2-41FA-9873-C2B7853EED6B}" dt="2019-07-09T01:57:17.528" v="3622" actId="20577"/>
        <pc:sldMkLst>
          <pc:docMk/>
          <pc:sldMk cId="2202787558" sldId="555"/>
        </pc:sldMkLst>
        <pc:spChg chg="mod">
          <ac:chgData name="Gregory Richart" userId="S::grichart@loyola.edu::1a015fda-ec31-46f2-8760-cec4104c487a" providerId="AD" clId="Web-{D1EE9FAD-0BE2-41FA-9873-C2B7853EED6B}" dt="2019-07-09T01:57:17.528" v="3622" actId="20577"/>
          <ac:spMkLst>
            <pc:docMk/>
            <pc:sldMk cId="2202787558" sldId="555"/>
            <ac:spMk id="9" creationId="{F1803861-BCB2-4411-9459-DCCBFA4B3751}"/>
          </ac:spMkLst>
        </pc:spChg>
      </pc:sldChg>
      <pc:sldChg chg="modSp">
        <pc:chgData name="Gregory Richart" userId="S::grichart@loyola.edu::1a015fda-ec31-46f2-8760-cec4104c487a" providerId="AD" clId="Web-{D1EE9FAD-0BE2-41FA-9873-C2B7853EED6B}" dt="2019-07-09T02:22:39.067" v="4159" actId="20577"/>
        <pc:sldMkLst>
          <pc:docMk/>
          <pc:sldMk cId="2797360086" sldId="558"/>
        </pc:sldMkLst>
        <pc:spChg chg="mod">
          <ac:chgData name="Gregory Richart" userId="S::grichart@loyola.edu::1a015fda-ec31-46f2-8760-cec4104c487a" providerId="AD" clId="Web-{D1EE9FAD-0BE2-41FA-9873-C2B7853EED6B}" dt="2019-07-09T02:22:39.067" v="4159" actId="20577"/>
          <ac:spMkLst>
            <pc:docMk/>
            <pc:sldMk cId="2797360086" sldId="558"/>
            <ac:spMk id="9" creationId="{F1803861-BCB2-4411-9459-DCCBFA4B3751}"/>
          </ac:spMkLst>
        </pc:spChg>
      </pc:sldChg>
      <pc:sldChg chg="addSp delSp modSp">
        <pc:chgData name="Gregory Richart" userId="S::grichart@loyola.edu::1a015fda-ec31-46f2-8760-cec4104c487a" providerId="AD" clId="Web-{D1EE9FAD-0BE2-41FA-9873-C2B7853EED6B}" dt="2019-07-09T02:20:47.176" v="4129"/>
        <pc:sldMkLst>
          <pc:docMk/>
          <pc:sldMk cId="953257318" sldId="560"/>
        </pc:sldMkLst>
        <pc:spChg chg="mod">
          <ac:chgData name="Gregory Richart" userId="S::grichart@loyola.edu::1a015fda-ec31-46f2-8760-cec4104c487a" providerId="AD" clId="Web-{D1EE9FAD-0BE2-41FA-9873-C2B7853EED6B}" dt="2019-07-09T01:08:57.089" v="1271" actId="20577"/>
          <ac:spMkLst>
            <pc:docMk/>
            <pc:sldMk cId="953257318" sldId="560"/>
            <ac:spMk id="8" creationId="{E932754A-0B48-4A6C-AECE-91DA2682FCEE}"/>
          </ac:spMkLst>
        </pc:spChg>
        <pc:grpChg chg="add del mod">
          <ac:chgData name="Gregory Richart" userId="S::grichart@loyola.edu::1a015fda-ec31-46f2-8760-cec4104c487a" providerId="AD" clId="Web-{D1EE9FAD-0BE2-41FA-9873-C2B7853EED6B}" dt="2019-07-09T01:35:32.208" v="2856"/>
          <ac:grpSpMkLst>
            <pc:docMk/>
            <pc:sldMk cId="953257318" sldId="560"/>
            <ac:grpSpMk id="9" creationId="{798AE4D2-2ED0-4D9A-B624-08A571DD4984}"/>
          </ac:grpSpMkLst>
        </pc:grpChg>
        <pc:graphicFrameChg chg="add del">
          <ac:chgData name="Gregory Richart" userId="S::grichart@loyola.edu::1a015fda-ec31-46f2-8760-cec4104c487a" providerId="AD" clId="Web-{D1EE9FAD-0BE2-41FA-9873-C2B7853EED6B}" dt="2019-07-09T01:33:02.754" v="2854"/>
          <ac:graphicFrameMkLst>
            <pc:docMk/>
            <pc:sldMk cId="953257318" sldId="560"/>
            <ac:graphicFrameMk id="2" creationId="{62FEEADF-F699-4380-A052-4FF15DEBCCFB}"/>
          </ac:graphicFrameMkLst>
        </pc:graphicFrameChg>
        <pc:graphicFrameChg chg="add del mod modGraphic">
          <ac:chgData name="Gregory Richart" userId="S::grichart@loyola.edu::1a015fda-ec31-46f2-8760-cec4104c487a" providerId="AD" clId="Web-{D1EE9FAD-0BE2-41FA-9873-C2B7853EED6B}" dt="2019-07-09T01:33:02.754" v="2853"/>
          <ac:graphicFrameMkLst>
            <pc:docMk/>
            <pc:sldMk cId="953257318" sldId="560"/>
            <ac:graphicFrameMk id="3" creationId="{99CB1A32-B738-4835-BC08-C4ECB41D5EA5}"/>
          </ac:graphicFrameMkLst>
        </pc:graphicFrameChg>
        <pc:graphicFrameChg chg="add">
          <ac:chgData name="Gregory Richart" userId="S::grichart@loyola.edu::1a015fda-ec31-46f2-8760-cec4104c487a" providerId="AD" clId="Web-{D1EE9FAD-0BE2-41FA-9873-C2B7853EED6B}" dt="2019-07-09T01:35:38.442" v="2857"/>
          <ac:graphicFrameMkLst>
            <pc:docMk/>
            <pc:sldMk cId="953257318" sldId="560"/>
            <ac:graphicFrameMk id="5" creationId="{DFA459FA-41BF-4EC4-9235-409D8DEEC7B9}"/>
          </ac:graphicFrameMkLst>
        </pc:graphicFrameChg>
        <pc:graphicFrameChg chg="add mod modGraphic">
          <ac:chgData name="Gregory Richart" userId="S::grichart@loyola.edu::1a015fda-ec31-46f2-8760-cec4104c487a" providerId="AD" clId="Web-{D1EE9FAD-0BE2-41FA-9873-C2B7853EED6B}" dt="2019-07-09T02:20:47.176" v="4129"/>
          <ac:graphicFrameMkLst>
            <pc:docMk/>
            <pc:sldMk cId="953257318" sldId="560"/>
            <ac:graphicFrameMk id="6" creationId="{4918BD0A-2018-4844-9F3D-D0DBF5147059}"/>
          </ac:graphicFrameMkLst>
        </pc:graphicFrameChg>
      </pc:sldChg>
      <pc:sldChg chg="addSp delSp modSp">
        <pc:chgData name="Gregory Richart" userId="S::grichart@loyola.edu::1a015fda-ec31-46f2-8760-cec4104c487a" providerId="AD" clId="Web-{D1EE9FAD-0BE2-41FA-9873-C2B7853EED6B}" dt="2019-07-09T01:47:52.337" v="3152"/>
        <pc:sldMkLst>
          <pc:docMk/>
          <pc:sldMk cId="2934964609" sldId="561"/>
        </pc:sldMkLst>
        <pc:spChg chg="mod">
          <ac:chgData name="Gregory Richart" userId="S::grichart@loyola.edu::1a015fda-ec31-46f2-8760-cec4104c487a" providerId="AD" clId="Web-{D1EE9FAD-0BE2-41FA-9873-C2B7853EED6B}" dt="2019-07-09T00:47:01.426" v="145" actId="20577"/>
          <ac:spMkLst>
            <pc:docMk/>
            <pc:sldMk cId="2934964609" sldId="561"/>
            <ac:spMk id="8" creationId="{E932754A-0B48-4A6C-AECE-91DA2682FCEE}"/>
          </ac:spMkLst>
        </pc:spChg>
        <pc:grpChg chg="del">
          <ac:chgData name="Gregory Richart" userId="S::grichart@loyola.edu::1a015fda-ec31-46f2-8760-cec4104c487a" providerId="AD" clId="Web-{D1EE9FAD-0BE2-41FA-9873-C2B7853EED6B}" dt="2019-07-09T01:38:44.396" v="2969"/>
          <ac:grpSpMkLst>
            <pc:docMk/>
            <pc:sldMk cId="2934964609" sldId="561"/>
            <ac:grpSpMk id="9" creationId="{DF3D49DA-CBDB-45B1-8E29-E59967E72B49}"/>
          </ac:grpSpMkLst>
        </pc:grpChg>
        <pc:graphicFrameChg chg="add mod modGraphic">
          <ac:chgData name="Gregory Richart" userId="S::grichart@loyola.edu::1a015fda-ec31-46f2-8760-cec4104c487a" providerId="AD" clId="Web-{D1EE9FAD-0BE2-41FA-9873-C2B7853EED6B}" dt="2019-07-09T01:47:52.337" v="3152"/>
          <ac:graphicFrameMkLst>
            <pc:docMk/>
            <pc:sldMk cId="2934964609" sldId="561"/>
            <ac:graphicFrameMk id="2" creationId="{9D6B9CD7-B359-4111-9BF2-BBC95CFDFD4F}"/>
          </ac:graphicFrameMkLst>
        </pc:graphicFrameChg>
        <pc:graphicFrameChg chg="add">
          <ac:chgData name="Gregory Richart" userId="S::grichart@loyola.edu::1a015fda-ec31-46f2-8760-cec4104c487a" providerId="AD" clId="Web-{D1EE9FAD-0BE2-41FA-9873-C2B7853EED6B}" dt="2019-07-09T01:38:45.052" v="2971"/>
          <ac:graphicFrameMkLst>
            <pc:docMk/>
            <pc:sldMk cId="2934964609" sldId="561"/>
            <ac:graphicFrameMk id="3" creationId="{B8AAEB4E-8DBF-4481-A08C-93DF319F5078}"/>
          </ac:graphicFrameMkLst>
        </pc:graphicFrameChg>
      </pc:sldChg>
      <pc:sldChg chg="modSp">
        <pc:chgData name="Gregory Richart" userId="S::grichart@loyola.edu::1a015fda-ec31-46f2-8760-cec4104c487a" providerId="AD" clId="Web-{D1EE9FAD-0BE2-41FA-9873-C2B7853EED6B}" dt="2019-07-09T01:25:40.173" v="2825" actId="20577"/>
        <pc:sldMkLst>
          <pc:docMk/>
          <pc:sldMk cId="1413559529" sldId="562"/>
        </pc:sldMkLst>
        <pc:spChg chg="mod">
          <ac:chgData name="Gregory Richart" userId="S::grichart@loyola.edu::1a015fda-ec31-46f2-8760-cec4104c487a" providerId="AD" clId="Web-{D1EE9FAD-0BE2-41FA-9873-C2B7853EED6B}" dt="2019-07-09T01:25:40.173" v="2825" actId="20577"/>
          <ac:spMkLst>
            <pc:docMk/>
            <pc:sldMk cId="1413559529" sldId="562"/>
            <ac:spMk id="8" creationId="{E932754A-0B48-4A6C-AECE-91DA2682FCEE}"/>
          </ac:spMkLst>
        </pc:spChg>
      </pc:sldChg>
      <pc:sldChg chg="modSp">
        <pc:chgData name="Gregory Richart" userId="S::grichart@loyola.edu::1a015fda-ec31-46f2-8760-cec4104c487a" providerId="AD" clId="Web-{D1EE9FAD-0BE2-41FA-9873-C2B7853EED6B}" dt="2019-07-09T01:13:35.591" v="1905" actId="20577"/>
        <pc:sldMkLst>
          <pc:docMk/>
          <pc:sldMk cId="4257548018" sldId="563"/>
        </pc:sldMkLst>
        <pc:spChg chg="mod">
          <ac:chgData name="Gregory Richart" userId="S::grichart@loyola.edu::1a015fda-ec31-46f2-8760-cec4104c487a" providerId="AD" clId="Web-{D1EE9FAD-0BE2-41FA-9873-C2B7853EED6B}" dt="2019-07-09T01:13:35.591" v="1905" actId="20577"/>
          <ac:spMkLst>
            <pc:docMk/>
            <pc:sldMk cId="4257548018" sldId="563"/>
            <ac:spMk id="8" creationId="{E932754A-0B48-4A6C-AECE-91DA2682FCEE}"/>
          </ac:spMkLst>
        </pc:spChg>
      </pc:sldChg>
      <pc:sldChg chg="modSp">
        <pc:chgData name="Gregory Richart" userId="S::grichart@loyola.edu::1a015fda-ec31-46f2-8760-cec4104c487a" providerId="AD" clId="Web-{D1EE9FAD-0BE2-41FA-9873-C2B7853EED6B}" dt="2019-07-09T02:11:23.407" v="4063"/>
        <pc:sldMkLst>
          <pc:docMk/>
          <pc:sldMk cId="3075757571" sldId="564"/>
        </pc:sldMkLst>
        <pc:spChg chg="mod">
          <ac:chgData name="Gregory Richart" userId="S::grichart@loyola.edu::1a015fda-ec31-46f2-8760-cec4104c487a" providerId="AD" clId="Web-{D1EE9FAD-0BE2-41FA-9873-C2B7853EED6B}" dt="2019-07-09T01:19:57.249" v="2397" actId="20577"/>
          <ac:spMkLst>
            <pc:docMk/>
            <pc:sldMk cId="3075757571" sldId="564"/>
            <ac:spMk id="8" creationId="{E932754A-0B48-4A6C-AECE-91DA2682FCEE}"/>
          </ac:spMkLst>
        </pc:spChg>
        <pc:graphicFrameChg chg="mod modGraphic">
          <ac:chgData name="Gregory Richart" userId="S::grichart@loyola.edu::1a015fda-ec31-46f2-8760-cec4104c487a" providerId="AD" clId="Web-{D1EE9FAD-0BE2-41FA-9873-C2B7853EED6B}" dt="2019-07-09T02:11:23.407" v="4063"/>
          <ac:graphicFrameMkLst>
            <pc:docMk/>
            <pc:sldMk cId="3075757571" sldId="564"/>
            <ac:graphicFrameMk id="25" creationId="{1C63B812-07C5-443D-BEEE-353542BAF76E}"/>
          </ac:graphicFrameMkLst>
        </pc:graphicFrameChg>
      </pc:sldChg>
      <pc:sldChg chg="addSp delSp modSp">
        <pc:chgData name="Gregory Richart" userId="S::grichart@loyola.edu::1a015fda-ec31-46f2-8760-cec4104c487a" providerId="AD" clId="Web-{D1EE9FAD-0BE2-41FA-9873-C2B7853EED6B}" dt="2019-07-09T01:50:26.088" v="3202"/>
        <pc:sldMkLst>
          <pc:docMk/>
          <pc:sldMk cId="2289719016" sldId="565"/>
        </pc:sldMkLst>
        <pc:spChg chg="mod">
          <ac:chgData name="Gregory Richart" userId="S::grichart@loyola.edu::1a015fda-ec31-46f2-8760-cec4104c487a" providerId="AD" clId="Web-{D1EE9FAD-0BE2-41FA-9873-C2B7853EED6B}" dt="2019-07-09T00:46:16.488" v="138" actId="1076"/>
          <ac:spMkLst>
            <pc:docMk/>
            <pc:sldMk cId="2289719016" sldId="565"/>
            <ac:spMk id="8" creationId="{E932754A-0B48-4A6C-AECE-91DA2682FCEE}"/>
          </ac:spMkLst>
        </pc:spChg>
        <pc:grpChg chg="del mod">
          <ac:chgData name="Gregory Richart" userId="S::grichart@loyola.edu::1a015fda-ec31-46f2-8760-cec4104c487a" providerId="AD" clId="Web-{D1EE9FAD-0BE2-41FA-9873-C2B7853EED6B}" dt="2019-07-09T01:38:55.584" v="2982"/>
          <ac:grpSpMkLst>
            <pc:docMk/>
            <pc:sldMk cId="2289719016" sldId="565"/>
            <ac:grpSpMk id="9" creationId="{7560ED88-B1B9-4181-BC90-8361909856AA}"/>
          </ac:grpSpMkLst>
        </pc:grpChg>
        <pc:graphicFrameChg chg="add mod modGraphic">
          <ac:chgData name="Gregory Richart" userId="S::grichart@loyola.edu::1a015fda-ec31-46f2-8760-cec4104c487a" providerId="AD" clId="Web-{D1EE9FAD-0BE2-41FA-9873-C2B7853EED6B}" dt="2019-07-09T01:50:26.088" v="3202"/>
          <ac:graphicFrameMkLst>
            <pc:docMk/>
            <pc:sldMk cId="2289719016" sldId="565"/>
            <ac:graphicFrameMk id="2" creationId="{529BAED9-B055-4FD9-807F-9CDD12089A55}"/>
          </ac:graphicFrameMkLst>
        </pc:graphicFrameChg>
        <pc:graphicFrameChg chg="add">
          <ac:chgData name="Gregory Richart" userId="S::grichart@loyola.edu::1a015fda-ec31-46f2-8760-cec4104c487a" providerId="AD" clId="Web-{D1EE9FAD-0BE2-41FA-9873-C2B7853EED6B}" dt="2019-07-09T01:38:56.068" v="2984"/>
          <ac:graphicFrameMkLst>
            <pc:docMk/>
            <pc:sldMk cId="2289719016" sldId="565"/>
            <ac:graphicFrameMk id="3" creationId="{C9FF5F7D-FA28-4B1E-A767-FBA7CA69ADB8}"/>
          </ac:graphicFrameMkLst>
        </pc:graphicFrameChg>
      </pc:sldChg>
      <pc:sldChg chg="addSp delSp modSp ord">
        <pc:chgData name="Gregory Richart" userId="S::grichart@loyola.edu::1a015fda-ec31-46f2-8760-cec4104c487a" providerId="AD" clId="Web-{D1EE9FAD-0BE2-41FA-9873-C2B7853EED6B}" dt="2019-07-09T01:59:20.981" v="3707"/>
        <pc:sldMkLst>
          <pc:docMk/>
          <pc:sldMk cId="4265715865" sldId="566"/>
        </pc:sldMkLst>
        <pc:spChg chg="mod">
          <ac:chgData name="Gregory Richart" userId="S::grichart@loyola.edu::1a015fda-ec31-46f2-8760-cec4104c487a" providerId="AD" clId="Web-{D1EE9FAD-0BE2-41FA-9873-C2B7853EED6B}" dt="2019-07-09T01:56:07.761" v="3574" actId="20577"/>
          <ac:spMkLst>
            <pc:docMk/>
            <pc:sldMk cId="4265715865" sldId="566"/>
            <ac:spMk id="8" creationId="{E932754A-0B48-4A6C-AECE-91DA2682FCEE}"/>
          </ac:spMkLst>
        </pc:spChg>
        <pc:grpChg chg="del">
          <ac:chgData name="Gregory Richart" userId="S::grichart@loyola.edu::1a015fda-ec31-46f2-8760-cec4104c487a" providerId="AD" clId="Web-{D1EE9FAD-0BE2-41FA-9873-C2B7853EED6B}" dt="2019-07-09T01:39:10.490" v="2997"/>
          <ac:grpSpMkLst>
            <pc:docMk/>
            <pc:sldMk cId="4265715865" sldId="566"/>
            <ac:grpSpMk id="43" creationId="{A3C858AD-CD6D-4C54-8302-615F3C482BD5}"/>
          </ac:grpSpMkLst>
        </pc:grpChg>
        <pc:graphicFrameChg chg="add del mod modGraphic">
          <ac:chgData name="Gregory Richart" userId="S::grichart@loyola.edu::1a015fda-ec31-46f2-8760-cec4104c487a" providerId="AD" clId="Web-{D1EE9FAD-0BE2-41FA-9873-C2B7853EED6B}" dt="2019-07-09T01:57:39.543" v="3625"/>
          <ac:graphicFrameMkLst>
            <pc:docMk/>
            <pc:sldMk cId="4265715865" sldId="566"/>
            <ac:graphicFrameMk id="2" creationId="{50B9742F-81C9-4B03-83C9-3D93C2453DD9}"/>
          </ac:graphicFrameMkLst>
        </pc:graphicFrameChg>
        <pc:graphicFrameChg chg="add del">
          <ac:chgData name="Gregory Richart" userId="S::grichart@loyola.edu::1a015fda-ec31-46f2-8760-cec4104c487a" providerId="AD" clId="Web-{D1EE9FAD-0BE2-41FA-9873-C2B7853EED6B}" dt="2019-07-09T01:57:36.981" v="3624"/>
          <ac:graphicFrameMkLst>
            <pc:docMk/>
            <pc:sldMk cId="4265715865" sldId="566"/>
            <ac:graphicFrameMk id="3" creationId="{0F588763-1BA1-483C-8635-443BCC19645C}"/>
          </ac:graphicFrameMkLst>
        </pc:graphicFrameChg>
        <pc:graphicFrameChg chg="add">
          <ac:chgData name="Gregory Richart" userId="S::grichart@loyola.edu::1a015fda-ec31-46f2-8760-cec4104c487a" providerId="AD" clId="Web-{D1EE9FAD-0BE2-41FA-9873-C2B7853EED6B}" dt="2019-07-09T01:57:40.137" v="3626"/>
          <ac:graphicFrameMkLst>
            <pc:docMk/>
            <pc:sldMk cId="4265715865" sldId="566"/>
            <ac:graphicFrameMk id="5" creationId="{4FDD1BB0-46C4-4CCF-8421-CF09AD06174C}"/>
          </ac:graphicFrameMkLst>
        </pc:graphicFrameChg>
        <pc:graphicFrameChg chg="add mod modGraphic">
          <ac:chgData name="Gregory Richart" userId="S::grichart@loyola.edu::1a015fda-ec31-46f2-8760-cec4104c487a" providerId="AD" clId="Web-{D1EE9FAD-0BE2-41FA-9873-C2B7853EED6B}" dt="2019-07-09T01:59:20.981" v="3707"/>
          <ac:graphicFrameMkLst>
            <pc:docMk/>
            <pc:sldMk cId="4265715865" sldId="566"/>
            <ac:graphicFrameMk id="6" creationId="{81ECC76F-327C-4984-ADA4-1FE2EC42D5D6}"/>
          </ac:graphicFrameMkLst>
        </pc:graphicFrameChg>
      </pc:sldChg>
      <pc:sldChg chg="addSp delSp modSp">
        <pc:chgData name="Gregory Richart" userId="S::grichart@loyola.edu::1a015fda-ec31-46f2-8760-cec4104c487a" providerId="AD" clId="Web-{D1EE9FAD-0BE2-41FA-9873-C2B7853EED6B}" dt="2019-07-09T02:02:21.685" v="3787"/>
        <pc:sldMkLst>
          <pc:docMk/>
          <pc:sldMk cId="2416047404" sldId="567"/>
        </pc:sldMkLst>
        <pc:spChg chg="mod">
          <ac:chgData name="Gregory Richart" userId="S::grichart@loyola.edu::1a015fda-ec31-46f2-8760-cec4104c487a" providerId="AD" clId="Web-{D1EE9FAD-0BE2-41FA-9873-C2B7853EED6B}" dt="2019-07-09T00:53:22.100" v="521" actId="20577"/>
          <ac:spMkLst>
            <pc:docMk/>
            <pc:sldMk cId="2416047404" sldId="567"/>
            <ac:spMk id="8" creationId="{E932754A-0B48-4A6C-AECE-91DA2682FCEE}"/>
          </ac:spMkLst>
        </pc:spChg>
        <pc:grpChg chg="del">
          <ac:chgData name="Gregory Richart" userId="S::grichart@loyola.edu::1a015fda-ec31-46f2-8760-cec4104c487a" providerId="AD" clId="Web-{D1EE9FAD-0BE2-41FA-9873-C2B7853EED6B}" dt="2019-07-09T01:39:59.459" v="3010"/>
          <ac:grpSpMkLst>
            <pc:docMk/>
            <pc:sldMk cId="2416047404" sldId="567"/>
            <ac:grpSpMk id="9" creationId="{701FE301-459F-4232-92C4-06E00C2D6C59}"/>
          </ac:grpSpMkLst>
        </pc:grpChg>
        <pc:graphicFrameChg chg="add mod modGraphic">
          <ac:chgData name="Gregory Richart" userId="S::grichart@loyola.edu::1a015fda-ec31-46f2-8760-cec4104c487a" providerId="AD" clId="Web-{D1EE9FAD-0BE2-41FA-9873-C2B7853EED6B}" dt="2019-07-09T02:02:21.685" v="3787"/>
          <ac:graphicFrameMkLst>
            <pc:docMk/>
            <pc:sldMk cId="2416047404" sldId="567"/>
            <ac:graphicFrameMk id="2" creationId="{A931C70C-07DC-43F5-9F96-DFFB1C666FEE}"/>
          </ac:graphicFrameMkLst>
        </pc:graphicFrameChg>
        <pc:graphicFrameChg chg="add">
          <ac:chgData name="Gregory Richart" userId="S::grichart@loyola.edu::1a015fda-ec31-46f2-8760-cec4104c487a" providerId="AD" clId="Web-{D1EE9FAD-0BE2-41FA-9873-C2B7853EED6B}" dt="2019-07-09T01:39:59.709" v="3012"/>
          <ac:graphicFrameMkLst>
            <pc:docMk/>
            <pc:sldMk cId="2416047404" sldId="567"/>
            <ac:graphicFrameMk id="3" creationId="{189A8DB9-E8A6-4A2C-973F-F86C9BD7F702}"/>
          </ac:graphicFrameMkLst>
        </pc:graphicFrameChg>
      </pc:sldChg>
      <pc:sldChg chg="addSp delSp modSp">
        <pc:chgData name="Gregory Richart" userId="S::grichart@loyola.edu::1a015fda-ec31-46f2-8760-cec4104c487a" providerId="AD" clId="Web-{D1EE9FAD-0BE2-41FA-9873-C2B7853EED6B}" dt="2019-07-09T02:04:14.952" v="3877"/>
        <pc:sldMkLst>
          <pc:docMk/>
          <pc:sldMk cId="887769076" sldId="568"/>
        </pc:sldMkLst>
        <pc:spChg chg="mod">
          <ac:chgData name="Gregory Richart" userId="S::grichart@loyola.edu::1a015fda-ec31-46f2-8760-cec4104c487a" providerId="AD" clId="Web-{D1EE9FAD-0BE2-41FA-9873-C2B7853EED6B}" dt="2019-07-09T00:54:59.116" v="682" actId="20577"/>
          <ac:spMkLst>
            <pc:docMk/>
            <pc:sldMk cId="887769076" sldId="568"/>
            <ac:spMk id="8" creationId="{E932754A-0B48-4A6C-AECE-91DA2682FCEE}"/>
          </ac:spMkLst>
        </pc:spChg>
        <pc:grpChg chg="del">
          <ac:chgData name="Gregory Richart" userId="S::grichart@loyola.edu::1a015fda-ec31-46f2-8760-cec4104c487a" providerId="AD" clId="Web-{D1EE9FAD-0BE2-41FA-9873-C2B7853EED6B}" dt="2019-07-09T01:40:10.944" v="3017"/>
          <ac:grpSpMkLst>
            <pc:docMk/>
            <pc:sldMk cId="887769076" sldId="568"/>
            <ac:grpSpMk id="9" creationId="{9E474EF2-E925-471C-B44E-F9A4BB3E3B2A}"/>
          </ac:grpSpMkLst>
        </pc:grpChg>
        <pc:graphicFrameChg chg="add mod modGraphic">
          <ac:chgData name="Gregory Richart" userId="S::grichart@loyola.edu::1a015fda-ec31-46f2-8760-cec4104c487a" providerId="AD" clId="Web-{D1EE9FAD-0BE2-41FA-9873-C2B7853EED6B}" dt="2019-07-09T02:04:14.952" v="3877"/>
          <ac:graphicFrameMkLst>
            <pc:docMk/>
            <pc:sldMk cId="887769076" sldId="568"/>
            <ac:graphicFrameMk id="2" creationId="{ADC2C86F-406F-4A9D-BC8B-132AFE983A58}"/>
          </ac:graphicFrameMkLst>
        </pc:graphicFrameChg>
        <pc:graphicFrameChg chg="add">
          <ac:chgData name="Gregory Richart" userId="S::grichart@loyola.edu::1a015fda-ec31-46f2-8760-cec4104c487a" providerId="AD" clId="Web-{D1EE9FAD-0BE2-41FA-9873-C2B7853EED6B}" dt="2019-07-09T01:40:11.756" v="3019"/>
          <ac:graphicFrameMkLst>
            <pc:docMk/>
            <pc:sldMk cId="887769076" sldId="568"/>
            <ac:graphicFrameMk id="3" creationId="{627F619C-931E-44BB-9A6E-A6E910AB6615}"/>
          </ac:graphicFrameMkLst>
        </pc:graphicFrameChg>
      </pc:sldChg>
      <pc:sldChg chg="addSp delSp modSp">
        <pc:chgData name="Gregory Richart" userId="S::grichart@loyola.edu::1a015fda-ec31-46f2-8760-cec4104c487a" providerId="AD" clId="Web-{D1EE9FAD-0BE2-41FA-9873-C2B7853EED6B}" dt="2019-07-09T02:10:24.266" v="4039"/>
        <pc:sldMkLst>
          <pc:docMk/>
          <pc:sldMk cId="944252555" sldId="569"/>
        </pc:sldMkLst>
        <pc:spChg chg="add mod">
          <ac:chgData name="Gregory Richart" userId="S::grichart@loyola.edu::1a015fda-ec31-46f2-8760-cec4104c487a" providerId="AD" clId="Web-{D1EE9FAD-0BE2-41FA-9873-C2B7853EED6B}" dt="2019-07-09T02:10:23.641" v="4036" actId="20577"/>
          <ac:spMkLst>
            <pc:docMk/>
            <pc:sldMk cId="944252555" sldId="569"/>
            <ac:spMk id="5" creationId="{77A7F44A-046E-4733-83AF-6DD0D99C4B1A}"/>
          </ac:spMkLst>
        </pc:spChg>
        <pc:spChg chg="mod">
          <ac:chgData name="Gregory Richart" userId="S::grichart@loyola.edu::1a015fda-ec31-46f2-8760-cec4104c487a" providerId="AD" clId="Web-{D1EE9FAD-0BE2-41FA-9873-C2B7853EED6B}" dt="2019-07-09T00:58:15.148" v="817" actId="20577"/>
          <ac:spMkLst>
            <pc:docMk/>
            <pc:sldMk cId="944252555" sldId="569"/>
            <ac:spMk id="8" creationId="{E932754A-0B48-4A6C-AECE-91DA2682FCEE}"/>
          </ac:spMkLst>
        </pc:spChg>
        <pc:grpChg chg="del">
          <ac:chgData name="Gregory Richart" userId="S::grichart@loyola.edu::1a015fda-ec31-46f2-8760-cec4104c487a" providerId="AD" clId="Web-{D1EE9FAD-0BE2-41FA-9873-C2B7853EED6B}" dt="2019-07-09T01:41:46.428" v="3069"/>
          <ac:grpSpMkLst>
            <pc:docMk/>
            <pc:sldMk cId="944252555" sldId="569"/>
            <ac:grpSpMk id="9" creationId="{04EEAE2C-A015-4B89-8B4A-82E6BCF42BB3}"/>
          </ac:grpSpMkLst>
        </pc:grpChg>
        <pc:graphicFrameChg chg="add mod modGraphic">
          <ac:chgData name="Gregory Richart" userId="S::grichart@loyola.edu::1a015fda-ec31-46f2-8760-cec4104c487a" providerId="AD" clId="Web-{D1EE9FAD-0BE2-41FA-9873-C2B7853EED6B}" dt="2019-07-09T02:10:24.266" v="4039"/>
          <ac:graphicFrameMkLst>
            <pc:docMk/>
            <pc:sldMk cId="944252555" sldId="569"/>
            <ac:graphicFrameMk id="2" creationId="{0B8B4440-6465-4023-AA59-B5CE7A3E2468}"/>
          </ac:graphicFrameMkLst>
        </pc:graphicFrameChg>
        <pc:graphicFrameChg chg="add">
          <ac:chgData name="Gregory Richart" userId="S::grichart@loyola.edu::1a015fda-ec31-46f2-8760-cec4104c487a" providerId="AD" clId="Web-{D1EE9FAD-0BE2-41FA-9873-C2B7853EED6B}" dt="2019-07-09T01:41:47.210" v="3071"/>
          <ac:graphicFrameMkLst>
            <pc:docMk/>
            <pc:sldMk cId="944252555" sldId="569"/>
            <ac:graphicFrameMk id="3" creationId="{B9A8E50E-BFDA-4C48-945D-715E3401AF54}"/>
          </ac:graphicFrameMkLst>
        </pc:graphicFrameChg>
      </pc:sldChg>
      <pc:sldChg chg="addSp delSp modSp">
        <pc:chgData name="Gregory Richart" userId="S::grichart@loyola.edu::1a015fda-ec31-46f2-8760-cec4104c487a" providerId="AD" clId="Web-{D1EE9FAD-0BE2-41FA-9873-C2B7853EED6B}" dt="2019-07-09T02:05:20.171" v="3933"/>
        <pc:sldMkLst>
          <pc:docMk/>
          <pc:sldMk cId="1919196701" sldId="570"/>
        </pc:sldMkLst>
        <pc:spChg chg="add mod">
          <ac:chgData name="Gregory Richart" userId="S::grichart@loyola.edu::1a015fda-ec31-46f2-8760-cec4104c487a" providerId="AD" clId="Web-{D1EE9FAD-0BE2-41FA-9873-C2B7853EED6B}" dt="2019-07-09T00:44:39.784" v="108" actId="20577"/>
          <ac:spMkLst>
            <pc:docMk/>
            <pc:sldMk cId="1919196701" sldId="570"/>
            <ac:spMk id="2" creationId="{F8DDC56D-3B83-48E4-9CC9-0557846764BD}"/>
          </ac:spMkLst>
        </pc:spChg>
        <pc:spChg chg="mod">
          <ac:chgData name="Gregory Richart" userId="S::grichart@loyola.edu::1a015fda-ec31-46f2-8760-cec4104c487a" providerId="AD" clId="Web-{D1EE9FAD-0BE2-41FA-9873-C2B7853EED6B}" dt="2019-07-09T01:40:59.303" v="3035" actId="20577"/>
          <ac:spMkLst>
            <pc:docMk/>
            <pc:sldMk cId="1919196701" sldId="570"/>
            <ac:spMk id="5" creationId="{FA3CEE10-486E-49EC-9617-DEB95E39BB37}"/>
          </ac:spMkLst>
        </pc:spChg>
        <pc:spChg chg="mod">
          <ac:chgData name="Gregory Richart" userId="S::grichart@loyola.edu::1a015fda-ec31-46f2-8760-cec4104c487a" providerId="AD" clId="Web-{D1EE9FAD-0BE2-41FA-9873-C2B7853EED6B}" dt="2019-07-09T00:57:08.695" v="769" actId="1076"/>
          <ac:spMkLst>
            <pc:docMk/>
            <pc:sldMk cId="1919196701" sldId="570"/>
            <ac:spMk id="37" creationId="{24758F87-E7A7-4649-A69E-CB57D9AAE085}"/>
          </ac:spMkLst>
        </pc:spChg>
        <pc:grpChg chg="del">
          <ac:chgData name="Gregory Richart" userId="S::grichart@loyola.edu::1a015fda-ec31-46f2-8760-cec4104c487a" providerId="AD" clId="Web-{D1EE9FAD-0BE2-41FA-9873-C2B7853EED6B}" dt="2019-07-09T01:40:22.475" v="3028"/>
          <ac:grpSpMkLst>
            <pc:docMk/>
            <pc:sldMk cId="1919196701" sldId="570"/>
            <ac:grpSpMk id="6" creationId="{CBB57A5E-446F-4391-BE0A-08B526C2CACE}"/>
          </ac:grpSpMkLst>
        </pc:grpChg>
        <pc:graphicFrameChg chg="add mod modGraphic">
          <ac:chgData name="Gregory Richart" userId="S::grichart@loyola.edu::1a015fda-ec31-46f2-8760-cec4104c487a" providerId="AD" clId="Web-{D1EE9FAD-0BE2-41FA-9873-C2B7853EED6B}" dt="2019-07-09T02:05:20.171" v="3933"/>
          <ac:graphicFrameMkLst>
            <pc:docMk/>
            <pc:sldMk cId="1919196701" sldId="570"/>
            <ac:graphicFrameMk id="3" creationId="{D5E382E3-7D8F-41ED-8219-035ADD6F4262}"/>
          </ac:graphicFrameMkLst>
        </pc:graphicFrameChg>
        <pc:graphicFrameChg chg="add">
          <ac:chgData name="Gregory Richart" userId="S::grichart@loyola.edu::1a015fda-ec31-46f2-8760-cec4104c487a" providerId="AD" clId="Web-{D1EE9FAD-0BE2-41FA-9873-C2B7853EED6B}" dt="2019-07-09T01:40:23.194" v="3030"/>
          <ac:graphicFrameMkLst>
            <pc:docMk/>
            <pc:sldMk cId="1919196701" sldId="570"/>
            <ac:graphicFrameMk id="40" creationId="{A6D7AFA9-D88E-40F4-988B-2AC30608A6B2}"/>
          </ac:graphicFrameMkLst>
        </pc:graphicFrameChg>
      </pc:sldChg>
      <pc:sldChg chg="addSp delSp modSp">
        <pc:chgData name="Gregory Richart" userId="S::grichart@loyola.edu::1a015fda-ec31-46f2-8760-cec4104c487a" providerId="AD" clId="Web-{D1EE9FAD-0BE2-41FA-9873-C2B7853EED6B}" dt="2019-07-09T02:06:19.577" v="3993"/>
        <pc:sldMkLst>
          <pc:docMk/>
          <pc:sldMk cId="2844703909" sldId="571"/>
        </pc:sldMkLst>
        <pc:spChg chg="add">
          <ac:chgData name="Gregory Richart" userId="S::grichart@loyola.edu::1a015fda-ec31-46f2-8760-cec4104c487a" providerId="AD" clId="Web-{D1EE9FAD-0BE2-41FA-9873-C2B7853EED6B}" dt="2019-07-09T00:44:53.394" v="109"/>
          <ac:spMkLst>
            <pc:docMk/>
            <pc:sldMk cId="2844703909" sldId="571"/>
            <ac:spMk id="2" creationId="{4758F3CA-B8CB-4084-8093-48A91BA359C1}"/>
          </ac:spMkLst>
        </pc:spChg>
        <pc:spChg chg="mod">
          <ac:chgData name="Gregory Richart" userId="S::grichart@loyola.edu::1a015fda-ec31-46f2-8760-cec4104c487a" providerId="AD" clId="Web-{D1EE9FAD-0BE2-41FA-9873-C2B7853EED6B}" dt="2019-07-09T01:41:28.147" v="3055" actId="20577"/>
          <ac:spMkLst>
            <pc:docMk/>
            <pc:sldMk cId="2844703909" sldId="571"/>
            <ac:spMk id="5" creationId="{C510FAD5-41B2-4DE1-9E01-5FDED59865EA}"/>
          </ac:spMkLst>
        </pc:spChg>
        <pc:spChg chg="mod">
          <ac:chgData name="Gregory Richart" userId="S::grichart@loyola.edu::1a015fda-ec31-46f2-8760-cec4104c487a" providerId="AD" clId="Web-{D1EE9FAD-0BE2-41FA-9873-C2B7853EED6B}" dt="2019-07-09T00:57:58.336" v="812" actId="20577"/>
          <ac:spMkLst>
            <pc:docMk/>
            <pc:sldMk cId="2844703909" sldId="571"/>
            <ac:spMk id="37" creationId="{FE54F08E-9275-4F2D-9971-5E8D22ECFE6B}"/>
          </ac:spMkLst>
        </pc:spChg>
        <pc:grpChg chg="del">
          <ac:chgData name="Gregory Richart" userId="S::grichart@loyola.edu::1a015fda-ec31-46f2-8760-cec4104c487a" providerId="AD" clId="Web-{D1EE9FAD-0BE2-41FA-9873-C2B7853EED6B}" dt="2019-07-09T01:41:28.725" v="3056"/>
          <ac:grpSpMkLst>
            <pc:docMk/>
            <pc:sldMk cId="2844703909" sldId="571"/>
            <ac:grpSpMk id="6" creationId="{96880078-B583-438C-88D6-8C4B6689E132}"/>
          </ac:grpSpMkLst>
        </pc:grpChg>
        <pc:graphicFrameChg chg="add mod modGraphic">
          <ac:chgData name="Gregory Richart" userId="S::grichart@loyola.edu::1a015fda-ec31-46f2-8760-cec4104c487a" providerId="AD" clId="Web-{D1EE9FAD-0BE2-41FA-9873-C2B7853EED6B}" dt="2019-07-09T02:06:19.577" v="3993"/>
          <ac:graphicFrameMkLst>
            <pc:docMk/>
            <pc:sldMk cId="2844703909" sldId="571"/>
            <ac:graphicFrameMk id="3" creationId="{5B3BEE2B-9918-4F95-A246-A7034156BDAA}"/>
          </ac:graphicFrameMkLst>
        </pc:graphicFrameChg>
        <pc:graphicFrameChg chg="add">
          <ac:chgData name="Gregory Richart" userId="S::grichart@loyola.edu::1a015fda-ec31-46f2-8760-cec4104c487a" providerId="AD" clId="Web-{D1EE9FAD-0BE2-41FA-9873-C2B7853EED6B}" dt="2019-07-09T01:41:28.819" v="3058"/>
          <ac:graphicFrameMkLst>
            <pc:docMk/>
            <pc:sldMk cId="2844703909" sldId="571"/>
            <ac:graphicFrameMk id="41" creationId="{2B0AC4E8-2539-4EA9-AD86-B42FED65F5AA}"/>
          </ac:graphicFrameMkLst>
        </pc:graphicFrameChg>
      </pc:sldChg>
    </pc:docChg>
  </pc:docChgLst>
  <pc:docChgLst>
    <pc:chgData name="Kristine Ivanyan" userId="S::kivanyan@loyola.edu::f62d7e5b-ca63-4f59-81a0-6fcc9ca8b01a" providerId="AD" clId="Web-{3DE941B4-22B5-E699-C046-CAFB03C75A6F}"/>
    <pc:docChg chg="modSld">
      <pc:chgData name="Kristine Ivanyan" userId="S::kivanyan@loyola.edu::f62d7e5b-ca63-4f59-81a0-6fcc9ca8b01a" providerId="AD" clId="Web-{3DE941B4-22B5-E699-C046-CAFB03C75A6F}" dt="2019-07-06T19:07:18.755" v="1061" actId="14100"/>
      <pc:docMkLst>
        <pc:docMk/>
      </pc:docMkLst>
      <pc:sldChg chg="modSp">
        <pc:chgData name="Kristine Ivanyan" userId="S::kivanyan@loyola.edu::f62d7e5b-ca63-4f59-81a0-6fcc9ca8b01a" providerId="AD" clId="Web-{3DE941B4-22B5-E699-C046-CAFB03C75A6F}" dt="2019-07-06T16:44:12.380" v="79" actId="14100"/>
        <pc:sldMkLst>
          <pc:docMk/>
          <pc:sldMk cId="4247402066" sldId="488"/>
        </pc:sldMkLst>
        <pc:spChg chg="mod">
          <ac:chgData name="Kristine Ivanyan" userId="S::kivanyan@loyola.edu::f62d7e5b-ca63-4f59-81a0-6fcc9ca8b01a" providerId="AD" clId="Web-{3DE941B4-22B5-E699-C046-CAFB03C75A6F}" dt="2019-07-06T16:44:12.380" v="79" actId="14100"/>
          <ac:spMkLst>
            <pc:docMk/>
            <pc:sldMk cId="4247402066" sldId="488"/>
            <ac:spMk id="3" creationId="{00000000-0000-0000-0000-000000000000}"/>
          </ac:spMkLst>
        </pc:spChg>
      </pc:sldChg>
      <pc:sldChg chg="modSp">
        <pc:chgData name="Kristine Ivanyan" userId="S::kivanyan@loyola.edu::f62d7e5b-ca63-4f59-81a0-6fcc9ca8b01a" providerId="AD" clId="Web-{3DE941B4-22B5-E699-C046-CAFB03C75A6F}" dt="2019-07-06T18:38:01.946" v="1033" actId="14100"/>
        <pc:sldMkLst>
          <pc:docMk/>
          <pc:sldMk cId="2664284896" sldId="489"/>
        </pc:sldMkLst>
        <pc:spChg chg="mod">
          <ac:chgData name="Kristine Ivanyan" userId="S::kivanyan@loyola.edu::f62d7e5b-ca63-4f59-81a0-6fcc9ca8b01a" providerId="AD" clId="Web-{3DE941B4-22B5-E699-C046-CAFB03C75A6F}" dt="2019-07-06T16:43:45.364" v="74" actId="20577"/>
          <ac:spMkLst>
            <pc:docMk/>
            <pc:sldMk cId="2664284896" sldId="489"/>
            <ac:spMk id="2" creationId="{0041C149-4D60-4F5F-99A0-1E9F3658B71C}"/>
          </ac:spMkLst>
        </pc:spChg>
        <pc:spChg chg="mod">
          <ac:chgData name="Kristine Ivanyan" userId="S::kivanyan@loyola.edu::f62d7e5b-ca63-4f59-81a0-6fcc9ca8b01a" providerId="AD" clId="Web-{3DE941B4-22B5-E699-C046-CAFB03C75A6F}" dt="2019-07-06T18:38:01.946" v="1033" actId="14100"/>
          <ac:spMkLst>
            <pc:docMk/>
            <pc:sldMk cId="2664284896" sldId="489"/>
            <ac:spMk id="3" creationId="{00000000-0000-0000-0000-000000000000}"/>
          </ac:spMkLst>
        </pc:spChg>
        <pc:spChg chg="mod">
          <ac:chgData name="Kristine Ivanyan" userId="S::kivanyan@loyola.edu::f62d7e5b-ca63-4f59-81a0-6fcc9ca8b01a" providerId="AD" clId="Web-{3DE941B4-22B5-E699-C046-CAFB03C75A6F}" dt="2019-07-06T16:43:59.302" v="77" actId="14100"/>
          <ac:spMkLst>
            <pc:docMk/>
            <pc:sldMk cId="2664284896" sldId="489"/>
            <ac:spMk id="6" creationId="{00000000-0000-0000-0000-000000000000}"/>
          </ac:spMkLst>
        </pc:spChg>
        <pc:spChg chg="mod">
          <ac:chgData name="Kristine Ivanyan" userId="S::kivanyan@loyola.edu::f62d7e5b-ca63-4f59-81a0-6fcc9ca8b01a" providerId="AD" clId="Web-{3DE941B4-22B5-E699-C046-CAFB03C75A6F}" dt="2019-07-06T16:42:54.817" v="29" actId="20577"/>
          <ac:spMkLst>
            <pc:docMk/>
            <pc:sldMk cId="2664284896" sldId="489"/>
            <ac:spMk id="17" creationId="{FBC43DB7-520F-4555-8DD2-B49FEB8CAF47}"/>
          </ac:spMkLst>
        </pc:spChg>
      </pc:sldChg>
      <pc:sldChg chg="modSp">
        <pc:chgData name="Kristine Ivanyan" userId="S::kivanyan@loyola.edu::f62d7e5b-ca63-4f59-81a0-6fcc9ca8b01a" providerId="AD" clId="Web-{3DE941B4-22B5-E699-C046-CAFB03C75A6F}" dt="2019-07-06T16:44:21.036" v="80" actId="14100"/>
        <pc:sldMkLst>
          <pc:docMk/>
          <pc:sldMk cId="413463957" sldId="490"/>
        </pc:sldMkLst>
        <pc:spChg chg="mod">
          <ac:chgData name="Kristine Ivanyan" userId="S::kivanyan@loyola.edu::f62d7e5b-ca63-4f59-81a0-6fcc9ca8b01a" providerId="AD" clId="Web-{3DE941B4-22B5-E699-C046-CAFB03C75A6F}" dt="2019-07-06T16:44:21.036" v="80" actId="14100"/>
          <ac:spMkLst>
            <pc:docMk/>
            <pc:sldMk cId="413463957" sldId="490"/>
            <ac:spMk id="6" creationId="{00000000-0000-0000-0000-000000000000}"/>
          </ac:spMkLst>
        </pc:spChg>
      </pc:sldChg>
      <pc:sldChg chg="modSp">
        <pc:chgData name="Kristine Ivanyan" userId="S::kivanyan@loyola.edu::f62d7e5b-ca63-4f59-81a0-6fcc9ca8b01a" providerId="AD" clId="Web-{3DE941B4-22B5-E699-C046-CAFB03C75A6F}" dt="2019-07-06T19:07:18.755" v="1061" actId="14100"/>
        <pc:sldMkLst>
          <pc:docMk/>
          <pc:sldMk cId="2725764930" sldId="493"/>
        </pc:sldMkLst>
        <pc:spChg chg="mod">
          <ac:chgData name="Kristine Ivanyan" userId="S::kivanyan@loyola.edu::f62d7e5b-ca63-4f59-81a0-6fcc9ca8b01a" providerId="AD" clId="Web-{3DE941B4-22B5-E699-C046-CAFB03C75A6F}" dt="2019-07-06T16:44:36.739" v="81" actId="14100"/>
          <ac:spMkLst>
            <pc:docMk/>
            <pc:sldMk cId="2725764930" sldId="493"/>
            <ac:spMk id="6" creationId="{00000000-0000-0000-0000-000000000000}"/>
          </ac:spMkLst>
        </pc:spChg>
        <pc:spChg chg="mod">
          <ac:chgData name="Kristine Ivanyan" userId="S::kivanyan@loyola.edu::f62d7e5b-ca63-4f59-81a0-6fcc9ca8b01a" providerId="AD" clId="Web-{3DE941B4-22B5-E699-C046-CAFB03C75A6F}" dt="2019-07-06T19:07:01.677" v="1058" actId="14100"/>
          <ac:spMkLst>
            <pc:docMk/>
            <pc:sldMk cId="2725764930" sldId="493"/>
            <ac:spMk id="17" creationId="{5B6A17A6-6E69-486C-ABAB-528174C40569}"/>
          </ac:spMkLst>
        </pc:spChg>
        <pc:spChg chg="mod">
          <ac:chgData name="Kristine Ivanyan" userId="S::kivanyan@loyola.edu::f62d7e5b-ca63-4f59-81a0-6fcc9ca8b01a" providerId="AD" clId="Web-{3DE941B4-22B5-E699-C046-CAFB03C75A6F}" dt="2019-07-06T19:07:18.755" v="1061" actId="14100"/>
          <ac:spMkLst>
            <pc:docMk/>
            <pc:sldMk cId="2725764930" sldId="493"/>
            <ac:spMk id="18" creationId="{2B334BE4-3EBD-468A-99CE-E26907D18FEA}"/>
          </ac:spMkLst>
        </pc:spChg>
        <pc:grpChg chg="mod">
          <ac:chgData name="Kristine Ivanyan" userId="S::kivanyan@loyola.edu::f62d7e5b-ca63-4f59-81a0-6fcc9ca8b01a" providerId="AD" clId="Web-{3DE941B4-22B5-E699-C046-CAFB03C75A6F}" dt="2019-07-06T19:06:46.973" v="1054" actId="14100"/>
          <ac:grpSpMkLst>
            <pc:docMk/>
            <pc:sldMk cId="2725764930" sldId="493"/>
            <ac:grpSpMk id="8" creationId="{8EBE210D-76B5-437A-ABF2-74208A519DF0}"/>
          </ac:grpSpMkLst>
        </pc:grpChg>
      </pc:sldChg>
      <pc:sldChg chg="modSp">
        <pc:chgData name="Kristine Ivanyan" userId="S::kivanyan@loyola.edu::f62d7e5b-ca63-4f59-81a0-6fcc9ca8b01a" providerId="AD" clId="Web-{3DE941B4-22B5-E699-C046-CAFB03C75A6F}" dt="2019-07-06T18:39:15.385" v="1046" actId="14100"/>
        <pc:sldMkLst>
          <pc:docMk/>
          <pc:sldMk cId="1314058891" sldId="494"/>
        </pc:sldMkLst>
        <pc:spChg chg="mod">
          <ac:chgData name="Kristine Ivanyan" userId="S::kivanyan@loyola.edu::f62d7e5b-ca63-4f59-81a0-6fcc9ca8b01a" providerId="AD" clId="Web-{3DE941B4-22B5-E699-C046-CAFB03C75A6F}" dt="2019-07-06T17:39:49.814" v="273" actId="1076"/>
          <ac:spMkLst>
            <pc:docMk/>
            <pc:sldMk cId="1314058891" sldId="494"/>
            <ac:spMk id="2" creationId="{3477126E-39BC-43F0-B590-57ABFCC07808}"/>
          </ac:spMkLst>
        </pc:spChg>
        <pc:spChg chg="mod">
          <ac:chgData name="Kristine Ivanyan" userId="S::kivanyan@loyola.edu::f62d7e5b-ca63-4f59-81a0-6fcc9ca8b01a" providerId="AD" clId="Web-{3DE941B4-22B5-E699-C046-CAFB03C75A6F}" dt="2019-07-06T16:44:56.427" v="83" actId="14100"/>
          <ac:spMkLst>
            <pc:docMk/>
            <pc:sldMk cId="1314058891" sldId="494"/>
            <ac:spMk id="6" creationId="{00000000-0000-0000-0000-000000000000}"/>
          </ac:spMkLst>
        </pc:spChg>
        <pc:spChg chg="mod">
          <ac:chgData name="Kristine Ivanyan" userId="S::kivanyan@loyola.edu::f62d7e5b-ca63-4f59-81a0-6fcc9ca8b01a" providerId="AD" clId="Web-{3DE941B4-22B5-E699-C046-CAFB03C75A6F}" dt="2019-07-06T18:39:15.385" v="1046" actId="14100"/>
          <ac:spMkLst>
            <pc:docMk/>
            <pc:sldMk cId="1314058891" sldId="494"/>
            <ac:spMk id="17" creationId="{330CECA8-9AFD-4A79-97F0-3C485F167756}"/>
          </ac:spMkLst>
        </pc:spChg>
        <pc:picChg chg="mod">
          <ac:chgData name="Kristine Ivanyan" userId="S::kivanyan@loyola.edu::f62d7e5b-ca63-4f59-81a0-6fcc9ca8b01a" providerId="AD" clId="Web-{3DE941B4-22B5-E699-C046-CAFB03C75A6F}" dt="2019-07-06T16:46:22.631" v="87" actId="14100"/>
          <ac:picMkLst>
            <pc:docMk/>
            <pc:sldMk cId="1314058891" sldId="494"/>
            <ac:picMk id="18" creationId="{31715906-539E-4C9D-91D4-4338A2859FD3}"/>
          </ac:picMkLst>
        </pc:picChg>
      </pc:sldChg>
      <pc:sldChg chg="modSp">
        <pc:chgData name="Kristine Ivanyan" userId="S::kivanyan@loyola.edu::f62d7e5b-ca63-4f59-81a0-6fcc9ca8b01a" providerId="AD" clId="Web-{3DE941B4-22B5-E699-C046-CAFB03C75A6F}" dt="2019-07-06T16:44:43.005" v="82" actId="14100"/>
        <pc:sldMkLst>
          <pc:docMk/>
          <pc:sldMk cId="3408310748" sldId="495"/>
        </pc:sldMkLst>
        <pc:spChg chg="mod">
          <ac:chgData name="Kristine Ivanyan" userId="S::kivanyan@loyola.edu::f62d7e5b-ca63-4f59-81a0-6fcc9ca8b01a" providerId="AD" clId="Web-{3DE941B4-22B5-E699-C046-CAFB03C75A6F}" dt="2019-07-06T16:44:43.005" v="82" actId="14100"/>
          <ac:spMkLst>
            <pc:docMk/>
            <pc:sldMk cId="3408310748" sldId="495"/>
            <ac:spMk id="6" creationId="{00000000-0000-0000-0000-000000000000}"/>
          </ac:spMkLst>
        </pc:spChg>
      </pc:sldChg>
      <pc:sldChg chg="modSp">
        <pc:chgData name="Kristine Ivanyan" userId="S::kivanyan@loyola.edu::f62d7e5b-ca63-4f59-81a0-6fcc9ca8b01a" providerId="AD" clId="Web-{3DE941B4-22B5-E699-C046-CAFB03C75A6F}" dt="2019-07-06T19:05:43.051" v="1051" actId="20577"/>
        <pc:sldMkLst>
          <pc:docMk/>
          <pc:sldMk cId="1600926524" sldId="496"/>
        </pc:sldMkLst>
        <pc:spChg chg="mod">
          <ac:chgData name="Kristine Ivanyan" userId="S::kivanyan@loyola.edu::f62d7e5b-ca63-4f59-81a0-6fcc9ca8b01a" providerId="AD" clId="Web-{3DE941B4-22B5-E699-C046-CAFB03C75A6F}" dt="2019-07-06T17:51:13.053" v="520" actId="14100"/>
          <ac:spMkLst>
            <pc:docMk/>
            <pc:sldMk cId="1600926524" sldId="496"/>
            <ac:spMk id="2" creationId="{032B0EAF-8C9D-456A-A2B2-22C4CAD46C11}"/>
          </ac:spMkLst>
        </pc:spChg>
        <pc:spChg chg="mod">
          <ac:chgData name="Kristine Ivanyan" userId="S::kivanyan@loyola.edu::f62d7e5b-ca63-4f59-81a0-6fcc9ca8b01a" providerId="AD" clId="Web-{3DE941B4-22B5-E699-C046-CAFB03C75A6F}" dt="2019-07-06T19:05:43.051" v="1051" actId="20577"/>
          <ac:spMkLst>
            <pc:docMk/>
            <pc:sldMk cId="1600926524" sldId="496"/>
            <ac:spMk id="3" creationId="{00000000-0000-0000-0000-000000000000}"/>
          </ac:spMkLst>
        </pc:spChg>
        <pc:spChg chg="mod">
          <ac:chgData name="Kristine Ivanyan" userId="S::kivanyan@loyola.edu::f62d7e5b-ca63-4f59-81a0-6fcc9ca8b01a" providerId="AD" clId="Web-{3DE941B4-22B5-E699-C046-CAFB03C75A6F}" dt="2019-07-06T17:51:59.319" v="551" actId="20577"/>
          <ac:spMkLst>
            <pc:docMk/>
            <pc:sldMk cId="1600926524" sldId="496"/>
            <ac:spMk id="5" creationId="{2E806A69-1DD1-45BB-83CE-AE81C9A304E8}"/>
          </ac:spMkLst>
        </pc:spChg>
        <pc:spChg chg="mod">
          <ac:chgData name="Kristine Ivanyan" userId="S::kivanyan@loyola.edu::f62d7e5b-ca63-4f59-81a0-6fcc9ca8b01a" providerId="AD" clId="Web-{3DE941B4-22B5-E699-C046-CAFB03C75A6F}" dt="2019-07-06T16:46:36.867" v="88" actId="14100"/>
          <ac:spMkLst>
            <pc:docMk/>
            <pc:sldMk cId="1600926524" sldId="496"/>
            <ac:spMk id="6" creationId="{00000000-0000-0000-0000-000000000000}"/>
          </ac:spMkLst>
        </pc:spChg>
      </pc:sldChg>
      <pc:sldChg chg="modSp">
        <pc:chgData name="Kristine Ivanyan" userId="S::kivanyan@loyola.edu::f62d7e5b-ca63-4f59-81a0-6fcc9ca8b01a" providerId="AD" clId="Web-{3DE941B4-22B5-E699-C046-CAFB03C75A6F}" dt="2019-07-06T18:39:38.838" v="1048" actId="14100"/>
        <pc:sldMkLst>
          <pc:docMk/>
          <pc:sldMk cId="512244876" sldId="497"/>
        </pc:sldMkLst>
        <pc:spChg chg="mod">
          <ac:chgData name="Kristine Ivanyan" userId="S::kivanyan@loyola.edu::f62d7e5b-ca63-4f59-81a0-6fcc9ca8b01a" providerId="AD" clId="Web-{3DE941B4-22B5-E699-C046-CAFB03C75A6F}" dt="2019-07-06T18:05:07.465" v="725" actId="1076"/>
          <ac:spMkLst>
            <pc:docMk/>
            <pc:sldMk cId="512244876" sldId="497"/>
            <ac:spMk id="2" creationId="{53A2D57F-20AD-4C8B-9913-DD05DB17C61B}"/>
          </ac:spMkLst>
        </pc:spChg>
        <pc:spChg chg="mod">
          <ac:chgData name="Kristine Ivanyan" userId="S::kivanyan@loyola.edu::f62d7e5b-ca63-4f59-81a0-6fcc9ca8b01a" providerId="AD" clId="Web-{3DE941B4-22B5-E699-C046-CAFB03C75A6F}" dt="2019-07-06T18:39:38.838" v="1048" actId="14100"/>
          <ac:spMkLst>
            <pc:docMk/>
            <pc:sldMk cId="512244876" sldId="497"/>
            <ac:spMk id="3" creationId="{00000000-0000-0000-0000-000000000000}"/>
          </ac:spMkLst>
        </pc:spChg>
        <pc:spChg chg="mod">
          <ac:chgData name="Kristine Ivanyan" userId="S::kivanyan@loyola.edu::f62d7e5b-ca63-4f59-81a0-6fcc9ca8b01a" providerId="AD" clId="Web-{3DE941B4-22B5-E699-C046-CAFB03C75A6F}" dt="2019-07-06T18:05:30.059" v="730" actId="14100"/>
          <ac:spMkLst>
            <pc:docMk/>
            <pc:sldMk cId="512244876" sldId="497"/>
            <ac:spMk id="5" creationId="{AA834EBA-EAB8-4481-8D21-37CD08565F43}"/>
          </ac:spMkLst>
        </pc:spChg>
        <pc:spChg chg="mod">
          <ac:chgData name="Kristine Ivanyan" userId="S::kivanyan@loyola.edu::f62d7e5b-ca63-4f59-81a0-6fcc9ca8b01a" providerId="AD" clId="Web-{3DE941B4-22B5-E699-C046-CAFB03C75A6F}" dt="2019-07-06T16:46:44.303" v="89" actId="14100"/>
          <ac:spMkLst>
            <pc:docMk/>
            <pc:sldMk cId="512244876" sldId="497"/>
            <ac:spMk id="6" creationId="{00000000-0000-0000-0000-000000000000}"/>
          </ac:spMkLst>
        </pc:spChg>
      </pc:sldChg>
      <pc:sldChg chg="modSp">
        <pc:chgData name="Kristine Ivanyan" userId="S::kivanyan@loyola.edu::f62d7e5b-ca63-4f59-81a0-6fcc9ca8b01a" providerId="AD" clId="Web-{3DE941B4-22B5-E699-C046-CAFB03C75A6F}" dt="2019-07-06T16:46:59.711" v="91" actId="14100"/>
        <pc:sldMkLst>
          <pc:docMk/>
          <pc:sldMk cId="4239686267" sldId="532"/>
        </pc:sldMkLst>
        <pc:spChg chg="mod">
          <ac:chgData name="Kristine Ivanyan" userId="S::kivanyan@loyola.edu::f62d7e5b-ca63-4f59-81a0-6fcc9ca8b01a" providerId="AD" clId="Web-{3DE941B4-22B5-E699-C046-CAFB03C75A6F}" dt="2019-07-06T16:46:59.711" v="91" actId="14100"/>
          <ac:spMkLst>
            <pc:docMk/>
            <pc:sldMk cId="4239686267" sldId="532"/>
            <ac:spMk id="6" creationId="{00000000-0000-0000-0000-000000000000}"/>
          </ac:spMkLst>
        </pc:spChg>
      </pc:sldChg>
      <pc:sldChg chg="modSp">
        <pc:chgData name="Kristine Ivanyan" userId="S::kivanyan@loyola.edu::f62d7e5b-ca63-4f59-81a0-6fcc9ca8b01a" providerId="AD" clId="Web-{3DE941B4-22B5-E699-C046-CAFB03C75A6F}" dt="2019-07-06T18:38:18.228" v="1034" actId="14100"/>
        <pc:sldMkLst>
          <pc:docMk/>
          <pc:sldMk cId="3903139759" sldId="572"/>
        </pc:sldMkLst>
        <pc:spChg chg="mod">
          <ac:chgData name="Kristine Ivanyan" userId="S::kivanyan@loyola.edu::f62d7e5b-ca63-4f59-81a0-6fcc9ca8b01a" providerId="AD" clId="Web-{3DE941B4-22B5-E699-C046-CAFB03C75A6F}" dt="2019-07-06T16:44:07.364" v="78" actId="14100"/>
          <ac:spMkLst>
            <pc:docMk/>
            <pc:sldMk cId="3903139759" sldId="572"/>
            <ac:spMk id="10" creationId="{00000000-0000-0000-0000-000000000000}"/>
          </ac:spMkLst>
        </pc:spChg>
        <pc:spChg chg="mod">
          <ac:chgData name="Kristine Ivanyan" userId="S::kivanyan@loyola.edu::f62d7e5b-ca63-4f59-81a0-6fcc9ca8b01a" providerId="AD" clId="Web-{3DE941B4-22B5-E699-C046-CAFB03C75A6F}" dt="2019-07-06T18:38:18.228" v="1034" actId="14100"/>
          <ac:spMkLst>
            <pc:docMk/>
            <pc:sldMk cId="3903139759" sldId="572"/>
            <ac:spMk id="12" creationId="{00000000-0000-0000-0000-000000000000}"/>
          </ac:spMkLst>
        </pc:spChg>
      </pc:sldChg>
      <pc:sldChg chg="modSp">
        <pc:chgData name="Kristine Ivanyan" userId="S::kivanyan@loyola.edu::f62d7e5b-ca63-4f59-81a0-6fcc9ca8b01a" providerId="AD" clId="Web-{3DE941B4-22B5-E699-C046-CAFB03C75A6F}" dt="2019-07-06T18:39:44.213" v="1049" actId="14100"/>
        <pc:sldMkLst>
          <pc:docMk/>
          <pc:sldMk cId="1781762971" sldId="573"/>
        </pc:sldMkLst>
        <pc:spChg chg="mod">
          <ac:chgData name="Kristine Ivanyan" userId="S::kivanyan@loyola.edu::f62d7e5b-ca63-4f59-81a0-6fcc9ca8b01a" providerId="AD" clId="Web-{3DE941B4-22B5-E699-C046-CAFB03C75A6F}" dt="2019-07-06T18:35:57.430" v="1029" actId="14100"/>
          <ac:spMkLst>
            <pc:docMk/>
            <pc:sldMk cId="1781762971" sldId="573"/>
            <ac:spMk id="2" creationId="{0041C149-4D60-4F5F-99A0-1E9F3658B71C}"/>
          </ac:spMkLst>
        </pc:spChg>
        <pc:spChg chg="mod">
          <ac:chgData name="Kristine Ivanyan" userId="S::kivanyan@loyola.edu::f62d7e5b-ca63-4f59-81a0-6fcc9ca8b01a" providerId="AD" clId="Web-{3DE941B4-22B5-E699-C046-CAFB03C75A6F}" dt="2019-07-06T18:39:44.213" v="1049" actId="14100"/>
          <ac:spMkLst>
            <pc:docMk/>
            <pc:sldMk cId="1781762971" sldId="573"/>
            <ac:spMk id="3" creationId="{00000000-0000-0000-0000-000000000000}"/>
          </ac:spMkLst>
        </pc:spChg>
        <pc:spChg chg="mod">
          <ac:chgData name="Kristine Ivanyan" userId="S::kivanyan@loyola.edu::f62d7e5b-ca63-4f59-81a0-6fcc9ca8b01a" providerId="AD" clId="Web-{3DE941B4-22B5-E699-C046-CAFB03C75A6F}" dt="2019-07-06T16:46:51.943" v="90" actId="14100"/>
          <ac:spMkLst>
            <pc:docMk/>
            <pc:sldMk cId="1781762971" sldId="573"/>
            <ac:spMk id="6" creationId="{00000000-0000-0000-0000-000000000000}"/>
          </ac:spMkLst>
        </pc:spChg>
        <pc:spChg chg="mod">
          <ac:chgData name="Kristine Ivanyan" userId="S::kivanyan@loyola.edu::f62d7e5b-ca63-4f59-81a0-6fcc9ca8b01a" providerId="AD" clId="Web-{3DE941B4-22B5-E699-C046-CAFB03C75A6F}" dt="2019-07-06T18:36:05.039" v="1031" actId="14100"/>
          <ac:spMkLst>
            <pc:docMk/>
            <pc:sldMk cId="1781762971" sldId="573"/>
            <ac:spMk id="17" creationId="{FBC43DB7-520F-4555-8DD2-B49FEB8CAF47}"/>
          </ac:spMkLst>
        </pc:spChg>
      </pc:sldChg>
      <pc:sldChg chg="modSp">
        <pc:chgData name="Kristine Ivanyan" userId="S::kivanyan@loyola.edu::f62d7e5b-ca63-4f59-81a0-6fcc9ca8b01a" providerId="AD" clId="Web-{3DE941B4-22B5-E699-C046-CAFB03C75A6F}" dt="2019-07-06T18:24:15.722" v="853" actId="20577"/>
        <pc:sldMkLst>
          <pc:docMk/>
          <pc:sldMk cId="305281821" sldId="574"/>
        </pc:sldMkLst>
        <pc:spChg chg="mod">
          <ac:chgData name="Kristine Ivanyan" userId="S::kivanyan@loyola.edu::f62d7e5b-ca63-4f59-81a0-6fcc9ca8b01a" providerId="AD" clId="Web-{3DE941B4-22B5-E699-C046-CAFB03C75A6F}" dt="2019-07-06T18:24:15.722" v="853" actId="20577"/>
          <ac:spMkLst>
            <pc:docMk/>
            <pc:sldMk cId="305281821" sldId="574"/>
            <ac:spMk id="4" creationId="{00000000-0000-0000-0000-000000000000}"/>
          </ac:spMkLst>
        </pc:spChg>
      </pc:sldChg>
    </pc:docChg>
  </pc:docChgLst>
  <pc:docChgLst>
    <pc:chgData name="Kristine Ivanyan" userId="S::kivanyan@loyola.edu::f62d7e5b-ca63-4f59-81a0-6fcc9ca8b01a" providerId="AD" clId="Web-{618377E1-A894-C82C-4217-E38C53A9DB67}"/>
    <pc:docChg chg="modSld">
      <pc:chgData name="Kristine Ivanyan" userId="S::kivanyan@loyola.edu::f62d7e5b-ca63-4f59-81a0-6fcc9ca8b01a" providerId="AD" clId="Web-{618377E1-A894-C82C-4217-E38C53A9DB67}" dt="2019-07-05T12:00:28.154" v="0" actId="1076"/>
      <pc:docMkLst>
        <pc:docMk/>
      </pc:docMkLst>
      <pc:sldChg chg="modSp">
        <pc:chgData name="Kristine Ivanyan" userId="S::kivanyan@loyola.edu::f62d7e5b-ca63-4f59-81a0-6fcc9ca8b01a" providerId="AD" clId="Web-{618377E1-A894-C82C-4217-E38C53A9DB67}" dt="2019-07-05T12:00:28.154" v="0" actId="1076"/>
        <pc:sldMkLst>
          <pc:docMk/>
          <pc:sldMk cId="305281821" sldId="574"/>
        </pc:sldMkLst>
        <pc:picChg chg="mod">
          <ac:chgData name="Kristine Ivanyan" userId="S::kivanyan@loyola.edu::f62d7e5b-ca63-4f59-81a0-6fcc9ca8b01a" providerId="AD" clId="Web-{618377E1-A894-C82C-4217-E38C53A9DB67}" dt="2019-07-05T12:00:28.154" v="0" actId="1076"/>
          <ac:picMkLst>
            <pc:docMk/>
            <pc:sldMk cId="305281821" sldId="574"/>
            <ac:picMk id="3" creationId="{3966DD05-2F2C-40C1-A536-F99EFD68669B}"/>
          </ac:picMkLst>
        </pc:picChg>
      </pc:sldChg>
    </pc:docChg>
  </pc:docChgLst>
  <pc:docChgLst>
    <pc:chgData name="John Rohrs" userId="S::jmrohrs@loyola.edu::617e6cc4-bad9-4a04-8116-a910ab76aa70" providerId="AD" clId="Web-{77E2F19C-B9AA-ACC5-1DCD-F7BC0BE2C694}"/>
    <pc:docChg chg="modSld">
      <pc:chgData name="John Rohrs" userId="S::jmrohrs@loyola.edu::617e6cc4-bad9-4a04-8116-a910ab76aa70" providerId="AD" clId="Web-{77E2F19C-B9AA-ACC5-1DCD-F7BC0BE2C694}" dt="2019-07-07T13:06:34.686" v="190" actId="20577"/>
      <pc:docMkLst>
        <pc:docMk/>
      </pc:docMkLst>
      <pc:sldChg chg="modSp">
        <pc:chgData name="John Rohrs" userId="S::jmrohrs@loyola.edu::617e6cc4-bad9-4a04-8116-a910ab76aa70" providerId="AD" clId="Web-{77E2F19C-B9AA-ACC5-1DCD-F7BC0BE2C694}" dt="2019-07-07T13:06:32.874" v="188" actId="20577"/>
        <pc:sldMkLst>
          <pc:docMk/>
          <pc:sldMk cId="796407901" sldId="410"/>
        </pc:sldMkLst>
        <pc:spChg chg="mod">
          <ac:chgData name="John Rohrs" userId="S::jmrohrs@loyola.edu::617e6cc4-bad9-4a04-8116-a910ab76aa70" providerId="AD" clId="Web-{77E2F19C-B9AA-ACC5-1DCD-F7BC0BE2C694}" dt="2019-07-07T13:06:32.874" v="188" actId="20577"/>
          <ac:spMkLst>
            <pc:docMk/>
            <pc:sldMk cId="796407901" sldId="410"/>
            <ac:spMk id="7" creationId="{00000000-0000-0000-0000-000000000000}"/>
          </ac:spMkLst>
        </pc:spChg>
      </pc:sldChg>
    </pc:docChg>
  </pc:docChgLst>
  <pc:docChgLst>
    <pc:chgData name="Dianna Davey" userId="S::dldavey@loyola.edu::af4426b1-d0af-4a7e-9d1a-586ff16db2ce" providerId="AD" clId="Web-{F61A733E-F002-4520-B767-53BF57D846BB}"/>
    <pc:docChg chg="modSld">
      <pc:chgData name="Dianna Davey" userId="S::dldavey@loyola.edu::af4426b1-d0af-4a7e-9d1a-586ff16db2ce" providerId="AD" clId="Web-{F61A733E-F002-4520-B767-53BF57D846BB}" dt="2019-07-04T12:51:32.758" v="118" actId="1076"/>
      <pc:docMkLst>
        <pc:docMk/>
      </pc:docMkLst>
      <pc:sldChg chg="addSp modSp">
        <pc:chgData name="Dianna Davey" userId="S::dldavey@loyola.edu::af4426b1-d0af-4a7e-9d1a-586ff16db2ce" providerId="AD" clId="Web-{F61A733E-F002-4520-B767-53BF57D846BB}" dt="2019-07-04T12:51:32.758" v="118" actId="1076"/>
        <pc:sldMkLst>
          <pc:docMk/>
          <pc:sldMk cId="3767588880" sldId="479"/>
        </pc:sldMkLst>
        <pc:spChg chg="add mod">
          <ac:chgData name="Dianna Davey" userId="S::dldavey@loyola.edu::af4426b1-d0af-4a7e-9d1a-586ff16db2ce" providerId="AD" clId="Web-{F61A733E-F002-4520-B767-53BF57D846BB}" dt="2019-07-04T12:51:32.758" v="118" actId="1076"/>
          <ac:spMkLst>
            <pc:docMk/>
            <pc:sldMk cId="3767588880" sldId="479"/>
            <ac:spMk id="5" creationId="{AE87567A-361F-45C1-A848-C245D968988B}"/>
          </ac:spMkLst>
        </pc:spChg>
        <pc:spChg chg="mod">
          <ac:chgData name="Dianna Davey" userId="S::dldavey@loyola.edu::af4426b1-d0af-4a7e-9d1a-586ff16db2ce" providerId="AD" clId="Web-{F61A733E-F002-4520-B767-53BF57D846BB}" dt="2019-07-04T12:37:22.016" v="49" actId="14100"/>
          <ac:spMkLst>
            <pc:docMk/>
            <pc:sldMk cId="3767588880" sldId="479"/>
            <ac:spMk id="12" creationId="{00000000-0000-0000-0000-000000000000}"/>
          </ac:spMkLst>
        </pc:spChg>
        <pc:spChg chg="mod">
          <ac:chgData name="Dianna Davey" userId="S::dldavey@loyola.edu::af4426b1-d0af-4a7e-9d1a-586ff16db2ce" providerId="AD" clId="Web-{F61A733E-F002-4520-B767-53BF57D846BB}" dt="2019-07-04T12:50:51.960" v="111" actId="1076"/>
          <ac:spMkLst>
            <pc:docMk/>
            <pc:sldMk cId="3767588880" sldId="479"/>
            <ac:spMk id="15" creationId="{00000000-0000-0000-0000-000000000000}"/>
          </ac:spMkLst>
        </pc:spChg>
        <pc:picChg chg="add mod">
          <ac:chgData name="Dianna Davey" userId="S::dldavey@loyola.edu::af4426b1-d0af-4a7e-9d1a-586ff16db2ce" providerId="AD" clId="Web-{F61A733E-F002-4520-B767-53BF57D846BB}" dt="2019-07-04T12:50:59.804" v="112" actId="14100"/>
          <ac:picMkLst>
            <pc:docMk/>
            <pc:sldMk cId="3767588880" sldId="479"/>
            <ac:picMk id="2" creationId="{EE7A0F93-DB91-470A-A654-2E1D0E9A5458}"/>
          </ac:picMkLst>
        </pc:picChg>
      </pc:sldChg>
    </pc:docChg>
  </pc:docChgLst>
  <pc:docChgLst>
    <pc:chgData name="Kristine Ivanyan" userId="S::kivanyan@loyola.edu::f62d7e5b-ca63-4f59-81a0-6fcc9ca8b01a" providerId="AD" clId="Web-{B56AB1E4-1242-A670-51B3-0E4A38C8FA48}"/>
    <pc:docChg chg="modSld">
      <pc:chgData name="Kristine Ivanyan" userId="S::kivanyan@loyola.edu::f62d7e5b-ca63-4f59-81a0-6fcc9ca8b01a" providerId="AD" clId="Web-{B56AB1E4-1242-A670-51B3-0E4A38C8FA48}" dt="2019-07-09T14:22:20.847" v="348" actId="20577"/>
      <pc:docMkLst>
        <pc:docMk/>
      </pc:docMkLst>
      <pc:sldChg chg="modSp">
        <pc:chgData name="Kristine Ivanyan" userId="S::kivanyan@loyola.edu::f62d7e5b-ca63-4f59-81a0-6fcc9ca8b01a" providerId="AD" clId="Web-{B56AB1E4-1242-A670-51B3-0E4A38C8FA48}" dt="2019-07-09T14:03:23.384" v="250" actId="20577"/>
        <pc:sldMkLst>
          <pc:docMk/>
          <pc:sldMk cId="4247402066" sldId="488"/>
        </pc:sldMkLst>
        <pc:spChg chg="mod">
          <ac:chgData name="Kristine Ivanyan" userId="S::kivanyan@loyola.edu::f62d7e5b-ca63-4f59-81a0-6fcc9ca8b01a" providerId="AD" clId="Web-{B56AB1E4-1242-A670-51B3-0E4A38C8FA48}" dt="2019-07-09T14:03:23.384" v="250" actId="20577"/>
          <ac:spMkLst>
            <pc:docMk/>
            <pc:sldMk cId="4247402066" sldId="488"/>
            <ac:spMk id="6" creationId="{00000000-0000-0000-0000-000000000000}"/>
          </ac:spMkLst>
        </pc:spChg>
      </pc:sldChg>
      <pc:sldChg chg="modSp">
        <pc:chgData name="Kristine Ivanyan" userId="S::kivanyan@loyola.edu::f62d7e5b-ca63-4f59-81a0-6fcc9ca8b01a" providerId="AD" clId="Web-{B56AB1E4-1242-A670-51B3-0E4A38C8FA48}" dt="2019-07-09T14:02:37.945" v="241" actId="20577"/>
        <pc:sldMkLst>
          <pc:docMk/>
          <pc:sldMk cId="2664284896" sldId="489"/>
        </pc:sldMkLst>
        <pc:spChg chg="mod">
          <ac:chgData name="Kristine Ivanyan" userId="S::kivanyan@loyola.edu::f62d7e5b-ca63-4f59-81a0-6fcc9ca8b01a" providerId="AD" clId="Web-{B56AB1E4-1242-A670-51B3-0E4A38C8FA48}" dt="2019-07-09T13:52:55.486" v="24" actId="20577"/>
          <ac:spMkLst>
            <pc:docMk/>
            <pc:sldMk cId="2664284896" sldId="489"/>
            <ac:spMk id="2" creationId="{0041C149-4D60-4F5F-99A0-1E9F3658B71C}"/>
          </ac:spMkLst>
        </pc:spChg>
        <pc:spChg chg="mod">
          <ac:chgData name="Kristine Ivanyan" userId="S::kivanyan@loyola.edu::f62d7e5b-ca63-4f59-81a0-6fcc9ca8b01a" providerId="AD" clId="Web-{B56AB1E4-1242-A670-51B3-0E4A38C8FA48}" dt="2019-07-09T14:02:37.945" v="241" actId="20577"/>
          <ac:spMkLst>
            <pc:docMk/>
            <pc:sldMk cId="2664284896" sldId="489"/>
            <ac:spMk id="3" creationId="{00000000-0000-0000-0000-000000000000}"/>
          </ac:spMkLst>
        </pc:spChg>
      </pc:sldChg>
      <pc:sldChg chg="modSp">
        <pc:chgData name="Kristine Ivanyan" userId="S::kivanyan@loyola.edu::f62d7e5b-ca63-4f59-81a0-6fcc9ca8b01a" providerId="AD" clId="Web-{B56AB1E4-1242-A670-51B3-0E4A38C8FA48}" dt="2019-07-09T14:20:37.034" v="324" actId="20577"/>
        <pc:sldMkLst>
          <pc:docMk/>
          <pc:sldMk cId="413463957" sldId="490"/>
        </pc:sldMkLst>
        <pc:spChg chg="mod">
          <ac:chgData name="Kristine Ivanyan" userId="S::kivanyan@loyola.edu::f62d7e5b-ca63-4f59-81a0-6fcc9ca8b01a" providerId="AD" clId="Web-{B56AB1E4-1242-A670-51B3-0E4A38C8FA48}" dt="2019-07-09T14:20:37.034" v="324" actId="20577"/>
          <ac:spMkLst>
            <pc:docMk/>
            <pc:sldMk cId="413463957" sldId="490"/>
            <ac:spMk id="3" creationId="{00000000-0000-0000-0000-000000000000}"/>
          </ac:spMkLst>
        </pc:spChg>
        <pc:spChg chg="mod">
          <ac:chgData name="Kristine Ivanyan" userId="S::kivanyan@loyola.edu::f62d7e5b-ca63-4f59-81a0-6fcc9ca8b01a" providerId="AD" clId="Web-{B56AB1E4-1242-A670-51B3-0E4A38C8FA48}" dt="2019-07-09T14:19:53.158" v="320" actId="20577"/>
          <ac:spMkLst>
            <pc:docMk/>
            <pc:sldMk cId="413463957" sldId="490"/>
            <ac:spMk id="34" creationId="{18DECC56-27D6-4E42-B2B5-3295C7A48215}"/>
          </ac:spMkLst>
        </pc:spChg>
        <pc:grpChg chg="mod">
          <ac:chgData name="Kristine Ivanyan" userId="S::kivanyan@loyola.edu::f62d7e5b-ca63-4f59-81a0-6fcc9ca8b01a" providerId="AD" clId="Web-{B56AB1E4-1242-A670-51B3-0E4A38C8FA48}" dt="2019-07-09T14:17:59.985" v="268" actId="14100"/>
          <ac:grpSpMkLst>
            <pc:docMk/>
            <pc:sldMk cId="413463957" sldId="490"/>
            <ac:grpSpMk id="24" creationId="{181A0DD0-4492-475D-8774-50AE8B5281B6}"/>
          </ac:grpSpMkLst>
        </pc:grpChg>
      </pc:sldChg>
      <pc:sldChg chg="modSp">
        <pc:chgData name="Kristine Ivanyan" userId="S::kivanyan@loyola.edu::f62d7e5b-ca63-4f59-81a0-6fcc9ca8b01a" providerId="AD" clId="Web-{B56AB1E4-1242-A670-51B3-0E4A38C8FA48}" dt="2019-07-09T14:21:41.566" v="343" actId="20577"/>
        <pc:sldMkLst>
          <pc:docMk/>
          <pc:sldMk cId="1314058891" sldId="494"/>
        </pc:sldMkLst>
        <pc:spChg chg="mod">
          <ac:chgData name="Kristine Ivanyan" userId="S::kivanyan@loyola.edu::f62d7e5b-ca63-4f59-81a0-6fcc9ca8b01a" providerId="AD" clId="Web-{B56AB1E4-1242-A670-51B3-0E4A38C8FA48}" dt="2019-07-09T14:21:41.566" v="343" actId="20577"/>
          <ac:spMkLst>
            <pc:docMk/>
            <pc:sldMk cId="1314058891" sldId="494"/>
            <ac:spMk id="2" creationId="{3477126E-39BC-43F0-B590-57ABFCC07808}"/>
          </ac:spMkLst>
        </pc:spChg>
      </pc:sldChg>
      <pc:sldChg chg="modSp">
        <pc:chgData name="Kristine Ivanyan" userId="S::kivanyan@loyola.edu::f62d7e5b-ca63-4f59-81a0-6fcc9ca8b01a" providerId="AD" clId="Web-{B56AB1E4-1242-A670-51B3-0E4A38C8FA48}" dt="2019-07-09T14:22:20.847" v="348" actId="20577"/>
        <pc:sldMkLst>
          <pc:docMk/>
          <pc:sldMk cId="3408310748" sldId="495"/>
        </pc:sldMkLst>
        <pc:spChg chg="mod">
          <ac:chgData name="Kristine Ivanyan" userId="S::kivanyan@loyola.edu::f62d7e5b-ca63-4f59-81a0-6fcc9ca8b01a" providerId="AD" clId="Web-{B56AB1E4-1242-A670-51B3-0E4A38C8FA48}" dt="2019-07-09T14:22:20.847" v="348" actId="20577"/>
          <ac:spMkLst>
            <pc:docMk/>
            <pc:sldMk cId="3408310748" sldId="495"/>
            <ac:spMk id="3" creationId="{00000000-0000-0000-0000-000000000000}"/>
          </ac:spMkLst>
        </pc:spChg>
      </pc:sldChg>
      <pc:sldChg chg="modSp">
        <pc:chgData name="Kristine Ivanyan" userId="S::kivanyan@loyola.edu::f62d7e5b-ca63-4f59-81a0-6fcc9ca8b01a" providerId="AD" clId="Web-{B56AB1E4-1242-A670-51B3-0E4A38C8FA48}" dt="2019-07-09T13:53:34.737" v="54" actId="20577"/>
        <pc:sldMkLst>
          <pc:docMk/>
          <pc:sldMk cId="1600926524" sldId="496"/>
        </pc:sldMkLst>
        <pc:spChg chg="mod">
          <ac:chgData name="Kristine Ivanyan" userId="S::kivanyan@loyola.edu::f62d7e5b-ca63-4f59-81a0-6fcc9ca8b01a" providerId="AD" clId="Web-{B56AB1E4-1242-A670-51B3-0E4A38C8FA48}" dt="2019-07-09T13:53:34.737" v="54" actId="20577"/>
          <ac:spMkLst>
            <pc:docMk/>
            <pc:sldMk cId="1600926524" sldId="496"/>
            <ac:spMk id="5" creationId="{2E806A69-1DD1-45BB-83CE-AE81C9A304E8}"/>
          </ac:spMkLst>
        </pc:spChg>
      </pc:sldChg>
      <pc:sldChg chg="modSp">
        <pc:chgData name="Kristine Ivanyan" userId="S::kivanyan@loyola.edu::f62d7e5b-ca63-4f59-81a0-6fcc9ca8b01a" providerId="AD" clId="Web-{B56AB1E4-1242-A670-51B3-0E4A38C8FA48}" dt="2019-07-09T13:58:20.414" v="238" actId="20577"/>
        <pc:sldMkLst>
          <pc:docMk/>
          <pc:sldMk cId="512244876" sldId="497"/>
        </pc:sldMkLst>
        <pc:spChg chg="mod">
          <ac:chgData name="Kristine Ivanyan" userId="S::kivanyan@loyola.edu::f62d7e5b-ca63-4f59-81a0-6fcc9ca8b01a" providerId="AD" clId="Web-{B56AB1E4-1242-A670-51B3-0E4A38C8FA48}" dt="2019-07-09T13:57:35.880" v="182" actId="20577"/>
          <ac:spMkLst>
            <pc:docMk/>
            <pc:sldMk cId="512244876" sldId="497"/>
            <ac:spMk id="2" creationId="{53A2D57F-20AD-4C8B-9913-DD05DB17C61B}"/>
          </ac:spMkLst>
        </pc:spChg>
        <pc:spChg chg="mod">
          <ac:chgData name="Kristine Ivanyan" userId="S::kivanyan@loyola.edu::f62d7e5b-ca63-4f59-81a0-6fcc9ca8b01a" providerId="AD" clId="Web-{B56AB1E4-1242-A670-51B3-0E4A38C8FA48}" dt="2019-07-09T13:58:20.414" v="238" actId="20577"/>
          <ac:spMkLst>
            <pc:docMk/>
            <pc:sldMk cId="512244876" sldId="497"/>
            <ac:spMk id="5" creationId="{AA834EBA-EAB8-4481-8D21-37CD08565F43}"/>
          </ac:spMkLst>
        </pc:spChg>
      </pc:sldChg>
      <pc:sldChg chg="modSp">
        <pc:chgData name="Kristine Ivanyan" userId="S::kivanyan@loyola.edu::f62d7e5b-ca63-4f59-81a0-6fcc9ca8b01a" providerId="AD" clId="Web-{B56AB1E4-1242-A670-51B3-0E4A38C8FA48}" dt="2019-07-09T14:14:12.264" v="262" actId="20577"/>
        <pc:sldMkLst>
          <pc:docMk/>
          <pc:sldMk cId="2797360086" sldId="558"/>
        </pc:sldMkLst>
        <pc:spChg chg="mod">
          <ac:chgData name="Kristine Ivanyan" userId="S::kivanyan@loyola.edu::f62d7e5b-ca63-4f59-81a0-6fcc9ca8b01a" providerId="AD" clId="Web-{B56AB1E4-1242-A670-51B3-0E4A38C8FA48}" dt="2019-07-09T14:14:12.264" v="262" actId="20577"/>
          <ac:spMkLst>
            <pc:docMk/>
            <pc:sldMk cId="2797360086" sldId="558"/>
            <ac:spMk id="9" creationId="{F1803861-BCB2-4411-9459-DCCBFA4B3751}"/>
          </ac:spMkLst>
        </pc:spChg>
      </pc:sldChg>
      <pc:sldChg chg="modSp">
        <pc:chgData name="Kristine Ivanyan" userId="S::kivanyan@loyola.edu::f62d7e5b-ca63-4f59-81a0-6fcc9ca8b01a" providerId="AD" clId="Web-{B56AB1E4-1242-A670-51B3-0E4A38C8FA48}" dt="2019-07-09T14:14:23.452" v="265" actId="20577"/>
        <pc:sldMkLst>
          <pc:docMk/>
          <pc:sldMk cId="3075757571" sldId="564"/>
        </pc:sldMkLst>
        <pc:spChg chg="mod">
          <ac:chgData name="Kristine Ivanyan" userId="S::kivanyan@loyola.edu::f62d7e5b-ca63-4f59-81a0-6fcc9ca8b01a" providerId="AD" clId="Web-{B56AB1E4-1242-A670-51B3-0E4A38C8FA48}" dt="2019-07-09T14:14:23.452" v="265" actId="20577"/>
          <ac:spMkLst>
            <pc:docMk/>
            <pc:sldMk cId="3075757571" sldId="564"/>
            <ac:spMk id="8" creationId="{E932754A-0B48-4A6C-AECE-91DA2682FCEE}"/>
          </ac:spMkLst>
        </pc:spChg>
        <pc:spChg chg="mod">
          <ac:chgData name="Kristine Ivanyan" userId="S::kivanyan@loyola.edu::f62d7e5b-ca63-4f59-81a0-6fcc9ca8b01a" providerId="AD" clId="Web-{B56AB1E4-1242-A670-51B3-0E4A38C8FA48}" dt="2019-07-09T14:14:19.468" v="264" actId="20577"/>
          <ac:spMkLst>
            <pc:docMk/>
            <pc:sldMk cId="3075757571" sldId="564"/>
            <ac:spMk id="11" creationId="{7B0AD4D6-3508-4C7C-9204-0F75E93C63B8}"/>
          </ac:spMkLst>
        </pc:spChg>
      </pc:sldChg>
      <pc:sldChg chg="modSp">
        <pc:chgData name="Kristine Ivanyan" userId="S::kivanyan@loyola.edu::f62d7e5b-ca63-4f59-81a0-6fcc9ca8b01a" providerId="AD" clId="Web-{B56AB1E4-1242-A670-51B3-0E4A38C8FA48}" dt="2019-07-09T13:51:00.782" v="6" actId="20577"/>
        <pc:sldMkLst>
          <pc:docMk/>
          <pc:sldMk cId="3903139759" sldId="572"/>
        </pc:sldMkLst>
        <pc:spChg chg="mod">
          <ac:chgData name="Kristine Ivanyan" userId="S::kivanyan@loyola.edu::f62d7e5b-ca63-4f59-81a0-6fcc9ca8b01a" providerId="AD" clId="Web-{B56AB1E4-1242-A670-51B3-0E4A38C8FA48}" dt="2019-07-09T13:51:00.782" v="6" actId="20577"/>
          <ac:spMkLst>
            <pc:docMk/>
            <pc:sldMk cId="3903139759" sldId="572"/>
            <ac:spMk id="2" creationId="{A3F52B05-3EC2-4411-9177-8FA10E444339}"/>
          </ac:spMkLst>
        </pc:spChg>
      </pc:sldChg>
    </pc:docChg>
  </pc:docChgLst>
  <pc:docChgLst>
    <pc:chgData name="Dianna Davey" userId="S::dldavey@loyola.edu::af4426b1-d0af-4a7e-9d1a-586ff16db2ce" providerId="AD" clId="Web-{D610F142-C1AD-4BDF-9AFE-B8D16621A09B}"/>
    <pc:docChg chg="modSld">
      <pc:chgData name="Dianna Davey" userId="S::dldavey@loyola.edu::af4426b1-d0af-4a7e-9d1a-586ff16db2ce" providerId="AD" clId="Web-{D610F142-C1AD-4BDF-9AFE-B8D16621A09B}" dt="2019-07-04T00:51:56.254" v="2"/>
      <pc:docMkLst>
        <pc:docMk/>
      </pc:docMkLst>
      <pc:sldChg chg="addSp delSp modSp">
        <pc:chgData name="Dianna Davey" userId="S::dldavey@loyola.edu::af4426b1-d0af-4a7e-9d1a-586ff16db2ce" providerId="AD" clId="Web-{D610F142-C1AD-4BDF-9AFE-B8D16621A09B}" dt="2019-07-04T00:51:56.254" v="2"/>
        <pc:sldMkLst>
          <pc:docMk/>
          <pc:sldMk cId="3767588880" sldId="479"/>
        </pc:sldMkLst>
        <pc:picChg chg="add del mod">
          <ac:chgData name="Dianna Davey" userId="S::dldavey@loyola.edu::af4426b1-d0af-4a7e-9d1a-586ff16db2ce" providerId="AD" clId="Web-{D610F142-C1AD-4BDF-9AFE-B8D16621A09B}" dt="2019-07-04T00:51:56.254" v="2"/>
          <ac:picMkLst>
            <pc:docMk/>
            <pc:sldMk cId="3767588880" sldId="479"/>
            <ac:picMk id="2" creationId="{54B3BE93-16F0-485F-880A-B30FDD78727A}"/>
          </ac:picMkLst>
        </pc:picChg>
      </pc:sldChg>
    </pc:docChg>
  </pc:docChgLst>
  <pc:docChgLst>
    <pc:chgData name="John Rohrs" userId="S::jmrohrs@loyola.edu::617e6cc4-bad9-4a04-8116-a910ab76aa70" providerId="AD" clId="Web-{9B3952D2-C810-8825-7601-11170BE50956}"/>
    <pc:docChg chg="modSld">
      <pc:chgData name="John Rohrs" userId="S::jmrohrs@loyola.edu::617e6cc4-bad9-4a04-8116-a910ab76aa70" providerId="AD" clId="Web-{9B3952D2-C810-8825-7601-11170BE50956}" dt="2019-07-08T04:34:11.612" v="5855" actId="1076"/>
      <pc:docMkLst>
        <pc:docMk/>
      </pc:docMkLst>
      <pc:sldChg chg="addSp delSp modSp">
        <pc:chgData name="John Rohrs" userId="S::jmrohrs@loyola.edu::617e6cc4-bad9-4a04-8116-a910ab76aa70" providerId="AD" clId="Web-{9B3952D2-C810-8825-7601-11170BE50956}" dt="2019-07-08T03:20:03.147" v="70" actId="14100"/>
        <pc:sldMkLst>
          <pc:docMk/>
          <pc:sldMk cId="796407901" sldId="410"/>
        </pc:sldMkLst>
        <pc:spChg chg="add mod">
          <ac:chgData name="John Rohrs" userId="S::jmrohrs@loyola.edu::617e6cc4-bad9-4a04-8116-a910ab76aa70" providerId="AD" clId="Web-{9B3952D2-C810-8825-7601-11170BE50956}" dt="2019-07-08T03:19:37.209" v="63" actId="1076"/>
          <ac:spMkLst>
            <pc:docMk/>
            <pc:sldMk cId="796407901" sldId="410"/>
            <ac:spMk id="14" creationId="{644ED05B-8E05-482E-9A66-36F1D6BB9BD1}"/>
          </ac:spMkLst>
        </pc:spChg>
        <pc:graphicFrameChg chg="del">
          <ac:chgData name="John Rohrs" userId="S::jmrohrs@loyola.edu::617e6cc4-bad9-4a04-8116-a910ab76aa70" providerId="AD" clId="Web-{9B3952D2-C810-8825-7601-11170BE50956}" dt="2019-07-08T03:01:44.453" v="0"/>
          <ac:graphicFrameMkLst>
            <pc:docMk/>
            <pc:sldMk cId="796407901" sldId="410"/>
            <ac:graphicFrameMk id="10" creationId="{D1EB1BA9-678A-4633-AFB0-C93FD55C3246}"/>
          </ac:graphicFrameMkLst>
        </pc:graphicFrameChg>
        <pc:picChg chg="add mod">
          <ac:chgData name="John Rohrs" userId="S::jmrohrs@loyola.edu::617e6cc4-bad9-4a04-8116-a910ab76aa70" providerId="AD" clId="Web-{9B3952D2-C810-8825-7601-11170BE50956}" dt="2019-07-08T03:19:37.209" v="62" actId="1076"/>
          <ac:picMkLst>
            <pc:docMk/>
            <pc:sldMk cId="796407901" sldId="410"/>
            <ac:picMk id="12" creationId="{452F6DAC-FDD3-421D-A1DF-A5A21D179ECF}"/>
          </ac:picMkLst>
        </pc:picChg>
        <pc:picChg chg="add mod">
          <ac:chgData name="John Rohrs" userId="S::jmrohrs@loyola.edu::617e6cc4-bad9-4a04-8116-a910ab76aa70" providerId="AD" clId="Web-{9B3952D2-C810-8825-7601-11170BE50956}" dt="2019-07-08T03:20:03.147" v="70" actId="14100"/>
          <ac:picMkLst>
            <pc:docMk/>
            <pc:sldMk cId="796407901" sldId="410"/>
            <ac:picMk id="15" creationId="{A3AF59F9-7CC1-490D-A6D4-6574D9B94E80}"/>
          </ac:picMkLst>
        </pc:picChg>
      </pc:sldChg>
      <pc:sldChg chg="modSp">
        <pc:chgData name="John Rohrs" userId="S::jmrohrs@loyola.edu::617e6cc4-bad9-4a04-8116-a910ab76aa70" providerId="AD" clId="Web-{9B3952D2-C810-8825-7601-11170BE50956}" dt="2019-07-08T03:22:25.882" v="84" actId="1076"/>
        <pc:sldMkLst>
          <pc:docMk/>
          <pc:sldMk cId="3315598040" sldId="544"/>
        </pc:sldMkLst>
        <pc:spChg chg="mod">
          <ac:chgData name="John Rohrs" userId="S::jmrohrs@loyola.edu::617e6cc4-bad9-4a04-8116-a910ab76aa70" providerId="AD" clId="Web-{9B3952D2-C810-8825-7601-11170BE50956}" dt="2019-07-08T03:22:25.882" v="84" actId="1076"/>
          <ac:spMkLst>
            <pc:docMk/>
            <pc:sldMk cId="3315598040" sldId="544"/>
            <ac:spMk id="3" creationId="{0B7B94C6-BA8B-4060-98E9-DD2BFDEB8720}"/>
          </ac:spMkLst>
        </pc:spChg>
      </pc:sldChg>
      <pc:sldChg chg="addSp delSp modSp">
        <pc:chgData name="John Rohrs" userId="S::jmrohrs@loyola.edu::617e6cc4-bad9-4a04-8116-a910ab76aa70" providerId="AD" clId="Web-{9B3952D2-C810-8825-7601-11170BE50956}" dt="2019-07-08T04:13:55.958" v="3461" actId="20577"/>
        <pc:sldMkLst>
          <pc:docMk/>
          <pc:sldMk cId="2108885309" sldId="545"/>
        </pc:sldMkLst>
        <pc:spChg chg="del">
          <ac:chgData name="John Rohrs" userId="S::jmrohrs@loyola.edu::617e6cc4-bad9-4a04-8116-a910ab76aa70" providerId="AD" clId="Web-{9B3952D2-C810-8825-7601-11170BE50956}" dt="2019-07-08T03:57:54.868" v="1662"/>
          <ac:spMkLst>
            <pc:docMk/>
            <pc:sldMk cId="2108885309" sldId="545"/>
            <ac:spMk id="3" creationId="{0B7B94C6-BA8B-4060-98E9-DD2BFDEB8720}"/>
          </ac:spMkLst>
        </pc:spChg>
        <pc:spChg chg="add del mod">
          <ac:chgData name="John Rohrs" userId="S::jmrohrs@loyola.edu::617e6cc4-bad9-4a04-8116-a910ab76aa70" providerId="AD" clId="Web-{9B3952D2-C810-8825-7601-11170BE50956}" dt="2019-07-08T03:58:24.419" v="1665"/>
          <ac:spMkLst>
            <pc:docMk/>
            <pc:sldMk cId="2108885309" sldId="545"/>
            <ac:spMk id="10" creationId="{5F9B3FC0-1109-46F7-8927-A4BB07FB2E78}"/>
          </ac:spMkLst>
        </pc:spChg>
        <pc:spChg chg="add mod">
          <ac:chgData name="John Rohrs" userId="S::jmrohrs@loyola.edu::617e6cc4-bad9-4a04-8116-a910ab76aa70" providerId="AD" clId="Web-{9B3952D2-C810-8825-7601-11170BE50956}" dt="2019-07-08T04:13:55.958" v="3461" actId="20577"/>
          <ac:spMkLst>
            <pc:docMk/>
            <pc:sldMk cId="2108885309" sldId="545"/>
            <ac:spMk id="14" creationId="{F97A51AC-FF40-402E-A7E0-552213E8AC57}"/>
          </ac:spMkLst>
        </pc:spChg>
        <pc:picChg chg="add del mod ord">
          <ac:chgData name="John Rohrs" userId="S::jmrohrs@loyola.edu::617e6cc4-bad9-4a04-8116-a910ab76aa70" providerId="AD" clId="Web-{9B3952D2-C810-8825-7601-11170BE50956}" dt="2019-07-08T03:58:01.352" v="1664"/>
          <ac:picMkLst>
            <pc:docMk/>
            <pc:sldMk cId="2108885309" sldId="545"/>
            <ac:picMk id="7" creationId="{A0B11888-9170-4F64-961E-E3CA2920BB88}"/>
          </ac:picMkLst>
        </pc:picChg>
        <pc:picChg chg="add mod ord">
          <ac:chgData name="John Rohrs" userId="S::jmrohrs@loyola.edu::617e6cc4-bad9-4a04-8116-a910ab76aa70" providerId="AD" clId="Web-{9B3952D2-C810-8825-7601-11170BE50956}" dt="2019-07-08T03:58:36.118" v="1668" actId="1076"/>
          <ac:picMkLst>
            <pc:docMk/>
            <pc:sldMk cId="2108885309" sldId="545"/>
            <ac:picMk id="11" creationId="{DDAEC0AB-7DF6-4BDB-B42C-4385190E6A4A}"/>
          </ac:picMkLst>
        </pc:picChg>
      </pc:sldChg>
      <pc:sldChg chg="addSp delSp modSp">
        <pc:chgData name="John Rohrs" userId="S::jmrohrs@loyola.edu::617e6cc4-bad9-4a04-8116-a910ab76aa70" providerId="AD" clId="Web-{9B3952D2-C810-8825-7601-11170BE50956}" dt="2019-07-08T03:49:47.580" v="1659" actId="20577"/>
        <pc:sldMkLst>
          <pc:docMk/>
          <pc:sldMk cId="1671064894" sldId="546"/>
        </pc:sldMkLst>
        <pc:spChg chg="del">
          <ac:chgData name="John Rohrs" userId="S::jmrohrs@loyola.edu::617e6cc4-bad9-4a04-8116-a910ab76aa70" providerId="AD" clId="Web-{9B3952D2-C810-8825-7601-11170BE50956}" dt="2019-07-08T03:37:19.434" v="87"/>
          <ac:spMkLst>
            <pc:docMk/>
            <pc:sldMk cId="1671064894" sldId="546"/>
            <ac:spMk id="3" creationId="{0B7B94C6-BA8B-4060-98E9-DD2BFDEB8720}"/>
          </ac:spMkLst>
        </pc:spChg>
        <pc:spChg chg="add del mod">
          <ac:chgData name="John Rohrs" userId="S::jmrohrs@loyola.edu::617e6cc4-bad9-4a04-8116-a910ab76aa70" providerId="AD" clId="Web-{9B3952D2-C810-8825-7601-11170BE50956}" dt="2019-07-08T03:38:25.106" v="92"/>
          <ac:spMkLst>
            <pc:docMk/>
            <pc:sldMk cId="1671064894" sldId="546"/>
            <ac:spMk id="10" creationId="{37CD7EB4-EB77-4B1C-B35E-26114FE95928}"/>
          </ac:spMkLst>
        </pc:spChg>
        <pc:spChg chg="add mod">
          <ac:chgData name="John Rohrs" userId="S::jmrohrs@loyola.edu::617e6cc4-bad9-4a04-8116-a910ab76aa70" providerId="AD" clId="Web-{9B3952D2-C810-8825-7601-11170BE50956}" dt="2019-07-08T03:49:47.580" v="1659" actId="20577"/>
          <ac:spMkLst>
            <pc:docMk/>
            <pc:sldMk cId="1671064894" sldId="546"/>
            <ac:spMk id="14" creationId="{13839049-DC60-498F-B294-61E69135D778}"/>
          </ac:spMkLst>
        </pc:spChg>
        <pc:picChg chg="add del mod ord">
          <ac:chgData name="John Rohrs" userId="S::jmrohrs@loyola.edu::617e6cc4-bad9-4a04-8116-a910ab76aa70" providerId="AD" clId="Web-{9B3952D2-C810-8825-7601-11170BE50956}" dt="2019-07-08T03:37:53.793" v="91"/>
          <ac:picMkLst>
            <pc:docMk/>
            <pc:sldMk cId="1671064894" sldId="546"/>
            <ac:picMk id="7" creationId="{2200FD33-FE9B-442F-BDD0-A100DCAD63AA}"/>
          </ac:picMkLst>
        </pc:picChg>
        <pc:picChg chg="add mod ord">
          <ac:chgData name="John Rohrs" userId="S::jmrohrs@loyola.edu::617e6cc4-bad9-4a04-8116-a910ab76aa70" providerId="AD" clId="Web-{9B3952D2-C810-8825-7601-11170BE50956}" dt="2019-07-08T03:38:35.559" v="95" actId="1076"/>
          <ac:picMkLst>
            <pc:docMk/>
            <pc:sldMk cId="1671064894" sldId="546"/>
            <ac:picMk id="11" creationId="{6745680F-EC12-402D-930A-6033E5664040}"/>
          </ac:picMkLst>
        </pc:picChg>
      </pc:sldChg>
      <pc:sldChg chg="modSp">
        <pc:chgData name="John Rohrs" userId="S::jmrohrs@loyola.edu::617e6cc4-bad9-4a04-8116-a910ab76aa70" providerId="AD" clId="Web-{9B3952D2-C810-8825-7601-11170BE50956}" dt="2019-07-08T03:22:30.851" v="86" actId="1076"/>
        <pc:sldMkLst>
          <pc:docMk/>
          <pc:sldMk cId="1592793019" sldId="547"/>
        </pc:sldMkLst>
        <pc:spChg chg="mod">
          <ac:chgData name="John Rohrs" userId="S::jmrohrs@loyola.edu::617e6cc4-bad9-4a04-8116-a910ab76aa70" providerId="AD" clId="Web-{9B3952D2-C810-8825-7601-11170BE50956}" dt="2019-07-08T03:22:30.851" v="86" actId="1076"/>
          <ac:spMkLst>
            <pc:docMk/>
            <pc:sldMk cId="1592793019" sldId="547"/>
            <ac:spMk id="3" creationId="{0B7B94C6-BA8B-4060-98E9-DD2BFDEB8720}"/>
          </ac:spMkLst>
        </pc:spChg>
      </pc:sldChg>
      <pc:sldChg chg="addSp delSp modSp">
        <pc:chgData name="John Rohrs" userId="S::jmrohrs@loyola.edu::617e6cc4-bad9-4a04-8116-a910ab76aa70" providerId="AD" clId="Web-{9B3952D2-C810-8825-7601-11170BE50956}" dt="2019-07-08T04:18:36.494" v="4527" actId="20577"/>
        <pc:sldMkLst>
          <pc:docMk/>
          <pc:sldMk cId="2674014722" sldId="548"/>
        </pc:sldMkLst>
        <pc:spChg chg="del">
          <ac:chgData name="John Rohrs" userId="S::jmrohrs@loyola.edu::617e6cc4-bad9-4a04-8116-a910ab76aa70" providerId="AD" clId="Web-{9B3952D2-C810-8825-7601-11170BE50956}" dt="2019-07-08T04:12:15.207" v="3447"/>
          <ac:spMkLst>
            <pc:docMk/>
            <pc:sldMk cId="2674014722" sldId="548"/>
            <ac:spMk id="3" creationId="{0B7B94C6-BA8B-4060-98E9-DD2BFDEB8720}"/>
          </ac:spMkLst>
        </pc:spChg>
        <pc:spChg chg="mod">
          <ac:chgData name="John Rohrs" userId="S::jmrohrs@loyola.edu::617e6cc4-bad9-4a04-8116-a910ab76aa70" providerId="AD" clId="Web-{9B3952D2-C810-8825-7601-11170BE50956}" dt="2019-07-08T04:12:19.473" v="3449" actId="1076"/>
          <ac:spMkLst>
            <pc:docMk/>
            <pc:sldMk cId="2674014722" sldId="548"/>
            <ac:spMk id="5" creationId="{3FB4241A-A170-46A3-A93F-E05085EC5CEA}"/>
          </ac:spMkLst>
        </pc:spChg>
        <pc:spChg chg="add del mod">
          <ac:chgData name="John Rohrs" userId="S::jmrohrs@loyola.edu::617e6cc4-bad9-4a04-8116-a910ab76aa70" providerId="AD" clId="Web-{9B3952D2-C810-8825-7601-11170BE50956}" dt="2019-07-08T04:13:15.223" v="3454"/>
          <ac:spMkLst>
            <pc:docMk/>
            <pc:sldMk cId="2674014722" sldId="548"/>
            <ac:spMk id="10" creationId="{8ADD5DA0-70C7-426C-830A-5820CB93F464}"/>
          </ac:spMkLst>
        </pc:spChg>
        <pc:spChg chg="add mod">
          <ac:chgData name="John Rohrs" userId="S::jmrohrs@loyola.edu::617e6cc4-bad9-4a04-8116-a910ab76aa70" providerId="AD" clId="Web-{9B3952D2-C810-8825-7601-11170BE50956}" dt="2019-07-08T04:18:36.494" v="4527" actId="20577"/>
          <ac:spMkLst>
            <pc:docMk/>
            <pc:sldMk cId="2674014722" sldId="548"/>
            <ac:spMk id="14" creationId="{E0A150C8-B0A9-4EEB-B088-E3D5349B357E}"/>
          </ac:spMkLst>
        </pc:spChg>
        <pc:picChg chg="add del mod ord">
          <ac:chgData name="John Rohrs" userId="S::jmrohrs@loyola.edu::617e6cc4-bad9-4a04-8116-a910ab76aa70" providerId="AD" clId="Web-{9B3952D2-C810-8825-7601-11170BE50956}" dt="2019-07-08T04:12:55.926" v="3453"/>
          <ac:picMkLst>
            <pc:docMk/>
            <pc:sldMk cId="2674014722" sldId="548"/>
            <ac:picMk id="7" creationId="{C6030DF7-E875-4156-8FE6-3DF86C5FA722}"/>
          </ac:picMkLst>
        </pc:picChg>
        <pc:picChg chg="add mod ord">
          <ac:chgData name="John Rohrs" userId="S::jmrohrs@loyola.edu::617e6cc4-bad9-4a04-8116-a910ab76aa70" providerId="AD" clId="Web-{9B3952D2-C810-8825-7601-11170BE50956}" dt="2019-07-08T04:13:23.645" v="3457" actId="1076"/>
          <ac:picMkLst>
            <pc:docMk/>
            <pc:sldMk cId="2674014722" sldId="548"/>
            <ac:picMk id="11" creationId="{429F4B20-97A9-40D8-A2F0-E0ACAC70959D}"/>
          </ac:picMkLst>
        </pc:picChg>
      </pc:sldChg>
      <pc:sldChg chg="addSp delSp modSp">
        <pc:chgData name="John Rohrs" userId="S::jmrohrs@loyola.edu::617e6cc4-bad9-4a04-8116-a910ab76aa70" providerId="AD" clId="Web-{9B3952D2-C810-8825-7601-11170BE50956}" dt="2019-07-08T04:31:14.267" v="5849" actId="14100"/>
        <pc:sldMkLst>
          <pc:docMk/>
          <pc:sldMk cId="1224619627" sldId="549"/>
        </pc:sldMkLst>
        <pc:spChg chg="del">
          <ac:chgData name="John Rohrs" userId="S::jmrohrs@loyola.edu::617e6cc4-bad9-4a04-8116-a910ab76aa70" providerId="AD" clId="Web-{9B3952D2-C810-8825-7601-11170BE50956}" dt="2019-07-08T04:31:07.986" v="5847"/>
          <ac:spMkLst>
            <pc:docMk/>
            <pc:sldMk cId="1224619627" sldId="549"/>
            <ac:spMk id="3" creationId="{0B7B94C6-BA8B-4060-98E9-DD2BFDEB8720}"/>
          </ac:spMkLst>
        </pc:spChg>
        <pc:picChg chg="add mod ord">
          <ac:chgData name="John Rohrs" userId="S::jmrohrs@loyola.edu::617e6cc4-bad9-4a04-8116-a910ab76aa70" providerId="AD" clId="Web-{9B3952D2-C810-8825-7601-11170BE50956}" dt="2019-07-08T04:31:14.267" v="5849" actId="14100"/>
          <ac:picMkLst>
            <pc:docMk/>
            <pc:sldMk cId="1224619627" sldId="549"/>
            <ac:picMk id="7" creationId="{DC5D30C9-C11B-4C4F-9BFF-27E80AF83550}"/>
          </ac:picMkLst>
        </pc:picChg>
      </pc:sldChg>
      <pc:sldChg chg="addSp delSp modSp">
        <pc:chgData name="John Rohrs" userId="S::jmrohrs@loyola.edu::617e6cc4-bad9-4a04-8116-a910ab76aa70" providerId="AD" clId="Web-{9B3952D2-C810-8825-7601-11170BE50956}" dt="2019-07-08T04:34:11.612" v="5855" actId="1076"/>
        <pc:sldMkLst>
          <pc:docMk/>
          <pc:sldMk cId="1035718750" sldId="550"/>
        </pc:sldMkLst>
        <pc:spChg chg="del">
          <ac:chgData name="John Rohrs" userId="S::jmrohrs@loyola.edu::617e6cc4-bad9-4a04-8116-a910ab76aa70" providerId="AD" clId="Web-{9B3952D2-C810-8825-7601-11170BE50956}" dt="2019-07-08T04:33:58.737" v="5850"/>
          <ac:spMkLst>
            <pc:docMk/>
            <pc:sldMk cId="1035718750" sldId="550"/>
            <ac:spMk id="3" creationId="{0B7B94C6-BA8B-4060-98E9-DD2BFDEB8720}"/>
          </ac:spMkLst>
        </pc:spChg>
        <pc:spChg chg="mod">
          <ac:chgData name="John Rohrs" userId="S::jmrohrs@loyola.edu::617e6cc4-bad9-4a04-8116-a910ab76aa70" providerId="AD" clId="Web-{9B3952D2-C810-8825-7601-11170BE50956}" dt="2019-07-08T04:34:02.659" v="5852" actId="1076"/>
          <ac:spMkLst>
            <pc:docMk/>
            <pc:sldMk cId="1035718750" sldId="550"/>
            <ac:spMk id="5" creationId="{3FB4241A-A170-46A3-A93F-E05085EC5CEA}"/>
          </ac:spMkLst>
        </pc:spChg>
        <pc:picChg chg="add mod ord">
          <ac:chgData name="John Rohrs" userId="S::jmrohrs@loyola.edu::617e6cc4-bad9-4a04-8116-a910ab76aa70" providerId="AD" clId="Web-{9B3952D2-C810-8825-7601-11170BE50956}" dt="2019-07-08T04:34:11.612" v="5855" actId="1076"/>
          <ac:picMkLst>
            <pc:docMk/>
            <pc:sldMk cId="1035718750" sldId="550"/>
            <ac:picMk id="7" creationId="{9991F9B8-C66B-4FA2-86BE-5320836E0A61}"/>
          </ac:picMkLst>
        </pc:picChg>
      </pc:sldChg>
      <pc:sldChg chg="addSp delSp modSp">
        <pc:chgData name="John Rohrs" userId="S::jmrohrs@loyola.edu::617e6cc4-bad9-4a04-8116-a910ab76aa70" providerId="AD" clId="Web-{9B3952D2-C810-8825-7601-11170BE50956}" dt="2019-07-08T04:28:48.686" v="5846" actId="1076"/>
        <pc:sldMkLst>
          <pc:docMk/>
          <pc:sldMk cId="1728729155" sldId="551"/>
        </pc:sldMkLst>
        <pc:spChg chg="del">
          <ac:chgData name="John Rohrs" userId="S::jmrohrs@loyola.edu::617e6cc4-bad9-4a04-8116-a910ab76aa70" providerId="AD" clId="Web-{9B3952D2-C810-8825-7601-11170BE50956}" dt="2019-07-08T04:21:16.886" v="4530"/>
          <ac:spMkLst>
            <pc:docMk/>
            <pc:sldMk cId="1728729155" sldId="551"/>
            <ac:spMk id="3" creationId="{0B7B94C6-BA8B-4060-98E9-DD2BFDEB8720}"/>
          </ac:spMkLst>
        </pc:spChg>
        <pc:spChg chg="add del mod">
          <ac:chgData name="John Rohrs" userId="S::jmrohrs@loyola.edu::617e6cc4-bad9-4a04-8116-a910ab76aa70" providerId="AD" clId="Web-{9B3952D2-C810-8825-7601-11170BE50956}" dt="2019-07-08T04:21:49.917" v="4533"/>
          <ac:spMkLst>
            <pc:docMk/>
            <pc:sldMk cId="1728729155" sldId="551"/>
            <ac:spMk id="10" creationId="{5C19C9EE-6C56-4E6B-8D44-B9C68E6AEB45}"/>
          </ac:spMkLst>
        </pc:spChg>
        <pc:spChg chg="add mod">
          <ac:chgData name="John Rohrs" userId="S::jmrohrs@loyola.edu::617e6cc4-bad9-4a04-8116-a910ab76aa70" providerId="AD" clId="Web-{9B3952D2-C810-8825-7601-11170BE50956}" dt="2019-07-08T04:28:48.686" v="5846" actId="1076"/>
          <ac:spMkLst>
            <pc:docMk/>
            <pc:sldMk cId="1728729155" sldId="551"/>
            <ac:spMk id="14" creationId="{09A46856-477C-46A3-B28A-DAE64E228EB8}"/>
          </ac:spMkLst>
        </pc:spChg>
        <pc:picChg chg="add del mod ord">
          <ac:chgData name="John Rohrs" userId="S::jmrohrs@loyola.edu::617e6cc4-bad9-4a04-8116-a910ab76aa70" providerId="AD" clId="Web-{9B3952D2-C810-8825-7601-11170BE50956}" dt="2019-07-08T04:21:22.276" v="4532"/>
          <ac:picMkLst>
            <pc:docMk/>
            <pc:sldMk cId="1728729155" sldId="551"/>
            <ac:picMk id="7" creationId="{3DAE680F-4DFE-4E8F-B55E-EF965835F006}"/>
          </ac:picMkLst>
        </pc:picChg>
        <pc:picChg chg="add mod ord">
          <ac:chgData name="John Rohrs" userId="S::jmrohrs@loyola.edu::617e6cc4-bad9-4a04-8116-a910ab76aa70" providerId="AD" clId="Web-{9B3952D2-C810-8825-7601-11170BE50956}" dt="2019-07-08T04:21:57.731" v="4535" actId="14100"/>
          <ac:picMkLst>
            <pc:docMk/>
            <pc:sldMk cId="1728729155" sldId="551"/>
            <ac:picMk id="11" creationId="{2FCBC1F4-4F98-4D7A-A766-06606583465E}"/>
          </ac:picMkLst>
        </pc:picChg>
      </pc:sldChg>
    </pc:docChg>
  </pc:docChgLst>
  <pc:docChgLst>
    <pc:chgData name="Brandon Pinnock" userId="S::bspinnock@loyola.edu::ee4e40a4-de7e-4c47-8cfc-fd04f23a32af" providerId="AD" clId="Web-{9F392468-B9A3-B27F-EF87-0326FA8A9B8E}"/>
    <pc:docChg chg="addSld delSld modSld modSection">
      <pc:chgData name="Brandon Pinnock" userId="S::bspinnock@loyola.edu::ee4e40a4-de7e-4c47-8cfc-fd04f23a32af" providerId="AD" clId="Web-{9F392468-B9A3-B27F-EF87-0326FA8A9B8E}" dt="2019-06-29T21:13:57.702" v="233" actId="1076"/>
      <pc:docMkLst>
        <pc:docMk/>
      </pc:docMkLst>
      <pc:sldChg chg="addSp delSp modSp new">
        <pc:chgData name="Brandon Pinnock" userId="S::bspinnock@loyola.edu::ee4e40a4-de7e-4c47-8cfc-fd04f23a32af" providerId="AD" clId="Web-{9F392468-B9A3-B27F-EF87-0326FA8A9B8E}" dt="2019-06-29T21:11:50.009" v="195" actId="14100"/>
        <pc:sldMkLst>
          <pc:docMk/>
          <pc:sldMk cId="2948166962" sldId="538"/>
        </pc:sldMkLst>
        <pc:spChg chg="mod">
          <ac:chgData name="Brandon Pinnock" userId="S::bspinnock@loyola.edu::ee4e40a4-de7e-4c47-8cfc-fd04f23a32af" providerId="AD" clId="Web-{9F392468-B9A3-B27F-EF87-0326FA8A9B8E}" dt="2019-06-29T21:11:40.180" v="192" actId="20577"/>
          <ac:spMkLst>
            <pc:docMk/>
            <pc:sldMk cId="2948166962" sldId="538"/>
            <ac:spMk id="2" creationId="{F5F96F03-0F59-4B4A-8300-60CDDC901EC8}"/>
          </ac:spMkLst>
        </pc:spChg>
        <pc:spChg chg="del">
          <ac:chgData name="Brandon Pinnock" userId="S::bspinnock@loyola.edu::ee4e40a4-de7e-4c47-8cfc-fd04f23a32af" providerId="AD" clId="Web-{9F392468-B9A3-B27F-EF87-0326FA8A9B8E}" dt="2019-06-29T20:34:20.643" v="93"/>
          <ac:spMkLst>
            <pc:docMk/>
            <pc:sldMk cId="2948166962" sldId="538"/>
            <ac:spMk id="3" creationId="{ED972819-AE14-418B-A020-CA7A45B8905D}"/>
          </ac:spMkLst>
        </pc:spChg>
        <pc:spChg chg="add del mod">
          <ac:chgData name="Brandon Pinnock" userId="S::bspinnock@loyola.edu::ee4e40a4-de7e-4c47-8cfc-fd04f23a32af" providerId="AD" clId="Web-{9F392468-B9A3-B27F-EF87-0326FA8A9B8E}" dt="2019-06-29T20:47:01.273" v="100"/>
          <ac:spMkLst>
            <pc:docMk/>
            <pc:sldMk cId="2948166962" sldId="538"/>
            <ac:spMk id="10" creationId="{F2AA27B2-ABD2-49FA-BBA6-AE56746A5470}"/>
          </ac:spMkLst>
        </pc:spChg>
        <pc:picChg chg="add del mod ord">
          <ac:chgData name="Brandon Pinnock" userId="S::bspinnock@loyola.edu::ee4e40a4-de7e-4c47-8cfc-fd04f23a32af" providerId="AD" clId="Web-{9F392468-B9A3-B27F-EF87-0326FA8A9B8E}" dt="2019-06-29T20:46:58.992" v="99"/>
          <ac:picMkLst>
            <pc:docMk/>
            <pc:sldMk cId="2948166962" sldId="538"/>
            <ac:picMk id="5" creationId="{DDAC105E-B7A8-4F51-8D06-9140774BFC96}"/>
          </ac:picMkLst>
        </pc:picChg>
        <pc:picChg chg="add mod">
          <ac:chgData name="Brandon Pinnock" userId="S::bspinnock@loyola.edu::ee4e40a4-de7e-4c47-8cfc-fd04f23a32af" providerId="AD" clId="Web-{9F392468-B9A3-B27F-EF87-0326FA8A9B8E}" dt="2019-06-29T21:11:42.758" v="193" actId="1076"/>
          <ac:picMkLst>
            <pc:docMk/>
            <pc:sldMk cId="2948166962" sldId="538"/>
            <ac:picMk id="7" creationId="{507F4CA7-1A70-427F-9219-D181FAE81278}"/>
          </ac:picMkLst>
        </pc:picChg>
        <pc:picChg chg="add mod ord">
          <ac:chgData name="Brandon Pinnock" userId="S::bspinnock@loyola.edu::ee4e40a4-de7e-4c47-8cfc-fd04f23a32af" providerId="AD" clId="Web-{9F392468-B9A3-B27F-EF87-0326FA8A9B8E}" dt="2019-06-29T21:11:46.493" v="194" actId="14100"/>
          <ac:picMkLst>
            <pc:docMk/>
            <pc:sldMk cId="2948166962" sldId="538"/>
            <ac:picMk id="11" creationId="{51A79D34-3B05-4B29-BC08-5CD88D894EF7}"/>
          </ac:picMkLst>
        </pc:picChg>
        <pc:picChg chg="add del mod">
          <ac:chgData name="Brandon Pinnock" userId="S::bspinnock@loyola.edu::ee4e40a4-de7e-4c47-8cfc-fd04f23a32af" providerId="AD" clId="Web-{9F392468-B9A3-B27F-EF87-0326FA8A9B8E}" dt="2019-06-29T20:48:51.044" v="108"/>
          <ac:picMkLst>
            <pc:docMk/>
            <pc:sldMk cId="2948166962" sldId="538"/>
            <ac:picMk id="13" creationId="{E8D11CCD-D367-457C-B24D-9960386A3950}"/>
          </ac:picMkLst>
        </pc:picChg>
        <pc:picChg chg="add del mod">
          <ac:chgData name="Brandon Pinnock" userId="S::bspinnock@loyola.edu::ee4e40a4-de7e-4c47-8cfc-fd04f23a32af" providerId="AD" clId="Web-{9F392468-B9A3-B27F-EF87-0326FA8A9B8E}" dt="2019-06-29T20:54:28.877" v="114"/>
          <ac:picMkLst>
            <pc:docMk/>
            <pc:sldMk cId="2948166962" sldId="538"/>
            <ac:picMk id="15" creationId="{30E4F7B2-3461-4100-B1F6-455DC0701B55}"/>
          </ac:picMkLst>
        </pc:picChg>
        <pc:picChg chg="add mod">
          <ac:chgData name="Brandon Pinnock" userId="S::bspinnock@loyola.edu::ee4e40a4-de7e-4c47-8cfc-fd04f23a32af" providerId="AD" clId="Web-{9F392468-B9A3-B27F-EF87-0326FA8A9B8E}" dt="2019-06-29T21:11:50.009" v="195" actId="14100"/>
          <ac:picMkLst>
            <pc:docMk/>
            <pc:sldMk cId="2948166962" sldId="538"/>
            <ac:picMk id="17" creationId="{A9C590DC-81E5-49A7-99D3-3377DD720E2E}"/>
          </ac:picMkLst>
        </pc:picChg>
      </pc:sldChg>
      <pc:sldChg chg="addSp delSp modSp new">
        <pc:chgData name="Brandon Pinnock" userId="S::bspinnock@loyola.edu::ee4e40a4-de7e-4c47-8cfc-fd04f23a32af" providerId="AD" clId="Web-{9F392468-B9A3-B27F-EF87-0326FA8A9B8E}" dt="2019-06-29T21:13:34.029" v="231" actId="1076"/>
        <pc:sldMkLst>
          <pc:docMk/>
          <pc:sldMk cId="2823151856" sldId="540"/>
        </pc:sldMkLst>
        <pc:spChg chg="del">
          <ac:chgData name="Brandon Pinnock" userId="S::bspinnock@loyola.edu::ee4e40a4-de7e-4c47-8cfc-fd04f23a32af" providerId="AD" clId="Web-{9F392468-B9A3-B27F-EF87-0326FA8A9B8E}" dt="2019-06-29T21:12:11.947" v="197"/>
          <ac:spMkLst>
            <pc:docMk/>
            <pc:sldMk cId="2823151856" sldId="540"/>
            <ac:spMk id="2" creationId="{7A309A18-9F64-468D-8460-70404AD36A12}"/>
          </ac:spMkLst>
        </pc:spChg>
        <pc:spChg chg="del">
          <ac:chgData name="Brandon Pinnock" userId="S::bspinnock@loyola.edu::ee4e40a4-de7e-4c47-8cfc-fd04f23a32af" providerId="AD" clId="Web-{9F392468-B9A3-B27F-EF87-0326FA8A9B8E}" dt="2019-06-29T21:12:08.587" v="196"/>
          <ac:spMkLst>
            <pc:docMk/>
            <pc:sldMk cId="2823151856" sldId="540"/>
            <ac:spMk id="3" creationId="{496C75E4-8BD6-4A05-9D6E-00B6C937AA25}"/>
          </ac:spMkLst>
        </pc:spChg>
        <pc:spChg chg="add mod">
          <ac:chgData name="Brandon Pinnock" userId="S::bspinnock@loyola.edu::ee4e40a4-de7e-4c47-8cfc-fd04f23a32af" providerId="AD" clId="Web-{9F392468-B9A3-B27F-EF87-0326FA8A9B8E}" dt="2019-06-29T21:13:34.029" v="231" actId="1076"/>
          <ac:spMkLst>
            <pc:docMk/>
            <pc:sldMk cId="2823151856" sldId="540"/>
            <ac:spMk id="9" creationId="{DCC2CA40-39E4-408B-BF46-7327BEF3B558}"/>
          </ac:spMkLst>
        </pc:spChg>
        <pc:picChg chg="add mod ord">
          <ac:chgData name="Brandon Pinnock" userId="S::bspinnock@loyola.edu::ee4e40a4-de7e-4c47-8cfc-fd04f23a32af" providerId="AD" clId="Web-{9F392468-B9A3-B27F-EF87-0326FA8A9B8E}" dt="2019-06-29T21:12:17.619" v="198" actId="1076"/>
          <ac:picMkLst>
            <pc:docMk/>
            <pc:sldMk cId="2823151856" sldId="540"/>
            <ac:picMk id="5" creationId="{57A1B610-D81D-408E-B0A1-7A1278CE088C}"/>
          </ac:picMkLst>
        </pc:picChg>
        <pc:picChg chg="add del mod">
          <ac:chgData name="Brandon Pinnock" userId="S::bspinnock@loyola.edu::ee4e40a4-de7e-4c47-8cfc-fd04f23a32af" providerId="AD" clId="Web-{9F392468-B9A3-B27F-EF87-0326FA8A9B8E}" dt="2019-06-29T21:13:06.950" v="203"/>
          <ac:picMkLst>
            <pc:docMk/>
            <pc:sldMk cId="2823151856" sldId="540"/>
            <ac:picMk id="7" creationId="{5C0D0274-271C-4105-9690-E78085FD42E9}"/>
          </ac:picMkLst>
        </pc:picChg>
      </pc:sldChg>
      <pc:sldChg chg="add replId">
        <pc:chgData name="Brandon Pinnock" userId="S::bspinnock@loyola.edu::ee4e40a4-de7e-4c47-8cfc-fd04f23a32af" providerId="AD" clId="Web-{9F392468-B9A3-B27F-EF87-0326FA8A9B8E}" dt="2019-06-29T21:10:34.177" v="189"/>
        <pc:sldMkLst>
          <pc:docMk/>
          <pc:sldMk cId="2733188213" sldId="541"/>
        </pc:sldMkLst>
      </pc:sldChg>
    </pc:docChg>
  </pc:docChgLst>
  <pc:docChgLst>
    <pc:chgData name="Dianna Davey" userId="S::dldavey@loyola.edu::af4426b1-d0af-4a7e-9d1a-586ff16db2ce" providerId="AD" clId="Web-{91A95B2A-A1FC-4BC9-BF3E-0B5409F9A2E1}"/>
    <pc:docChg chg="modSld">
      <pc:chgData name="Dianna Davey" userId="S::dldavey@loyola.edu::af4426b1-d0af-4a7e-9d1a-586ff16db2ce" providerId="AD" clId="Web-{91A95B2A-A1FC-4BC9-BF3E-0B5409F9A2E1}" dt="2019-07-06T23:58:53.882" v="493" actId="20577"/>
      <pc:docMkLst>
        <pc:docMk/>
      </pc:docMkLst>
      <pc:sldChg chg="addSp delSp modSp">
        <pc:chgData name="Dianna Davey" userId="S::dldavey@loyola.edu::af4426b1-d0af-4a7e-9d1a-586ff16db2ce" providerId="AD" clId="Web-{91A95B2A-A1FC-4BC9-BF3E-0B5409F9A2E1}" dt="2019-07-06T23:58:53.867" v="492" actId="20577"/>
        <pc:sldMkLst>
          <pc:docMk/>
          <pc:sldMk cId="2302021766" sldId="576"/>
        </pc:sldMkLst>
        <pc:spChg chg="mod">
          <ac:chgData name="Dianna Davey" userId="S::dldavey@loyola.edu::af4426b1-d0af-4a7e-9d1a-586ff16db2ce" providerId="AD" clId="Web-{91A95B2A-A1FC-4BC9-BF3E-0B5409F9A2E1}" dt="2019-07-06T23:57:09.413" v="479" actId="14100"/>
          <ac:spMkLst>
            <pc:docMk/>
            <pc:sldMk cId="2302021766" sldId="576"/>
            <ac:spMk id="2" creationId="{B4E22E3E-F2EA-4305-934F-B380350A4B37}"/>
          </ac:spMkLst>
        </pc:spChg>
        <pc:spChg chg="add del mod">
          <ac:chgData name="Dianna Davey" userId="S::dldavey@loyola.edu::af4426b1-d0af-4a7e-9d1a-586ff16db2ce" providerId="AD" clId="Web-{91A95B2A-A1FC-4BC9-BF3E-0B5409F9A2E1}" dt="2019-07-06T23:58:53.867" v="492" actId="20577"/>
          <ac:spMkLst>
            <pc:docMk/>
            <pc:sldMk cId="2302021766" sldId="576"/>
            <ac:spMk id="9" creationId="{73B78742-1593-480A-9FF5-EB1B3D3F88D2}"/>
          </ac:spMkLst>
        </pc:spChg>
        <pc:picChg chg="add mod">
          <ac:chgData name="Dianna Davey" userId="S::dldavey@loyola.edu::af4426b1-d0af-4a7e-9d1a-586ff16db2ce" providerId="AD" clId="Web-{91A95B2A-A1FC-4BC9-BF3E-0B5409F9A2E1}" dt="2019-07-06T23:56:29.194" v="474" actId="14100"/>
          <ac:picMkLst>
            <pc:docMk/>
            <pc:sldMk cId="2302021766" sldId="576"/>
            <ac:picMk id="3" creationId="{1B0342D8-D73A-42F3-9D70-8E1D1B3A55CC}"/>
          </ac:picMkLst>
        </pc:picChg>
        <pc:picChg chg="mod">
          <ac:chgData name="Dianna Davey" userId="S::dldavey@loyola.edu::af4426b1-d0af-4a7e-9d1a-586ff16db2ce" providerId="AD" clId="Web-{91A95B2A-A1FC-4BC9-BF3E-0B5409F9A2E1}" dt="2019-07-06T23:55:03.190" v="460" actId="1076"/>
          <ac:picMkLst>
            <pc:docMk/>
            <pc:sldMk cId="2302021766" sldId="576"/>
            <ac:picMk id="5" creationId="{37ACFBC1-422D-45B2-8613-12E59A349D84}"/>
          </ac:picMkLst>
        </pc:picChg>
        <pc:picChg chg="del mod">
          <ac:chgData name="Dianna Davey" userId="S::dldavey@loyola.edu::af4426b1-d0af-4a7e-9d1a-586ff16db2ce" providerId="AD" clId="Web-{91A95B2A-A1FC-4BC9-BF3E-0B5409F9A2E1}" dt="2019-07-06T23:53:31.924" v="449"/>
          <ac:picMkLst>
            <pc:docMk/>
            <pc:sldMk cId="2302021766" sldId="576"/>
            <ac:picMk id="7" creationId="{8EB85FB8-FE42-466F-B3D7-E4C7F788155F}"/>
          </ac:picMkLst>
        </pc:picChg>
        <pc:picChg chg="add mod">
          <ac:chgData name="Dianna Davey" userId="S::dldavey@loyola.edu::af4426b1-d0af-4a7e-9d1a-586ff16db2ce" providerId="AD" clId="Web-{91A95B2A-A1FC-4BC9-BF3E-0B5409F9A2E1}" dt="2019-07-06T23:56:10.225" v="472" actId="14100"/>
          <ac:picMkLst>
            <pc:docMk/>
            <pc:sldMk cId="2302021766" sldId="576"/>
            <ac:picMk id="8" creationId="{3967CA44-A876-40BC-AC36-F13A8C2C0D1D}"/>
          </ac:picMkLst>
        </pc:picChg>
      </pc:sldChg>
      <pc:sldChg chg="modSp">
        <pc:chgData name="Dianna Davey" userId="S::dldavey@loyola.edu::af4426b1-d0af-4a7e-9d1a-586ff16db2ce" providerId="AD" clId="Web-{91A95B2A-A1FC-4BC9-BF3E-0B5409F9A2E1}" dt="2019-07-06T23:11:16.104" v="124" actId="20577"/>
        <pc:sldMkLst>
          <pc:docMk/>
          <pc:sldMk cId="2317641173" sldId="579"/>
        </pc:sldMkLst>
        <pc:spChg chg="mod">
          <ac:chgData name="Dianna Davey" userId="S::dldavey@loyola.edu::af4426b1-d0af-4a7e-9d1a-586ff16db2ce" providerId="AD" clId="Web-{91A95B2A-A1FC-4BC9-BF3E-0B5409F9A2E1}" dt="2019-07-06T23:11:16.104" v="124" actId="20577"/>
          <ac:spMkLst>
            <pc:docMk/>
            <pc:sldMk cId="2317641173" sldId="579"/>
            <ac:spMk id="2" creationId="{A7D84CB8-449B-4A5B-9A17-812A6AE027C8}"/>
          </ac:spMkLst>
        </pc:spChg>
      </pc:sldChg>
      <pc:sldChg chg="modSp">
        <pc:chgData name="Dianna Davey" userId="S::dldavey@loyola.edu::af4426b1-d0af-4a7e-9d1a-586ff16db2ce" providerId="AD" clId="Web-{91A95B2A-A1FC-4BC9-BF3E-0B5409F9A2E1}" dt="2019-07-06T23:11:35.354" v="125" actId="20577"/>
        <pc:sldMkLst>
          <pc:docMk/>
          <pc:sldMk cId="363303361" sldId="580"/>
        </pc:sldMkLst>
        <pc:spChg chg="mod">
          <ac:chgData name="Dianna Davey" userId="S::dldavey@loyola.edu::af4426b1-d0af-4a7e-9d1a-586ff16db2ce" providerId="AD" clId="Web-{91A95B2A-A1FC-4BC9-BF3E-0B5409F9A2E1}" dt="2019-07-06T23:11:35.354" v="125" actId="20577"/>
          <ac:spMkLst>
            <pc:docMk/>
            <pc:sldMk cId="363303361" sldId="580"/>
            <ac:spMk id="2" creationId="{2A81CD83-119E-4B61-9E9C-E362A93F29F9}"/>
          </ac:spMkLst>
        </pc:spChg>
      </pc:sldChg>
      <pc:sldChg chg="modSp">
        <pc:chgData name="Dianna Davey" userId="S::dldavey@loyola.edu::af4426b1-d0af-4a7e-9d1a-586ff16db2ce" providerId="AD" clId="Web-{91A95B2A-A1FC-4BC9-BF3E-0B5409F9A2E1}" dt="2019-07-06T23:10:39.995" v="121" actId="14100"/>
        <pc:sldMkLst>
          <pc:docMk/>
          <pc:sldMk cId="145581076" sldId="581"/>
        </pc:sldMkLst>
        <pc:spChg chg="mod">
          <ac:chgData name="Dianna Davey" userId="S::dldavey@loyola.edu::af4426b1-d0af-4a7e-9d1a-586ff16db2ce" providerId="AD" clId="Web-{91A95B2A-A1FC-4BC9-BF3E-0B5409F9A2E1}" dt="2019-07-06T23:10:39.995" v="121" actId="14100"/>
          <ac:spMkLst>
            <pc:docMk/>
            <pc:sldMk cId="145581076" sldId="581"/>
            <ac:spMk id="2" creationId="{B7FF30EC-093D-489F-84A7-42E74900D93E}"/>
          </ac:spMkLst>
        </pc:spChg>
        <pc:spChg chg="mod">
          <ac:chgData name="Dianna Davey" userId="S::dldavey@loyola.edu::af4426b1-d0af-4a7e-9d1a-586ff16db2ce" providerId="AD" clId="Web-{91A95B2A-A1FC-4BC9-BF3E-0B5409F9A2E1}" dt="2019-07-06T23:08:14.822" v="100" actId="1076"/>
          <ac:spMkLst>
            <pc:docMk/>
            <pc:sldMk cId="145581076" sldId="581"/>
            <ac:spMk id="7" creationId="{C04C6A2B-D3B1-4867-83AC-4591D6854F3A}"/>
          </ac:spMkLst>
        </pc:spChg>
        <pc:picChg chg="mod">
          <ac:chgData name="Dianna Davey" userId="S::dldavey@loyola.edu::af4426b1-d0af-4a7e-9d1a-586ff16db2ce" providerId="AD" clId="Web-{91A95B2A-A1FC-4BC9-BF3E-0B5409F9A2E1}" dt="2019-07-06T23:09:07.462" v="116" actId="1076"/>
          <ac:picMkLst>
            <pc:docMk/>
            <pc:sldMk cId="145581076" sldId="581"/>
            <ac:picMk id="5" creationId="{9E533642-9871-4F21-AA13-91DFA9FD0604}"/>
          </ac:picMkLst>
        </pc:picChg>
      </pc:sldChg>
    </pc:docChg>
  </pc:docChgLst>
  <pc:docChgLst>
    <pc:chgData name="Gregory Richart" userId="S::grichart@loyola.edu::1a015fda-ec31-46f2-8760-cec4104c487a" providerId="AD" clId="Web-{57BE4991-BCC1-436C-942F-E7CF0D92F7CF}"/>
    <pc:docChg chg="addSld delSld modSld modSection">
      <pc:chgData name="Gregory Richart" userId="S::grichart@loyola.edu::1a015fda-ec31-46f2-8760-cec4104c487a" providerId="AD" clId="Web-{57BE4991-BCC1-436C-942F-E7CF0D92F7CF}" dt="2019-07-01T01:38:37.513" v="1626"/>
      <pc:docMkLst>
        <pc:docMk/>
      </pc:docMkLst>
      <pc:sldChg chg="addSp delSp modSp">
        <pc:chgData name="Gregory Richart" userId="S::grichart@loyola.edu::1a015fda-ec31-46f2-8760-cec4104c487a" providerId="AD" clId="Web-{57BE4991-BCC1-436C-942F-E7CF0D92F7CF}" dt="2019-07-01T00:29:46.428" v="3"/>
        <pc:sldMkLst>
          <pc:docMk/>
          <pc:sldMk cId="131814360" sldId="359"/>
        </pc:sldMkLst>
        <pc:picChg chg="add del mod">
          <ac:chgData name="Gregory Richart" userId="S::grichart@loyola.edu::1a015fda-ec31-46f2-8760-cec4104c487a" providerId="AD" clId="Web-{57BE4991-BCC1-436C-942F-E7CF0D92F7CF}" dt="2019-07-01T00:29:18.848" v="1"/>
          <ac:picMkLst>
            <pc:docMk/>
            <pc:sldMk cId="131814360" sldId="359"/>
            <ac:picMk id="2" creationId="{F7D4300F-4193-4EED-8FE7-7C8E0667D669}"/>
          </ac:picMkLst>
        </pc:picChg>
        <pc:picChg chg="add del mod">
          <ac:chgData name="Gregory Richart" userId="S::grichart@loyola.edu::1a015fda-ec31-46f2-8760-cec4104c487a" providerId="AD" clId="Web-{57BE4991-BCC1-436C-942F-E7CF0D92F7CF}" dt="2019-07-01T00:29:46.428" v="3"/>
          <ac:picMkLst>
            <pc:docMk/>
            <pc:sldMk cId="131814360" sldId="359"/>
            <ac:picMk id="9" creationId="{4518094D-B6D0-4CF0-9FB1-A2904DED10C5}"/>
          </ac:picMkLst>
        </pc:picChg>
      </pc:sldChg>
      <pc:sldChg chg="addSp delSp modSp add replId">
        <pc:chgData name="Gregory Richart" userId="S::grichart@loyola.edu::1a015fda-ec31-46f2-8760-cec4104c487a" providerId="AD" clId="Web-{57BE4991-BCC1-436C-942F-E7CF0D92F7CF}" dt="2019-07-01T00:34:10.910" v="219" actId="20577"/>
        <pc:sldMkLst>
          <pc:docMk/>
          <pc:sldMk cId="2900117407" sldId="553"/>
        </pc:sldMkLst>
        <pc:spChg chg="mod">
          <ac:chgData name="Gregory Richart" userId="S::grichart@loyola.edu::1a015fda-ec31-46f2-8760-cec4104c487a" providerId="AD" clId="Web-{57BE4991-BCC1-436C-942F-E7CF0D92F7CF}" dt="2019-07-01T00:33:53.378" v="204" actId="20577"/>
          <ac:spMkLst>
            <pc:docMk/>
            <pc:sldMk cId="2900117407" sldId="553"/>
            <ac:spMk id="5" creationId="{00000000-0000-0000-0000-000000000000}"/>
          </ac:spMkLst>
        </pc:spChg>
        <pc:spChg chg="mod">
          <ac:chgData name="Gregory Richart" userId="S::grichart@loyola.edu::1a015fda-ec31-46f2-8760-cec4104c487a" providerId="AD" clId="Web-{57BE4991-BCC1-436C-942F-E7CF0D92F7CF}" dt="2019-07-01T00:34:10.910" v="219" actId="20577"/>
          <ac:spMkLst>
            <pc:docMk/>
            <pc:sldMk cId="2900117407" sldId="553"/>
            <ac:spMk id="6" creationId="{00000000-0000-0000-0000-000000000000}"/>
          </ac:spMkLst>
        </pc:spChg>
        <pc:graphicFrameChg chg="add del mod">
          <ac:chgData name="Gregory Richart" userId="S::grichart@loyola.edu::1a015fda-ec31-46f2-8760-cec4104c487a" providerId="AD" clId="Web-{57BE4991-BCC1-436C-942F-E7CF0D92F7CF}" dt="2019-07-01T00:30:26.086" v="10"/>
          <ac:graphicFrameMkLst>
            <pc:docMk/>
            <pc:sldMk cId="2900117407" sldId="553"/>
            <ac:graphicFrameMk id="3" creationId="{5268DF1D-6AA9-473A-B3EA-5FAED914A6E4}"/>
          </ac:graphicFrameMkLst>
        </pc:graphicFrameChg>
        <pc:graphicFrameChg chg="del">
          <ac:chgData name="Gregory Richart" userId="S::grichart@loyola.edu::1a015fda-ec31-46f2-8760-cec4104c487a" providerId="AD" clId="Web-{57BE4991-BCC1-436C-942F-E7CF0D92F7CF}" dt="2019-07-01T00:29:58.132" v="7"/>
          <ac:graphicFrameMkLst>
            <pc:docMk/>
            <pc:sldMk cId="2900117407" sldId="553"/>
            <ac:graphicFrameMk id="7" creationId="{00000000-0000-0000-0000-000000000000}"/>
          </ac:graphicFrameMkLst>
        </pc:graphicFrameChg>
        <pc:graphicFrameChg chg="del">
          <ac:chgData name="Gregory Richart" userId="S::grichart@loyola.edu::1a015fda-ec31-46f2-8760-cec4104c487a" providerId="AD" clId="Web-{57BE4991-BCC1-436C-942F-E7CF0D92F7CF}" dt="2019-07-01T00:29:59.444" v="8"/>
          <ac:graphicFrameMkLst>
            <pc:docMk/>
            <pc:sldMk cId="2900117407" sldId="553"/>
            <ac:graphicFrameMk id="8" creationId="{00000000-0000-0000-0000-000000000000}"/>
          </ac:graphicFrameMkLst>
        </pc:graphicFrameChg>
        <pc:graphicFrameChg chg="add mod modGraphic">
          <ac:chgData name="Gregory Richart" userId="S::grichart@loyola.edu::1a015fda-ec31-46f2-8760-cec4104c487a" providerId="AD" clId="Web-{57BE4991-BCC1-436C-942F-E7CF0D92F7CF}" dt="2019-07-01T00:33:46.925" v="203"/>
          <ac:graphicFrameMkLst>
            <pc:docMk/>
            <pc:sldMk cId="2900117407" sldId="553"/>
            <ac:graphicFrameMk id="10" creationId="{7DED2E5F-7ACA-4976-988B-8547986429F2}"/>
          </ac:graphicFrameMkLst>
        </pc:graphicFrameChg>
        <pc:graphicFrameChg chg="add mod modGraphic">
          <ac:chgData name="Gregory Richart" userId="S::grichart@loyola.edu::1a015fda-ec31-46f2-8760-cec4104c487a" providerId="AD" clId="Web-{57BE4991-BCC1-436C-942F-E7CF0D92F7CF}" dt="2019-07-01T00:33:39.518" v="202"/>
          <ac:graphicFrameMkLst>
            <pc:docMk/>
            <pc:sldMk cId="2900117407" sldId="553"/>
            <ac:graphicFrameMk id="12" creationId="{BA661046-D0C6-4C94-B0DC-EC8E802A02A7}"/>
          </ac:graphicFrameMkLst>
        </pc:graphicFrameChg>
        <pc:graphicFrameChg chg="add del mod">
          <ac:chgData name="Gregory Richart" userId="S::grichart@loyola.edu::1a015fda-ec31-46f2-8760-cec4104c487a" providerId="AD" clId="Web-{57BE4991-BCC1-436C-942F-E7CF0D92F7CF}" dt="2019-07-01T00:31:05.541" v="23"/>
          <ac:graphicFrameMkLst>
            <pc:docMk/>
            <pc:sldMk cId="2900117407" sldId="553"/>
            <ac:graphicFrameMk id="14" creationId="{AEA1A7CA-DF60-4ADE-9B01-2C21DD354F30}"/>
          </ac:graphicFrameMkLst>
        </pc:graphicFrameChg>
      </pc:sldChg>
      <pc:sldChg chg="modSp add replId">
        <pc:chgData name="Gregory Richart" userId="S::grichart@loyola.edu::1a015fda-ec31-46f2-8760-cec4104c487a" providerId="AD" clId="Web-{57BE4991-BCC1-436C-942F-E7CF0D92F7CF}" dt="2019-07-01T00:38:55.816" v="482"/>
        <pc:sldMkLst>
          <pc:docMk/>
          <pc:sldMk cId="1981393579" sldId="554"/>
        </pc:sldMkLst>
        <pc:spChg chg="mod">
          <ac:chgData name="Gregory Richart" userId="S::grichart@loyola.edu::1a015fda-ec31-46f2-8760-cec4104c487a" providerId="AD" clId="Web-{57BE4991-BCC1-436C-942F-E7CF0D92F7CF}" dt="2019-07-01T00:35:29.555" v="231" actId="20577"/>
          <ac:spMkLst>
            <pc:docMk/>
            <pc:sldMk cId="1981393579" sldId="554"/>
            <ac:spMk id="5" creationId="{00000000-0000-0000-0000-000000000000}"/>
          </ac:spMkLst>
        </pc:spChg>
        <pc:spChg chg="mod">
          <ac:chgData name="Gregory Richart" userId="S::grichart@loyola.edu::1a015fda-ec31-46f2-8760-cec4104c487a" providerId="AD" clId="Web-{57BE4991-BCC1-436C-942F-E7CF0D92F7CF}" dt="2019-07-01T00:35:53.822" v="249" actId="14100"/>
          <ac:spMkLst>
            <pc:docMk/>
            <pc:sldMk cId="1981393579" sldId="554"/>
            <ac:spMk id="6" creationId="{00000000-0000-0000-0000-000000000000}"/>
          </ac:spMkLst>
        </pc:spChg>
        <pc:graphicFrameChg chg="mod modGraphic">
          <ac:chgData name="Gregory Richart" userId="S::grichart@loyola.edu::1a015fda-ec31-46f2-8760-cec4104c487a" providerId="AD" clId="Web-{57BE4991-BCC1-436C-942F-E7CF0D92F7CF}" dt="2019-07-01T00:38:10.189" v="416"/>
          <ac:graphicFrameMkLst>
            <pc:docMk/>
            <pc:sldMk cId="1981393579" sldId="554"/>
            <ac:graphicFrameMk id="10" creationId="{7DED2E5F-7ACA-4976-988B-8547986429F2}"/>
          </ac:graphicFrameMkLst>
        </pc:graphicFrameChg>
        <pc:graphicFrameChg chg="mod modGraphic">
          <ac:chgData name="Gregory Richart" userId="S::grichart@loyola.edu::1a015fda-ec31-46f2-8760-cec4104c487a" providerId="AD" clId="Web-{57BE4991-BCC1-436C-942F-E7CF0D92F7CF}" dt="2019-07-01T00:38:55.816" v="482"/>
          <ac:graphicFrameMkLst>
            <pc:docMk/>
            <pc:sldMk cId="1981393579" sldId="554"/>
            <ac:graphicFrameMk id="12" creationId="{BA661046-D0C6-4C94-B0DC-EC8E802A02A7}"/>
          </ac:graphicFrameMkLst>
        </pc:graphicFrameChg>
      </pc:sldChg>
      <pc:sldChg chg="addSp modSp new mod modClrScheme chgLayout">
        <pc:chgData name="Gregory Richart" userId="S::grichart@loyola.edu::1a015fda-ec31-46f2-8760-cec4104c487a" providerId="AD" clId="Web-{57BE4991-BCC1-436C-942F-E7CF0D92F7CF}" dt="2019-07-01T00:45:16.263" v="627" actId="20577"/>
        <pc:sldMkLst>
          <pc:docMk/>
          <pc:sldMk cId="2202787558" sldId="555"/>
        </pc:sldMkLst>
        <pc:spChg chg="mod ord">
          <ac:chgData name="Gregory Richart" userId="S::grichart@loyola.edu::1a015fda-ec31-46f2-8760-cec4104c487a" providerId="AD" clId="Web-{57BE4991-BCC1-436C-942F-E7CF0D92F7CF}" dt="2019-07-01T00:41:41.470" v="546" actId="20577"/>
          <ac:spMkLst>
            <pc:docMk/>
            <pc:sldMk cId="2202787558" sldId="555"/>
            <ac:spMk id="2" creationId="{EE53EEA9-191A-4B9C-A22C-0FF2FC0DD768}"/>
          </ac:spMkLst>
        </pc:spChg>
        <pc:spChg chg="mod ord">
          <ac:chgData name="Gregory Richart" userId="S::grichart@loyola.edu::1a015fda-ec31-46f2-8760-cec4104c487a" providerId="AD" clId="Web-{57BE4991-BCC1-436C-942F-E7CF0D92F7CF}" dt="2019-07-01T00:39:59.194" v="508" actId="14100"/>
          <ac:spMkLst>
            <pc:docMk/>
            <pc:sldMk cId="2202787558" sldId="555"/>
            <ac:spMk id="3" creationId="{5773ABB8-2B7E-4867-AE4B-01D71C2178BF}"/>
          </ac:spMkLst>
        </pc:spChg>
        <pc:spChg chg="mod ord">
          <ac:chgData name="Gregory Richart" userId="S::grichart@loyola.edu::1a015fda-ec31-46f2-8760-cec4104c487a" providerId="AD" clId="Web-{57BE4991-BCC1-436C-942F-E7CF0D92F7CF}" dt="2019-07-01T00:34:47.490" v="224"/>
          <ac:spMkLst>
            <pc:docMk/>
            <pc:sldMk cId="2202787558" sldId="555"/>
            <ac:spMk id="4" creationId="{32C9ADE7-C4D2-42B3-949D-1571D7409A77}"/>
          </ac:spMkLst>
        </pc:spChg>
        <pc:spChg chg="add mod">
          <ac:chgData name="Gregory Richart" userId="S::grichart@loyola.edu::1a015fda-ec31-46f2-8760-cec4104c487a" providerId="AD" clId="Web-{57BE4991-BCC1-436C-942F-E7CF0D92F7CF}" dt="2019-07-01T00:45:16.263" v="627" actId="20577"/>
          <ac:spMkLst>
            <pc:docMk/>
            <pc:sldMk cId="2202787558" sldId="555"/>
            <ac:spMk id="9" creationId="{F1803861-BCB2-4411-9459-DCCBFA4B3751}"/>
          </ac:spMkLst>
        </pc:spChg>
        <pc:graphicFrameChg chg="add mod modGraphic">
          <ac:chgData name="Gregory Richart" userId="S::grichart@loyola.edu::1a015fda-ec31-46f2-8760-cec4104c487a" providerId="AD" clId="Web-{57BE4991-BCC1-436C-942F-E7CF0D92F7CF}" dt="2019-07-01T00:40:53.808" v="523" actId="1076"/>
          <ac:graphicFrameMkLst>
            <pc:docMk/>
            <pc:sldMk cId="2202787558" sldId="555"/>
            <ac:graphicFrameMk id="6" creationId="{D094B31B-76A1-4E44-B3AE-566F6B8271ED}"/>
          </ac:graphicFrameMkLst>
        </pc:graphicFrameChg>
        <pc:graphicFrameChg chg="add mod modGraphic">
          <ac:chgData name="Gregory Richart" userId="S::grichart@loyola.edu::1a015fda-ec31-46f2-8760-cec4104c487a" providerId="AD" clId="Web-{57BE4991-BCC1-436C-942F-E7CF0D92F7CF}" dt="2019-07-01T00:41:10.043" v="533"/>
          <ac:graphicFrameMkLst>
            <pc:docMk/>
            <pc:sldMk cId="2202787558" sldId="555"/>
            <ac:graphicFrameMk id="7" creationId="{8A483F0D-5498-4EA0-82B0-51C1BB334ED7}"/>
          </ac:graphicFrameMkLst>
        </pc:graphicFrameChg>
      </pc:sldChg>
      <pc:sldChg chg="modSp add replId">
        <pc:chgData name="Gregory Richart" userId="S::grichart@loyola.edu::1a015fda-ec31-46f2-8760-cec4104c487a" providerId="AD" clId="Web-{57BE4991-BCC1-436C-942F-E7CF0D92F7CF}" dt="2019-07-01T00:45:59.439" v="660" actId="20577"/>
        <pc:sldMkLst>
          <pc:docMk/>
          <pc:sldMk cId="2797360086" sldId="558"/>
        </pc:sldMkLst>
        <pc:spChg chg="mod">
          <ac:chgData name="Gregory Richart" userId="S::grichart@loyola.edu::1a015fda-ec31-46f2-8760-cec4104c487a" providerId="AD" clId="Web-{57BE4991-BCC1-436C-942F-E7CF0D92F7CF}" dt="2019-07-01T00:43:26.413" v="573" actId="20577"/>
          <ac:spMkLst>
            <pc:docMk/>
            <pc:sldMk cId="2797360086" sldId="558"/>
            <ac:spMk id="2" creationId="{EE53EEA9-191A-4B9C-A22C-0FF2FC0DD768}"/>
          </ac:spMkLst>
        </pc:spChg>
        <pc:spChg chg="mod">
          <ac:chgData name="Gregory Richart" userId="S::grichart@loyola.edu::1a015fda-ec31-46f2-8760-cec4104c487a" providerId="AD" clId="Web-{57BE4991-BCC1-436C-942F-E7CF0D92F7CF}" dt="2019-07-01T00:45:59.439" v="660" actId="20577"/>
          <ac:spMkLst>
            <pc:docMk/>
            <pc:sldMk cId="2797360086" sldId="558"/>
            <ac:spMk id="9" creationId="{F1803861-BCB2-4411-9459-DCCBFA4B3751}"/>
          </ac:spMkLst>
        </pc:spChg>
      </pc:sldChg>
      <pc:sldChg chg="modSp add replId">
        <pc:chgData name="Gregory Richart" userId="S::grichart@loyola.edu::1a015fda-ec31-46f2-8760-cec4104c487a" providerId="AD" clId="Web-{57BE4991-BCC1-436C-942F-E7CF0D92F7CF}" dt="2019-07-01T00:46:02.296" v="671" actId="20577"/>
        <pc:sldMkLst>
          <pc:docMk/>
          <pc:sldMk cId="1243012828" sldId="559"/>
        </pc:sldMkLst>
        <pc:spChg chg="mod">
          <ac:chgData name="Gregory Richart" userId="S::grichart@loyola.edu::1a015fda-ec31-46f2-8760-cec4104c487a" providerId="AD" clId="Web-{57BE4991-BCC1-436C-942F-E7CF0D92F7CF}" dt="2019-07-01T00:44:14.791" v="598" actId="20577"/>
          <ac:spMkLst>
            <pc:docMk/>
            <pc:sldMk cId="1243012828" sldId="559"/>
            <ac:spMk id="2" creationId="{EE53EEA9-191A-4B9C-A22C-0FF2FC0DD768}"/>
          </ac:spMkLst>
        </pc:spChg>
        <pc:spChg chg="mod">
          <ac:chgData name="Gregory Richart" userId="S::grichart@loyola.edu::1a015fda-ec31-46f2-8760-cec4104c487a" providerId="AD" clId="Web-{57BE4991-BCC1-436C-942F-E7CF0D92F7CF}" dt="2019-07-01T00:46:02.296" v="671" actId="20577"/>
          <ac:spMkLst>
            <pc:docMk/>
            <pc:sldMk cId="1243012828" sldId="559"/>
            <ac:spMk id="9" creationId="{F1803861-BCB2-4411-9459-DCCBFA4B3751}"/>
          </ac:spMkLst>
        </pc:spChg>
      </pc:sldChg>
      <pc:sldChg chg="addSp delSp modSp add replId">
        <pc:chgData name="Gregory Richart" userId="S::grichart@loyola.edu::1a015fda-ec31-46f2-8760-cec4104c487a" providerId="AD" clId="Web-{57BE4991-BCC1-436C-942F-E7CF0D92F7CF}" dt="2019-07-01T01:38:37.513" v="1626"/>
        <pc:sldMkLst>
          <pc:docMk/>
          <pc:sldMk cId="953257318" sldId="560"/>
        </pc:sldMkLst>
        <pc:spChg chg="del">
          <ac:chgData name="Gregory Richart" userId="S::grichart@loyola.edu::1a015fda-ec31-46f2-8760-cec4104c487a" providerId="AD" clId="Web-{57BE4991-BCC1-436C-942F-E7CF0D92F7CF}" dt="2019-07-01T00:48:19.321" v="677"/>
          <ac:spMkLst>
            <pc:docMk/>
            <pc:sldMk cId="953257318" sldId="560"/>
            <ac:spMk id="2" creationId="{EE53EEA9-191A-4B9C-A22C-0FF2FC0DD768}"/>
          </ac:spMkLst>
        </pc:spChg>
        <pc:spChg chg="del">
          <ac:chgData name="Gregory Richart" userId="S::grichart@loyola.edu::1a015fda-ec31-46f2-8760-cec4104c487a" providerId="AD" clId="Web-{57BE4991-BCC1-436C-942F-E7CF0D92F7CF}" dt="2019-07-01T00:48:11.959" v="676"/>
          <ac:spMkLst>
            <pc:docMk/>
            <pc:sldMk cId="953257318" sldId="560"/>
            <ac:spMk id="3" creationId="{5773ABB8-2B7E-4867-AE4B-01D71C2178BF}"/>
          </ac:spMkLst>
        </pc:spChg>
        <pc:spChg chg="add del mod">
          <ac:chgData name="Gregory Richart" userId="S::grichart@loyola.edu::1a015fda-ec31-46f2-8760-cec4104c487a" providerId="AD" clId="Web-{57BE4991-BCC1-436C-942F-E7CF0D92F7CF}" dt="2019-07-01T01:01:34.325" v="1019" actId="20577"/>
          <ac:spMkLst>
            <pc:docMk/>
            <pc:sldMk cId="953257318" sldId="560"/>
            <ac:spMk id="8" creationId="{E932754A-0B48-4A6C-AECE-91DA2682FCEE}"/>
          </ac:spMkLst>
        </pc:spChg>
        <pc:spChg chg="del">
          <ac:chgData name="Gregory Richart" userId="S::grichart@loyola.edu::1a015fda-ec31-46f2-8760-cec4104c487a" providerId="AD" clId="Web-{57BE4991-BCC1-436C-942F-E7CF0D92F7CF}" dt="2019-07-01T00:48:11.944" v="673"/>
          <ac:spMkLst>
            <pc:docMk/>
            <pc:sldMk cId="953257318" sldId="560"/>
            <ac:spMk id="9" creationId="{F1803861-BCB2-4411-9459-DCCBFA4B3751}"/>
          </ac:spMkLst>
        </pc:spChg>
        <pc:spChg chg="add del mod">
          <ac:chgData name="Gregory Richart" userId="S::grichart@loyola.edu::1a015fda-ec31-46f2-8760-cec4104c487a" providerId="AD" clId="Web-{57BE4991-BCC1-436C-942F-E7CF0D92F7CF}" dt="2019-07-01T00:49:34.354" v="697" actId="20577"/>
          <ac:spMkLst>
            <pc:docMk/>
            <pc:sldMk cId="953257318" sldId="560"/>
            <ac:spMk id="11" creationId="{7B0AD4D6-3508-4C7C-9204-0F75E93C63B8}"/>
          </ac:spMkLst>
        </pc:spChg>
        <pc:graphicFrameChg chg="del">
          <ac:chgData name="Gregory Richart" userId="S::grichart@loyola.edu::1a015fda-ec31-46f2-8760-cec4104c487a" providerId="AD" clId="Web-{57BE4991-BCC1-436C-942F-E7CF0D92F7CF}" dt="2019-07-01T00:48:11.944" v="675"/>
          <ac:graphicFrameMkLst>
            <pc:docMk/>
            <pc:sldMk cId="953257318" sldId="560"/>
            <ac:graphicFrameMk id="6" creationId="{D094B31B-76A1-4E44-B3AE-566F6B8271ED}"/>
          </ac:graphicFrameMkLst>
        </pc:graphicFrameChg>
        <pc:graphicFrameChg chg="del">
          <ac:chgData name="Gregory Richart" userId="S::grichart@loyola.edu::1a015fda-ec31-46f2-8760-cec4104c487a" providerId="AD" clId="Web-{57BE4991-BCC1-436C-942F-E7CF0D92F7CF}" dt="2019-07-01T00:48:11.944" v="674"/>
          <ac:graphicFrameMkLst>
            <pc:docMk/>
            <pc:sldMk cId="953257318" sldId="560"/>
            <ac:graphicFrameMk id="7" creationId="{8A483F0D-5498-4EA0-82B0-51C1BB334ED7}"/>
          </ac:graphicFrameMkLst>
        </pc:graphicFrameChg>
        <pc:graphicFrameChg chg="add del mod modGraphic">
          <ac:chgData name="Gregory Richart" userId="S::grichart@loyola.edu::1a015fda-ec31-46f2-8760-cec4104c487a" providerId="AD" clId="Web-{57BE4991-BCC1-436C-942F-E7CF0D92F7CF}" dt="2019-07-01T00:58:38.658" v="1006"/>
          <ac:graphicFrameMkLst>
            <pc:docMk/>
            <pc:sldMk cId="953257318" sldId="560"/>
            <ac:graphicFrameMk id="13" creationId="{26AC0F76-6DEF-403E-9255-DF2CE3533895}"/>
          </ac:graphicFrameMkLst>
        </pc:graphicFrameChg>
        <pc:graphicFrameChg chg="add mod modGraphic">
          <ac:chgData name="Gregory Richart" userId="S::grichart@loyola.edu::1a015fda-ec31-46f2-8760-cec4104c487a" providerId="AD" clId="Web-{57BE4991-BCC1-436C-942F-E7CF0D92F7CF}" dt="2019-07-01T01:38:37.513" v="1626"/>
          <ac:graphicFrameMkLst>
            <pc:docMk/>
            <pc:sldMk cId="953257318" sldId="560"/>
            <ac:graphicFrameMk id="14" creationId="{E26D0E09-C3F7-41EC-B7DD-0154A9EC3877}"/>
          </ac:graphicFrameMkLst>
        </pc:graphicFrameChg>
        <pc:graphicFrameChg chg="add del mod ord modGraphic">
          <ac:chgData name="Gregory Richart" userId="S::grichart@loyola.edu::1a015fda-ec31-46f2-8760-cec4104c487a" providerId="AD" clId="Web-{57BE4991-BCC1-436C-942F-E7CF0D92F7CF}" dt="2019-07-01T00:55:49.879" v="931"/>
          <ac:graphicFrameMkLst>
            <pc:docMk/>
            <pc:sldMk cId="953257318" sldId="560"/>
            <ac:graphicFrameMk id="15" creationId="{7D32E3D1-CB3D-4325-A00A-CB29140281E5}"/>
          </ac:graphicFrameMkLst>
        </pc:graphicFrameChg>
        <pc:graphicFrameChg chg="add del mod ord modGraphic">
          <ac:chgData name="Gregory Richart" userId="S::grichart@loyola.edu::1a015fda-ec31-46f2-8760-cec4104c487a" providerId="AD" clId="Web-{57BE4991-BCC1-436C-942F-E7CF0D92F7CF}" dt="2019-07-01T01:01:29.434" v="1010"/>
          <ac:graphicFrameMkLst>
            <pc:docMk/>
            <pc:sldMk cId="953257318" sldId="560"/>
            <ac:graphicFrameMk id="17" creationId="{273604A5-E975-4F2A-A04E-A251D0F92F98}"/>
          </ac:graphicFrameMkLst>
        </pc:graphicFrameChg>
        <pc:graphicFrameChg chg="add del mod modGraphic">
          <ac:chgData name="Gregory Richart" userId="S::grichart@loyola.edu::1a015fda-ec31-46f2-8760-cec4104c487a" providerId="AD" clId="Web-{57BE4991-BCC1-436C-942F-E7CF0D92F7CF}" dt="2019-07-01T01:02:42.125" v="1029"/>
          <ac:graphicFrameMkLst>
            <pc:docMk/>
            <pc:sldMk cId="953257318" sldId="560"/>
            <ac:graphicFrameMk id="19" creationId="{7E412B96-5BAC-4CFB-A872-970B29FE1D44}"/>
          </ac:graphicFrameMkLst>
        </pc:graphicFrameChg>
        <pc:graphicFrameChg chg="add mod modGraphic">
          <ac:chgData name="Gregory Richart" userId="S::grichart@loyola.edu::1a015fda-ec31-46f2-8760-cec4104c487a" providerId="AD" clId="Web-{57BE4991-BCC1-436C-942F-E7CF0D92F7CF}" dt="2019-07-01T01:03:29.768" v="1049" actId="1076"/>
          <ac:graphicFrameMkLst>
            <pc:docMk/>
            <pc:sldMk cId="953257318" sldId="560"/>
            <ac:graphicFrameMk id="22" creationId="{75A259A9-587B-43F8-BBFC-1F14115E9445}"/>
          </ac:graphicFrameMkLst>
        </pc:graphicFrameChg>
        <pc:graphicFrameChg chg="add del mod">
          <ac:chgData name="Gregory Richart" userId="S::grichart@loyola.edu::1a015fda-ec31-46f2-8760-cec4104c487a" providerId="AD" clId="Web-{57BE4991-BCC1-436C-942F-E7CF0D92F7CF}" dt="2019-07-01T01:03:23.503" v="1048"/>
          <ac:graphicFrameMkLst>
            <pc:docMk/>
            <pc:sldMk cId="953257318" sldId="560"/>
            <ac:graphicFrameMk id="24" creationId="{5A487B33-038A-433A-827A-F95B82D367BE}"/>
          </ac:graphicFrameMkLst>
        </pc:graphicFrameChg>
        <pc:graphicFrameChg chg="add mod modGraphic">
          <ac:chgData name="Gregory Richart" userId="S::grichart@loyola.edu::1a015fda-ec31-46f2-8760-cec4104c487a" providerId="AD" clId="Web-{57BE4991-BCC1-436C-942F-E7CF0D92F7CF}" dt="2019-07-01T01:14:56.652" v="1359"/>
          <ac:graphicFrameMkLst>
            <pc:docMk/>
            <pc:sldMk cId="953257318" sldId="560"/>
            <ac:graphicFrameMk id="25" creationId="{1C63B812-07C5-443D-BEEE-353542BAF76E}"/>
          </ac:graphicFrameMkLst>
        </pc:graphicFrameChg>
      </pc:sldChg>
      <pc:sldChg chg="addSp delSp modSp add replId">
        <pc:chgData name="Gregory Richart" userId="S::grichart@loyola.edu::1a015fda-ec31-46f2-8760-cec4104c487a" providerId="AD" clId="Web-{57BE4991-BCC1-436C-942F-E7CF0D92F7CF}" dt="2019-07-01T01:14:50.605" v="1354"/>
        <pc:sldMkLst>
          <pc:docMk/>
          <pc:sldMk cId="2934964609" sldId="561"/>
        </pc:sldMkLst>
        <pc:spChg chg="mod">
          <ac:chgData name="Gregory Richart" userId="S::grichart@loyola.edu::1a015fda-ec31-46f2-8760-cec4104c487a" providerId="AD" clId="Web-{57BE4991-BCC1-436C-942F-E7CF0D92F7CF}" dt="2019-07-01T01:11:22.672" v="1230" actId="20577"/>
          <ac:spMkLst>
            <pc:docMk/>
            <pc:sldMk cId="2934964609" sldId="561"/>
            <ac:spMk id="11" creationId="{7B0AD4D6-3508-4C7C-9204-0F75E93C63B8}"/>
          </ac:spMkLst>
        </pc:spChg>
        <pc:graphicFrameChg chg="add mod modGraphic">
          <ac:chgData name="Gregory Richart" userId="S::grichart@loyola.edu::1a015fda-ec31-46f2-8760-cec4104c487a" providerId="AD" clId="Web-{57BE4991-BCC1-436C-942F-E7CF0D92F7CF}" dt="2019-07-01T01:10:47.170" v="1220"/>
          <ac:graphicFrameMkLst>
            <pc:docMk/>
            <pc:sldMk cId="2934964609" sldId="561"/>
            <ac:graphicFrameMk id="2" creationId="{3BD5347E-E890-4269-9EC9-926C107B7DDD}"/>
          </ac:graphicFrameMkLst>
        </pc:graphicFrameChg>
        <pc:graphicFrameChg chg="add del">
          <ac:chgData name="Gregory Richart" userId="S::grichart@loyola.edu::1a015fda-ec31-46f2-8760-cec4104c487a" providerId="AD" clId="Web-{57BE4991-BCC1-436C-942F-E7CF0D92F7CF}" dt="2019-07-01T01:12:50.911" v="1256"/>
          <ac:graphicFrameMkLst>
            <pc:docMk/>
            <pc:sldMk cId="2934964609" sldId="561"/>
            <ac:graphicFrameMk id="3" creationId="{4015AEB2-9C86-483E-8452-17E87A208EF7}"/>
          </ac:graphicFrameMkLst>
        </pc:graphicFrameChg>
        <pc:graphicFrameChg chg="del">
          <ac:chgData name="Gregory Richart" userId="S::grichart@loyola.edu::1a015fda-ec31-46f2-8760-cec4104c487a" providerId="AD" clId="Web-{57BE4991-BCC1-436C-942F-E7CF0D92F7CF}" dt="2019-07-01T01:10:06.262" v="1207"/>
          <ac:graphicFrameMkLst>
            <pc:docMk/>
            <pc:sldMk cId="2934964609" sldId="561"/>
            <ac:graphicFrameMk id="22" creationId="{75A259A9-587B-43F8-BBFC-1F14115E9445}"/>
          </ac:graphicFrameMkLst>
        </pc:graphicFrameChg>
        <pc:graphicFrameChg chg="mod modGraphic">
          <ac:chgData name="Gregory Richart" userId="S::grichart@loyola.edu::1a015fda-ec31-46f2-8760-cec4104c487a" providerId="AD" clId="Web-{57BE4991-BCC1-436C-942F-E7CF0D92F7CF}" dt="2019-07-01T01:14:50.605" v="1354"/>
          <ac:graphicFrameMkLst>
            <pc:docMk/>
            <pc:sldMk cId="2934964609" sldId="561"/>
            <ac:graphicFrameMk id="25" creationId="{1C63B812-07C5-443D-BEEE-353542BAF76E}"/>
          </ac:graphicFrameMkLst>
        </pc:graphicFrameChg>
      </pc:sldChg>
      <pc:sldChg chg="addSp delSp modSp add replId">
        <pc:chgData name="Gregory Richart" userId="S::grichart@loyola.edu::1a015fda-ec31-46f2-8760-cec4104c487a" providerId="AD" clId="Web-{57BE4991-BCC1-436C-942F-E7CF0D92F7CF}" dt="2019-07-01T01:21:10.161" v="1584" actId="20577"/>
        <pc:sldMkLst>
          <pc:docMk/>
          <pc:sldMk cId="1413559529" sldId="562"/>
        </pc:sldMkLst>
        <pc:spChg chg="add mod">
          <ac:chgData name="Gregory Richart" userId="S::grichart@loyola.edu::1a015fda-ec31-46f2-8760-cec4104c487a" providerId="AD" clId="Web-{57BE4991-BCC1-436C-942F-E7CF0D92F7CF}" dt="2019-07-01T01:21:10.161" v="1584" actId="20577"/>
          <ac:spMkLst>
            <pc:docMk/>
            <pc:sldMk cId="1413559529" sldId="562"/>
            <ac:spMk id="5" creationId="{EC2F4DD3-1559-48DC-AC05-B61BF82C6781}"/>
          </ac:spMkLst>
        </pc:spChg>
        <pc:spChg chg="mod">
          <ac:chgData name="Gregory Richart" userId="S::grichart@loyola.edu::1a015fda-ec31-46f2-8760-cec4104c487a" providerId="AD" clId="Web-{57BE4991-BCC1-436C-942F-E7CF0D92F7CF}" dt="2019-07-01T01:16:00.378" v="1368" actId="20577"/>
          <ac:spMkLst>
            <pc:docMk/>
            <pc:sldMk cId="1413559529" sldId="562"/>
            <ac:spMk id="11" creationId="{7B0AD4D6-3508-4C7C-9204-0F75E93C63B8}"/>
          </ac:spMkLst>
        </pc:spChg>
        <pc:graphicFrameChg chg="del">
          <ac:chgData name="Gregory Richart" userId="S::grichart@loyola.edu::1a015fda-ec31-46f2-8760-cec4104c487a" providerId="AD" clId="Web-{57BE4991-BCC1-436C-942F-E7CF0D92F7CF}" dt="2019-07-01T01:15:24.654" v="1361"/>
          <ac:graphicFrameMkLst>
            <pc:docMk/>
            <pc:sldMk cId="1413559529" sldId="562"/>
            <ac:graphicFrameMk id="2" creationId="{3BD5347E-E890-4269-9EC9-926C107B7DDD}"/>
          </ac:graphicFrameMkLst>
        </pc:graphicFrameChg>
        <pc:graphicFrameChg chg="add mod modGraphic">
          <ac:chgData name="Gregory Richart" userId="S::grichart@loyola.edu::1a015fda-ec31-46f2-8760-cec4104c487a" providerId="AD" clId="Web-{57BE4991-BCC1-436C-942F-E7CF0D92F7CF}" dt="2019-07-01T01:16:36.224" v="1406" actId="1076"/>
          <ac:graphicFrameMkLst>
            <pc:docMk/>
            <pc:sldMk cId="1413559529" sldId="562"/>
            <ac:graphicFrameMk id="3" creationId="{B1317478-1EE9-49C7-92B1-771AC56278F7}"/>
          </ac:graphicFrameMkLst>
        </pc:graphicFrameChg>
        <pc:graphicFrameChg chg="mod modGraphic">
          <ac:chgData name="Gregory Richart" userId="S::grichart@loyola.edu::1a015fda-ec31-46f2-8760-cec4104c487a" providerId="AD" clId="Web-{57BE4991-BCC1-436C-942F-E7CF0D92F7CF}" dt="2019-07-01T01:19:28.047" v="1489"/>
          <ac:graphicFrameMkLst>
            <pc:docMk/>
            <pc:sldMk cId="1413559529" sldId="562"/>
            <ac:graphicFrameMk id="25" creationId="{1C63B812-07C5-443D-BEEE-353542BAF76E}"/>
          </ac:graphicFrameMkLst>
        </pc:graphicFrameChg>
      </pc:sldChg>
    </pc:docChg>
  </pc:docChgLst>
  <pc:docChgLst>
    <pc:chgData name="Kristine Ivanyan" userId="S::kivanyan@loyola.edu::f62d7e5b-ca63-4f59-81a0-6fcc9ca8b01a" providerId="AD" clId="Web-{7260A28A-3F15-2FAA-0560-8E8E8768461D}"/>
    <pc:docChg chg="">
      <pc:chgData name="Kristine Ivanyan" userId="S::kivanyan@loyola.edu::f62d7e5b-ca63-4f59-81a0-6fcc9ca8b01a" providerId="AD" clId="Web-{7260A28A-3F15-2FAA-0560-8E8E8768461D}" dt="2019-07-04T19:58:17.034" v="0"/>
      <pc:docMkLst>
        <pc:docMk/>
      </pc:docMkLst>
    </pc:docChg>
  </pc:docChgLst>
  <pc:docChgLst>
    <pc:chgData name="Brandon Pinnock" userId="ee4e40a4-de7e-4c47-8cfc-fd04f23a32af" providerId="ADAL" clId="{F1289A99-F388-1B4A-9D68-077CEC74BACA}"/>
    <pc:docChg chg="undo custSel addSld delSld modSld sldOrd modSection">
      <pc:chgData name="Brandon Pinnock" userId="ee4e40a4-de7e-4c47-8cfc-fd04f23a32af" providerId="ADAL" clId="{F1289A99-F388-1B4A-9D68-077CEC74BACA}" dt="2019-07-10T02:15:30.751" v="2531" actId="20577"/>
      <pc:docMkLst>
        <pc:docMk/>
      </pc:docMkLst>
      <pc:sldChg chg="delCm">
        <pc:chgData name="Brandon Pinnock" userId="ee4e40a4-de7e-4c47-8cfc-fd04f23a32af" providerId="ADAL" clId="{F1289A99-F388-1B4A-9D68-077CEC74BACA}" dt="2019-07-07T22:44:44.724" v="1" actId="1592"/>
        <pc:sldMkLst>
          <pc:docMk/>
          <pc:sldMk cId="796407901" sldId="410"/>
        </pc:sldMkLst>
      </pc:sldChg>
      <pc:sldChg chg="ord">
        <pc:chgData name="Brandon Pinnock" userId="ee4e40a4-de7e-4c47-8cfc-fd04f23a32af" providerId="ADAL" clId="{F1289A99-F388-1B4A-9D68-077CEC74BACA}" dt="2019-07-08T01:58:44.687" v="2019"/>
        <pc:sldMkLst>
          <pc:docMk/>
          <pc:sldMk cId="1313956563" sldId="503"/>
        </pc:sldMkLst>
      </pc:sldChg>
      <pc:sldChg chg="modSp">
        <pc:chgData name="Brandon Pinnock" userId="ee4e40a4-de7e-4c47-8cfc-fd04f23a32af" providerId="ADAL" clId="{F1289A99-F388-1B4A-9D68-077CEC74BACA}" dt="2019-07-08T01:59:59.504" v="2063" actId="20578"/>
        <pc:sldMkLst>
          <pc:docMk/>
          <pc:sldMk cId="3395970639" sldId="533"/>
        </pc:sldMkLst>
        <pc:spChg chg="mod">
          <ac:chgData name="Brandon Pinnock" userId="ee4e40a4-de7e-4c47-8cfc-fd04f23a32af" providerId="ADAL" clId="{F1289A99-F388-1B4A-9D68-077CEC74BACA}" dt="2019-07-08T01:59:59.504" v="2063" actId="20578"/>
          <ac:spMkLst>
            <pc:docMk/>
            <pc:sldMk cId="3395970639" sldId="533"/>
            <ac:spMk id="4" creationId="{00000000-0000-0000-0000-000000000000}"/>
          </ac:spMkLst>
        </pc:spChg>
      </pc:sldChg>
      <pc:sldChg chg="addSp delSp modSp add del mod">
        <pc:chgData name="Brandon Pinnock" userId="ee4e40a4-de7e-4c47-8cfc-fd04f23a32af" providerId="ADAL" clId="{F1289A99-F388-1B4A-9D68-077CEC74BACA}" dt="2019-07-09T03:12:51.740" v="2516" actId="20577"/>
        <pc:sldMkLst>
          <pc:docMk/>
          <pc:sldMk cId="2539253710" sldId="543"/>
        </pc:sldMkLst>
        <pc:spChg chg="mod">
          <ac:chgData name="Brandon Pinnock" userId="ee4e40a4-de7e-4c47-8cfc-fd04f23a32af" providerId="ADAL" clId="{F1289A99-F388-1B4A-9D68-077CEC74BACA}" dt="2019-07-09T03:12:51.740" v="2516" actId="20577"/>
          <ac:spMkLst>
            <pc:docMk/>
            <pc:sldMk cId="2539253710" sldId="543"/>
            <ac:spMk id="3" creationId="{0B7B94C6-BA8B-4060-98E9-DD2BFDEB8720}"/>
          </ac:spMkLst>
        </pc:spChg>
        <pc:graphicFrameChg chg="add del mod">
          <ac:chgData name="Brandon Pinnock" userId="ee4e40a4-de7e-4c47-8cfc-fd04f23a32af" providerId="ADAL" clId="{F1289A99-F388-1B4A-9D68-077CEC74BACA}" dt="2019-07-08T00:16:10.261" v="15" actId="478"/>
          <ac:graphicFrameMkLst>
            <pc:docMk/>
            <pc:sldMk cId="2539253710" sldId="543"/>
            <ac:graphicFrameMk id="7" creationId="{6E0327BF-A07F-4941-8624-3475192E90AF}"/>
          </ac:graphicFrameMkLst>
        </pc:graphicFrameChg>
        <pc:graphicFrameChg chg="add mod">
          <ac:chgData name="Brandon Pinnock" userId="ee4e40a4-de7e-4c47-8cfc-fd04f23a32af" providerId="ADAL" clId="{F1289A99-F388-1B4A-9D68-077CEC74BACA}" dt="2019-07-08T00:16:20.506" v="18" actId="1076"/>
          <ac:graphicFrameMkLst>
            <pc:docMk/>
            <pc:sldMk cId="2539253710" sldId="543"/>
            <ac:graphicFrameMk id="8" creationId="{973D16F3-0431-0D4B-8AA0-43A8B294F710}"/>
          </ac:graphicFrameMkLst>
        </pc:graphicFrameChg>
      </pc:sldChg>
      <pc:sldChg chg="addSp modSp mod">
        <pc:chgData name="Brandon Pinnock" userId="ee4e40a4-de7e-4c47-8cfc-fd04f23a32af" providerId="ADAL" clId="{F1289A99-F388-1B4A-9D68-077CEC74BACA}" dt="2019-07-08T01:32:47.696" v="1572" actId="20577"/>
        <pc:sldMkLst>
          <pc:docMk/>
          <pc:sldMk cId="3315598040" sldId="544"/>
        </pc:sldMkLst>
        <pc:spChg chg="mod">
          <ac:chgData name="Brandon Pinnock" userId="ee4e40a4-de7e-4c47-8cfc-fd04f23a32af" providerId="ADAL" clId="{F1289A99-F388-1B4A-9D68-077CEC74BACA}" dt="2019-07-08T01:32:47.696" v="1572" actId="20577"/>
          <ac:spMkLst>
            <pc:docMk/>
            <pc:sldMk cId="3315598040" sldId="544"/>
            <ac:spMk id="3" creationId="{0B7B94C6-BA8B-4060-98E9-DD2BFDEB8720}"/>
          </ac:spMkLst>
        </pc:spChg>
        <pc:graphicFrameChg chg="add mod">
          <ac:chgData name="Brandon Pinnock" userId="ee4e40a4-de7e-4c47-8cfc-fd04f23a32af" providerId="ADAL" clId="{F1289A99-F388-1B4A-9D68-077CEC74BACA}" dt="2019-07-08T00:17:13.699" v="28"/>
          <ac:graphicFrameMkLst>
            <pc:docMk/>
            <pc:sldMk cId="3315598040" sldId="544"/>
            <ac:graphicFrameMk id="7" creationId="{59DA9460-96C6-4445-9DF4-06B0A67CD3AD}"/>
          </ac:graphicFrameMkLst>
        </pc:graphicFrameChg>
      </pc:sldChg>
      <pc:sldChg chg="addSp modSp mod">
        <pc:chgData name="Brandon Pinnock" userId="ee4e40a4-de7e-4c47-8cfc-fd04f23a32af" providerId="ADAL" clId="{F1289A99-F388-1B4A-9D68-077CEC74BACA}" dt="2019-07-09T03:13:20.885" v="2517" actId="1076"/>
        <pc:sldMkLst>
          <pc:docMk/>
          <pc:sldMk cId="1592793019" sldId="547"/>
        </pc:sldMkLst>
        <pc:spChg chg="mod">
          <ac:chgData name="Brandon Pinnock" userId="ee4e40a4-de7e-4c47-8cfc-fd04f23a32af" providerId="ADAL" clId="{F1289A99-F388-1B4A-9D68-077CEC74BACA}" dt="2019-07-09T03:13:20.885" v="2517" actId="1076"/>
          <ac:spMkLst>
            <pc:docMk/>
            <pc:sldMk cId="1592793019" sldId="547"/>
            <ac:spMk id="3" creationId="{0B7B94C6-BA8B-4060-98E9-DD2BFDEB8720}"/>
          </ac:spMkLst>
        </pc:spChg>
        <pc:spChg chg="mod">
          <ac:chgData name="Brandon Pinnock" userId="ee4e40a4-de7e-4c47-8cfc-fd04f23a32af" providerId="ADAL" clId="{F1289A99-F388-1B4A-9D68-077CEC74BACA}" dt="2019-07-08T01:58:04.008" v="2016" actId="1076"/>
          <ac:spMkLst>
            <pc:docMk/>
            <pc:sldMk cId="1592793019" sldId="547"/>
            <ac:spMk id="5" creationId="{3FB4241A-A170-46A3-A93F-E05085EC5CEA}"/>
          </ac:spMkLst>
        </pc:spChg>
        <pc:graphicFrameChg chg="add mod">
          <ac:chgData name="Brandon Pinnock" userId="ee4e40a4-de7e-4c47-8cfc-fd04f23a32af" providerId="ADAL" clId="{F1289A99-F388-1B4A-9D68-077CEC74BACA}" dt="2019-07-08T00:21:54.220" v="32" actId="14100"/>
          <ac:graphicFrameMkLst>
            <pc:docMk/>
            <pc:sldMk cId="1592793019" sldId="547"/>
            <ac:graphicFrameMk id="7" creationId="{01133C37-A189-5C4C-BD03-66F12A7AD1A2}"/>
          </ac:graphicFrameMkLst>
        </pc:graphicFrameChg>
      </pc:sldChg>
      <pc:sldChg chg="modSp">
        <pc:chgData name="Brandon Pinnock" userId="ee4e40a4-de7e-4c47-8cfc-fd04f23a32af" providerId="ADAL" clId="{F1289A99-F388-1B4A-9D68-077CEC74BACA}" dt="2019-07-09T03:14:52.890" v="2526" actId="20577"/>
        <pc:sldMkLst>
          <pc:docMk/>
          <pc:sldMk cId="2674014722" sldId="548"/>
        </pc:sldMkLst>
        <pc:spChg chg="mod">
          <ac:chgData name="Brandon Pinnock" userId="ee4e40a4-de7e-4c47-8cfc-fd04f23a32af" providerId="ADAL" clId="{F1289A99-F388-1B4A-9D68-077CEC74BACA}" dt="2019-07-09T03:14:52.890" v="2526" actId="20577"/>
          <ac:spMkLst>
            <pc:docMk/>
            <pc:sldMk cId="2674014722" sldId="548"/>
            <ac:spMk id="14" creationId="{E0A150C8-B0A9-4EEB-B088-E3D5349B357E}"/>
          </ac:spMkLst>
        </pc:spChg>
      </pc:sldChg>
      <pc:sldChg chg="ord">
        <pc:chgData name="Brandon Pinnock" userId="ee4e40a4-de7e-4c47-8cfc-fd04f23a32af" providerId="ADAL" clId="{F1289A99-F388-1B4A-9D68-077CEC74BACA}" dt="2019-07-09T03:22:48.126" v="2528"/>
        <pc:sldMkLst>
          <pc:docMk/>
          <pc:sldMk cId="118983942" sldId="552"/>
        </pc:sldMkLst>
      </pc:sldChg>
      <pc:sldChg chg="addSp delSp modSp add">
        <pc:chgData name="Brandon Pinnock" userId="ee4e40a4-de7e-4c47-8cfc-fd04f23a32af" providerId="ADAL" clId="{F1289A99-F388-1B4A-9D68-077CEC74BACA}" dt="2019-07-10T02:15:30.751" v="2531" actId="20577"/>
        <pc:sldMkLst>
          <pc:docMk/>
          <pc:sldMk cId="2567117287" sldId="583"/>
        </pc:sldMkLst>
        <pc:spChg chg="mod">
          <ac:chgData name="Brandon Pinnock" userId="ee4e40a4-de7e-4c47-8cfc-fd04f23a32af" providerId="ADAL" clId="{F1289A99-F388-1B4A-9D68-077CEC74BACA}" dt="2019-07-10T02:15:30.751" v="2531" actId="20577"/>
          <ac:spMkLst>
            <pc:docMk/>
            <pc:sldMk cId="2567117287" sldId="583"/>
            <ac:spMk id="4" creationId="{00000000-0000-0000-0000-000000000000}"/>
          </ac:spMkLst>
        </pc:spChg>
        <pc:spChg chg="mod">
          <ac:chgData name="Brandon Pinnock" userId="ee4e40a4-de7e-4c47-8cfc-fd04f23a32af" providerId="ADAL" clId="{F1289A99-F388-1B4A-9D68-077CEC74BACA}" dt="2019-07-08T01:59:19.065" v="2035" actId="20577"/>
          <ac:spMkLst>
            <pc:docMk/>
            <pc:sldMk cId="2567117287" sldId="583"/>
            <ac:spMk id="7" creationId="{00000000-0000-0000-0000-000000000000}"/>
          </ac:spMkLst>
        </pc:spChg>
        <pc:picChg chg="del">
          <ac:chgData name="Brandon Pinnock" userId="ee4e40a4-de7e-4c47-8cfc-fd04f23a32af" providerId="ADAL" clId="{F1289A99-F388-1B4A-9D68-077CEC74BACA}" dt="2019-07-08T01:59:20.847" v="2036" actId="478"/>
          <ac:picMkLst>
            <pc:docMk/>
            <pc:sldMk cId="2567117287" sldId="583"/>
            <ac:picMk id="3" creationId="{3966DD05-2F2C-40C1-A536-F99EFD68669B}"/>
          </ac:picMkLst>
        </pc:picChg>
        <pc:picChg chg="add mod">
          <ac:chgData name="Brandon Pinnock" userId="ee4e40a4-de7e-4c47-8cfc-fd04f23a32af" providerId="ADAL" clId="{F1289A99-F388-1B4A-9D68-077CEC74BACA}" dt="2019-07-08T02:16:26.350" v="2512" actId="14100"/>
          <ac:picMkLst>
            <pc:docMk/>
            <pc:sldMk cId="2567117287" sldId="583"/>
            <ac:picMk id="5" creationId="{FB2CD51D-2232-8445-82BD-EB724E01C83D}"/>
          </ac:picMkLst>
        </pc:picChg>
      </pc:sldChg>
    </pc:docChg>
  </pc:docChgLst>
  <pc:docChgLst>
    <pc:chgData name="Gregory Richart" userId="S::grichart@loyola.edu::1a015fda-ec31-46f2-8760-cec4104c487a" providerId="AD" clId="Web-{1D4540D4-E35A-4802-A5DA-5B0B08639399}"/>
    <pc:docChg chg="modSld">
      <pc:chgData name="Gregory Richart" userId="S::grichart@loyola.edu::1a015fda-ec31-46f2-8760-cec4104c487a" providerId="AD" clId="Web-{1D4540D4-E35A-4802-A5DA-5B0B08639399}" dt="2019-07-01T02:03:54.855" v="198"/>
      <pc:docMkLst>
        <pc:docMk/>
      </pc:docMkLst>
      <pc:sldChg chg="modSp">
        <pc:chgData name="Gregory Richart" userId="S::grichart@loyola.edu::1a015fda-ec31-46f2-8760-cec4104c487a" providerId="AD" clId="Web-{1D4540D4-E35A-4802-A5DA-5B0B08639399}" dt="2019-07-01T02:02:22.088" v="163" actId="20577"/>
        <pc:sldMkLst>
          <pc:docMk/>
          <pc:sldMk cId="2797360086" sldId="558"/>
        </pc:sldMkLst>
        <pc:spChg chg="mod">
          <ac:chgData name="Gregory Richart" userId="S::grichart@loyola.edu::1a015fda-ec31-46f2-8760-cec4104c487a" providerId="AD" clId="Web-{1D4540D4-E35A-4802-A5DA-5B0B08639399}" dt="2019-07-01T02:02:22.088" v="163" actId="20577"/>
          <ac:spMkLst>
            <pc:docMk/>
            <pc:sldMk cId="2797360086" sldId="558"/>
            <ac:spMk id="9" creationId="{F1803861-BCB2-4411-9459-DCCBFA4B3751}"/>
          </ac:spMkLst>
        </pc:spChg>
      </pc:sldChg>
      <pc:sldChg chg="modSp">
        <pc:chgData name="Gregory Richart" userId="S::grichart@loyola.edu::1a015fda-ec31-46f2-8760-cec4104c487a" providerId="AD" clId="Web-{1D4540D4-E35A-4802-A5DA-5B0B08639399}" dt="2019-07-01T02:03:54.855" v="198"/>
        <pc:sldMkLst>
          <pc:docMk/>
          <pc:sldMk cId="1413559529" sldId="562"/>
        </pc:sldMkLst>
        <pc:graphicFrameChg chg="mod modGraphic">
          <ac:chgData name="Gregory Richart" userId="S::grichart@loyola.edu::1a015fda-ec31-46f2-8760-cec4104c487a" providerId="AD" clId="Web-{1D4540D4-E35A-4802-A5DA-5B0B08639399}" dt="2019-07-01T02:03:54.855" v="198"/>
          <ac:graphicFrameMkLst>
            <pc:docMk/>
            <pc:sldMk cId="1413559529" sldId="562"/>
            <ac:graphicFrameMk id="14" creationId="{E26D0E09-C3F7-41EC-B7DD-0154A9EC3877}"/>
          </ac:graphicFrameMkLst>
        </pc:graphicFrameChg>
      </pc:sldChg>
    </pc:docChg>
  </pc:docChgLst>
  <pc:docChgLst>
    <pc:chgData name="Dianna Davey" userId="S::dldavey@loyola.edu::af4426b1-d0af-4a7e-9d1a-586ff16db2ce" providerId="AD" clId="Web-{96121E26-7361-4D93-B845-2637B7EDAF6B}"/>
    <pc:docChg chg="addSld modSld modSection">
      <pc:chgData name="Dianna Davey" userId="S::dldavey@loyola.edu::af4426b1-d0af-4a7e-9d1a-586ff16db2ce" providerId="AD" clId="Web-{96121E26-7361-4D93-B845-2637B7EDAF6B}" dt="2019-07-06T12:57:45.163" v="83" actId="20577"/>
      <pc:docMkLst>
        <pc:docMk/>
      </pc:docMkLst>
      <pc:sldChg chg="addSp delSp modSp new">
        <pc:chgData name="Dianna Davey" userId="S::dldavey@loyola.edu::af4426b1-d0af-4a7e-9d1a-586ff16db2ce" providerId="AD" clId="Web-{96121E26-7361-4D93-B845-2637B7EDAF6B}" dt="2019-07-06T12:57:45.163" v="82" actId="20577"/>
        <pc:sldMkLst>
          <pc:docMk/>
          <pc:sldMk cId="1774427340" sldId="575"/>
        </pc:sldMkLst>
        <pc:spChg chg="del mod">
          <ac:chgData name="Dianna Davey" userId="S::dldavey@loyola.edu::af4426b1-d0af-4a7e-9d1a-586ff16db2ce" providerId="AD" clId="Web-{96121E26-7361-4D93-B845-2637B7EDAF6B}" dt="2019-07-06T12:46:35.332" v="7"/>
          <ac:spMkLst>
            <pc:docMk/>
            <pc:sldMk cId="1774427340" sldId="575"/>
            <ac:spMk id="2" creationId="{EC0B9412-FA26-4AD1-B620-761832940486}"/>
          </ac:spMkLst>
        </pc:spChg>
        <pc:spChg chg="del">
          <ac:chgData name="Dianna Davey" userId="S::dldavey@loyola.edu::af4426b1-d0af-4a7e-9d1a-586ff16db2ce" providerId="AD" clId="Web-{96121E26-7361-4D93-B845-2637B7EDAF6B}" dt="2019-07-06T12:46:56.754" v="8"/>
          <ac:spMkLst>
            <pc:docMk/>
            <pc:sldMk cId="1774427340" sldId="575"/>
            <ac:spMk id="3" creationId="{8F6D038D-84E4-43E6-B1EB-1395B95F1B46}"/>
          </ac:spMkLst>
        </pc:spChg>
        <pc:spChg chg="add mod">
          <ac:chgData name="Dianna Davey" userId="S::dldavey@loyola.edu::af4426b1-d0af-4a7e-9d1a-586ff16db2ce" providerId="AD" clId="Web-{96121E26-7361-4D93-B845-2637B7EDAF6B}" dt="2019-07-06T12:50:30.129" v="41" actId="14100"/>
          <ac:spMkLst>
            <pc:docMk/>
            <pc:sldMk cId="1774427340" sldId="575"/>
            <ac:spMk id="6" creationId="{30234B37-A244-44EC-B039-15A4A7F1143A}"/>
          </ac:spMkLst>
        </pc:spChg>
        <pc:spChg chg="add del mod">
          <ac:chgData name="Dianna Davey" userId="S::dldavey@loyola.edu::af4426b1-d0af-4a7e-9d1a-586ff16db2ce" providerId="AD" clId="Web-{96121E26-7361-4D93-B845-2637B7EDAF6B}" dt="2019-07-06T12:49:55.395" v="38"/>
          <ac:spMkLst>
            <pc:docMk/>
            <pc:sldMk cId="1774427340" sldId="575"/>
            <ac:spMk id="10" creationId="{1D23AA6B-C71B-4DB6-9A90-BA4D132BC53D}"/>
          </ac:spMkLst>
        </pc:spChg>
        <pc:spChg chg="add mod">
          <ac:chgData name="Dianna Davey" userId="S::dldavey@loyola.edu::af4426b1-d0af-4a7e-9d1a-586ff16db2ce" providerId="AD" clId="Web-{96121E26-7361-4D93-B845-2637B7EDAF6B}" dt="2019-07-06T12:57:23.975" v="72" actId="1076"/>
          <ac:spMkLst>
            <pc:docMk/>
            <pc:sldMk cId="1774427340" sldId="575"/>
            <ac:spMk id="25" creationId="{6A828104-CB1C-4030-A0F7-64C9FCB46341}"/>
          </ac:spMkLst>
        </pc:spChg>
        <pc:spChg chg="add mod">
          <ac:chgData name="Dianna Davey" userId="S::dldavey@loyola.edu::af4426b1-d0af-4a7e-9d1a-586ff16db2ce" providerId="AD" clId="Web-{96121E26-7361-4D93-B845-2637B7EDAF6B}" dt="2019-07-06T12:57:45.163" v="82" actId="20577"/>
          <ac:spMkLst>
            <pc:docMk/>
            <pc:sldMk cId="1774427340" sldId="575"/>
            <ac:spMk id="26" creationId="{F797CB90-269B-49CA-B289-5164FA0E6E55}"/>
          </ac:spMkLst>
        </pc:spChg>
        <pc:picChg chg="add del mod ord">
          <ac:chgData name="Dianna Davey" userId="S::dldavey@loyola.edu::af4426b1-d0af-4a7e-9d1a-586ff16db2ce" providerId="AD" clId="Web-{96121E26-7361-4D93-B845-2637B7EDAF6B}" dt="2019-07-06T12:49:51.254" v="37"/>
          <ac:picMkLst>
            <pc:docMk/>
            <pc:sldMk cId="1774427340" sldId="575"/>
            <ac:picMk id="7" creationId="{B0AA8F6D-3012-403D-94F1-1B73D79231BA}"/>
          </ac:picMkLst>
        </pc:picChg>
        <pc:picChg chg="add mod ord">
          <ac:chgData name="Dianna Davey" userId="S::dldavey@loyola.edu::af4426b1-d0af-4a7e-9d1a-586ff16db2ce" providerId="AD" clId="Web-{96121E26-7361-4D93-B845-2637B7EDAF6B}" dt="2019-07-06T12:50:44.426" v="44" actId="1076"/>
          <ac:picMkLst>
            <pc:docMk/>
            <pc:sldMk cId="1774427340" sldId="575"/>
            <ac:picMk id="11" creationId="{0CFD50C3-DF2C-4D48-9772-5125E1FED926}"/>
          </ac:picMkLst>
        </pc:picChg>
        <pc:picChg chg="add del mod">
          <ac:chgData name="Dianna Davey" userId="S::dldavey@loyola.edu::af4426b1-d0af-4a7e-9d1a-586ff16db2ce" providerId="AD" clId="Web-{96121E26-7361-4D93-B845-2637B7EDAF6B}" dt="2019-07-06T12:54:07.412" v="60"/>
          <ac:picMkLst>
            <pc:docMk/>
            <pc:sldMk cId="1774427340" sldId="575"/>
            <ac:picMk id="13" creationId="{C80A5337-06BF-4525-94B6-FFF6A2F0CB9D}"/>
          </ac:picMkLst>
        </pc:picChg>
        <pc:picChg chg="add del mod">
          <ac:chgData name="Dianna Davey" userId="S::dldavey@loyola.edu::af4426b1-d0af-4a7e-9d1a-586ff16db2ce" providerId="AD" clId="Web-{96121E26-7361-4D93-B845-2637B7EDAF6B}" dt="2019-07-06T12:54:08.365" v="61"/>
          <ac:picMkLst>
            <pc:docMk/>
            <pc:sldMk cId="1774427340" sldId="575"/>
            <ac:picMk id="15" creationId="{EEA1B582-A02D-41DA-AF62-D628BAF4C668}"/>
          </ac:picMkLst>
        </pc:picChg>
        <pc:picChg chg="add mod">
          <ac:chgData name="Dianna Davey" userId="S::dldavey@loyola.edu::af4426b1-d0af-4a7e-9d1a-586ff16db2ce" providerId="AD" clId="Web-{96121E26-7361-4D93-B845-2637B7EDAF6B}" dt="2019-07-06T12:56:32.460" v="67" actId="1076"/>
          <ac:picMkLst>
            <pc:docMk/>
            <pc:sldMk cId="1774427340" sldId="575"/>
            <ac:picMk id="17" creationId="{D6DC74F6-F77D-424F-98A6-FB2B518669EE}"/>
          </ac:picMkLst>
        </pc:picChg>
        <pc:picChg chg="add mod">
          <ac:chgData name="Dianna Davey" userId="S::dldavey@loyola.edu::af4426b1-d0af-4a7e-9d1a-586ff16db2ce" providerId="AD" clId="Web-{96121E26-7361-4D93-B845-2637B7EDAF6B}" dt="2019-07-06T12:56:38.006" v="68" actId="1076"/>
          <ac:picMkLst>
            <pc:docMk/>
            <pc:sldMk cId="1774427340" sldId="575"/>
            <ac:picMk id="19" creationId="{F5603CA4-C50C-4519-89DE-FE70D8242B29}"/>
          </ac:picMkLst>
        </pc:picChg>
        <pc:picChg chg="add mod">
          <ac:chgData name="Dianna Davey" userId="S::dldavey@loyola.edu::af4426b1-d0af-4a7e-9d1a-586ff16db2ce" providerId="AD" clId="Web-{96121E26-7361-4D93-B845-2637B7EDAF6B}" dt="2019-07-06T12:55:26.006" v="64" actId="1076"/>
          <ac:picMkLst>
            <pc:docMk/>
            <pc:sldMk cId="1774427340" sldId="575"/>
            <ac:picMk id="21" creationId="{64ABC619-BB37-41C8-80B3-255D65A8DD92}"/>
          </ac:picMkLst>
        </pc:picChg>
        <pc:picChg chg="add mod">
          <ac:chgData name="Dianna Davey" userId="S::dldavey@loyola.edu::af4426b1-d0af-4a7e-9d1a-586ff16db2ce" providerId="AD" clId="Web-{96121E26-7361-4D93-B845-2637B7EDAF6B}" dt="2019-07-06T12:56:27.428" v="66" actId="1076"/>
          <ac:picMkLst>
            <pc:docMk/>
            <pc:sldMk cId="1774427340" sldId="575"/>
            <ac:picMk id="23" creationId="{B5D610D6-FF5E-4ACA-BB86-8DBDB976F72E}"/>
          </ac:picMkLst>
        </pc:picChg>
      </pc:sldChg>
    </pc:docChg>
  </pc:docChgLst>
  <pc:docChgLst>
    <pc:chgData name="Richmon Gilmor" userId="S::rmgilmor@loyola.edu::8df1f287-34c3-460d-b728-cf44bff703a6" providerId="AD" clId="Web-{5472396B-96B8-FB6E-1A0F-831CC1153E2E}"/>
    <pc:docChg chg="addSld delSld modSld modSection">
      <pc:chgData name="Richmon Gilmor" userId="S::rmgilmor@loyola.edu::8df1f287-34c3-460d-b728-cf44bff703a6" providerId="AD" clId="Web-{5472396B-96B8-FB6E-1A0F-831CC1153E2E}" dt="2019-07-09T13:42:24.366" v="45" actId="14100"/>
      <pc:docMkLst>
        <pc:docMk/>
      </pc:docMkLst>
      <pc:sldChg chg="del">
        <pc:chgData name="Richmon Gilmor" userId="S::rmgilmor@loyola.edu::8df1f287-34c3-460d-b728-cf44bff703a6" providerId="AD" clId="Web-{5472396B-96B8-FB6E-1A0F-831CC1153E2E}" dt="2019-07-09T13:36:02.720" v="2"/>
        <pc:sldMkLst>
          <pc:docMk/>
          <pc:sldMk cId="2070944277" sldId="515"/>
        </pc:sldMkLst>
      </pc:sldChg>
      <pc:sldChg chg="addSp delSp modSp add replId">
        <pc:chgData name="Richmon Gilmor" userId="S::rmgilmor@loyola.edu::8df1f287-34c3-460d-b728-cf44bff703a6" providerId="AD" clId="Web-{5472396B-96B8-FB6E-1A0F-831CC1153E2E}" dt="2019-07-09T13:40:54.395" v="30" actId="14100"/>
        <pc:sldMkLst>
          <pc:docMk/>
          <pc:sldMk cId="3333851897" sldId="584"/>
        </pc:sldMkLst>
        <pc:picChg chg="add del mod">
          <ac:chgData name="Richmon Gilmor" userId="S::rmgilmor@loyola.edu::8df1f287-34c3-460d-b728-cf44bff703a6" providerId="AD" clId="Web-{5472396B-96B8-FB6E-1A0F-831CC1153E2E}" dt="2019-07-09T13:39:24.051" v="19"/>
          <ac:picMkLst>
            <pc:docMk/>
            <pc:sldMk cId="3333851897" sldId="584"/>
            <ac:picMk id="2" creationId="{F09A478B-5BFF-467A-819B-4BAE19F86B92}"/>
          </ac:picMkLst>
        </pc:picChg>
        <pc:picChg chg="add mod">
          <ac:chgData name="Richmon Gilmor" userId="S::rmgilmor@loyola.edu::8df1f287-34c3-460d-b728-cf44bff703a6" providerId="AD" clId="Web-{5472396B-96B8-FB6E-1A0F-831CC1153E2E}" dt="2019-07-09T13:40:54.395" v="30" actId="14100"/>
          <ac:picMkLst>
            <pc:docMk/>
            <pc:sldMk cId="3333851897" sldId="584"/>
            <ac:picMk id="5" creationId="{B0F79C94-7F47-4C6F-BD99-F88BE4F1F5A7}"/>
          </ac:picMkLst>
        </pc:picChg>
      </pc:sldChg>
      <pc:sldChg chg="addSp delSp modSp add replId">
        <pc:chgData name="Richmon Gilmor" userId="S::rmgilmor@loyola.edu::8df1f287-34c3-460d-b728-cf44bff703a6" providerId="AD" clId="Web-{5472396B-96B8-FB6E-1A0F-831CC1153E2E}" dt="2019-07-09T13:39:57.988" v="25" actId="14100"/>
        <pc:sldMkLst>
          <pc:docMk/>
          <pc:sldMk cId="3974693817" sldId="585"/>
        </pc:sldMkLst>
        <pc:picChg chg="add del mod">
          <ac:chgData name="Richmon Gilmor" userId="S::rmgilmor@loyola.edu::8df1f287-34c3-460d-b728-cf44bff703a6" providerId="AD" clId="Web-{5472396B-96B8-FB6E-1A0F-831CC1153E2E}" dt="2019-07-09T13:36:20.517" v="5"/>
          <ac:picMkLst>
            <pc:docMk/>
            <pc:sldMk cId="3974693817" sldId="585"/>
            <ac:picMk id="2" creationId="{AB04F794-13E7-450E-BE3D-7145B5C0D720}"/>
          </ac:picMkLst>
        </pc:picChg>
        <pc:picChg chg="add del mod">
          <ac:chgData name="Richmon Gilmor" userId="S::rmgilmor@loyola.edu::8df1f287-34c3-460d-b728-cf44bff703a6" providerId="AD" clId="Web-{5472396B-96B8-FB6E-1A0F-831CC1153E2E}" dt="2019-07-09T13:37:11.596" v="10"/>
          <ac:picMkLst>
            <pc:docMk/>
            <pc:sldMk cId="3974693817" sldId="585"/>
            <ac:picMk id="5" creationId="{7E1FF4E9-A8CE-4ADC-A825-F1B9E17781BA}"/>
          </ac:picMkLst>
        </pc:picChg>
        <pc:picChg chg="add mod">
          <ac:chgData name="Richmon Gilmor" userId="S::rmgilmor@loyola.edu::8df1f287-34c3-460d-b728-cf44bff703a6" providerId="AD" clId="Web-{5472396B-96B8-FB6E-1A0F-831CC1153E2E}" dt="2019-07-09T13:39:57.988" v="25" actId="14100"/>
          <ac:picMkLst>
            <pc:docMk/>
            <pc:sldMk cId="3974693817" sldId="585"/>
            <ac:picMk id="7" creationId="{B08579BE-DB08-4661-A45C-D05E010B8D43}"/>
          </ac:picMkLst>
        </pc:picChg>
      </pc:sldChg>
      <pc:sldChg chg="addSp delSp modSp add replId">
        <pc:chgData name="Richmon Gilmor" userId="S::rmgilmor@loyola.edu::8df1f287-34c3-460d-b728-cf44bff703a6" providerId="AD" clId="Web-{5472396B-96B8-FB6E-1A0F-831CC1153E2E}" dt="2019-07-09T13:42:24.366" v="45" actId="14100"/>
        <pc:sldMkLst>
          <pc:docMk/>
          <pc:sldMk cId="3688888067" sldId="586"/>
        </pc:sldMkLst>
        <pc:spChg chg="mod">
          <ac:chgData name="Richmon Gilmor" userId="S::rmgilmor@loyola.edu::8df1f287-34c3-460d-b728-cf44bff703a6" providerId="AD" clId="Web-{5472396B-96B8-FB6E-1A0F-831CC1153E2E}" dt="2019-07-09T13:42:24.366" v="45" actId="14100"/>
          <ac:spMkLst>
            <pc:docMk/>
            <pc:sldMk cId="3688888067" sldId="586"/>
            <ac:spMk id="4" creationId="{00000000-0000-0000-0000-000000000000}"/>
          </ac:spMkLst>
        </pc:spChg>
        <pc:spChg chg="mod">
          <ac:chgData name="Richmon Gilmor" userId="S::rmgilmor@loyola.edu::8df1f287-34c3-460d-b728-cf44bff703a6" providerId="AD" clId="Web-{5472396B-96B8-FB6E-1A0F-831CC1153E2E}" dt="2019-07-09T13:41:59.084" v="42" actId="20577"/>
          <ac:spMkLst>
            <pc:docMk/>
            <pc:sldMk cId="3688888067" sldId="586"/>
            <ac:spMk id="7" creationId="{00000000-0000-0000-0000-000000000000}"/>
          </ac:spMkLst>
        </pc:spChg>
        <pc:picChg chg="del mod">
          <ac:chgData name="Richmon Gilmor" userId="S::rmgilmor@loyola.edu::8df1f287-34c3-460d-b728-cf44bff703a6" providerId="AD" clId="Web-{5472396B-96B8-FB6E-1A0F-831CC1153E2E}" dt="2019-07-09T13:41:50.287" v="33"/>
          <ac:picMkLst>
            <pc:docMk/>
            <pc:sldMk cId="3688888067" sldId="586"/>
            <ac:picMk id="2" creationId="{0E8A17F6-382B-44A4-AD31-A07592E6EE37}"/>
          </ac:picMkLst>
        </pc:picChg>
        <pc:picChg chg="add mod">
          <ac:chgData name="Richmon Gilmor" userId="S::rmgilmor@loyola.edu::8df1f287-34c3-460d-b728-cf44bff703a6" providerId="AD" clId="Web-{5472396B-96B8-FB6E-1A0F-831CC1153E2E}" dt="2019-07-09T13:41:54.224" v="35" actId="1076"/>
          <ac:picMkLst>
            <pc:docMk/>
            <pc:sldMk cId="3688888067" sldId="586"/>
            <ac:picMk id="3" creationId="{297E1B4E-0E91-47E5-8764-30277C27A950}"/>
          </ac:picMkLst>
        </pc:picChg>
      </pc:sldChg>
    </pc:docChg>
  </pc:docChgLst>
  <pc:docChgLst>
    <pc:chgData name="Dianna Davey" userId="S::dldavey@loyola.edu::af4426b1-d0af-4a7e-9d1a-586ff16db2ce" providerId="AD" clId="Web-{C125FE6A-A9A1-4720-8609-0E999AF071FF}"/>
    <pc:docChg chg="modSld">
      <pc:chgData name="Dianna Davey" userId="S::dldavey@loyola.edu::af4426b1-d0af-4a7e-9d1a-586ff16db2ce" providerId="AD" clId="Web-{C125FE6A-A9A1-4720-8609-0E999AF071FF}" dt="2019-07-06T13:16:11.435" v="1" actId="20577"/>
      <pc:docMkLst>
        <pc:docMk/>
      </pc:docMkLst>
      <pc:sldChg chg="modSp">
        <pc:chgData name="Dianna Davey" userId="S::dldavey@loyola.edu::af4426b1-d0af-4a7e-9d1a-586ff16db2ce" providerId="AD" clId="Web-{C125FE6A-A9A1-4720-8609-0E999AF071FF}" dt="2019-07-06T13:16:11.435" v="0" actId="20577"/>
        <pc:sldMkLst>
          <pc:docMk/>
          <pc:sldMk cId="1774427340" sldId="575"/>
        </pc:sldMkLst>
        <pc:spChg chg="mod">
          <ac:chgData name="Dianna Davey" userId="S::dldavey@loyola.edu::af4426b1-d0af-4a7e-9d1a-586ff16db2ce" providerId="AD" clId="Web-{C125FE6A-A9A1-4720-8609-0E999AF071FF}" dt="2019-07-06T13:16:11.435" v="0" actId="20577"/>
          <ac:spMkLst>
            <pc:docMk/>
            <pc:sldMk cId="1774427340" sldId="575"/>
            <ac:spMk id="26" creationId="{F797CB90-269B-49CA-B289-5164FA0E6E55}"/>
          </ac:spMkLst>
        </pc:spChg>
      </pc:sldChg>
    </pc:docChg>
  </pc:docChgLst>
  <pc:docChgLst>
    <pc:chgData name="Dianna Davey" userId="S::dldavey@loyola.edu::af4426b1-d0af-4a7e-9d1a-586ff16db2ce" providerId="AD" clId="Web-{E44FB513-7102-48EC-ABB6-422087D15490}"/>
    <pc:docChg chg="modSld">
      <pc:chgData name="Dianna Davey" userId="S::dldavey@loyola.edu::af4426b1-d0af-4a7e-9d1a-586ff16db2ce" providerId="AD" clId="Web-{E44FB513-7102-48EC-ABB6-422087D15490}" dt="2019-07-06T19:15:10.556" v="13" actId="20577"/>
      <pc:docMkLst>
        <pc:docMk/>
      </pc:docMkLst>
      <pc:sldChg chg="modSp">
        <pc:chgData name="Dianna Davey" userId="S::dldavey@loyola.edu::af4426b1-d0af-4a7e-9d1a-586ff16db2ce" providerId="AD" clId="Web-{E44FB513-7102-48EC-ABB6-422087D15490}" dt="2019-07-06T19:15:10.556" v="13" actId="20577"/>
        <pc:sldMkLst>
          <pc:docMk/>
          <pc:sldMk cId="2006487779" sldId="578"/>
        </pc:sldMkLst>
        <pc:spChg chg="mod">
          <ac:chgData name="Dianna Davey" userId="S::dldavey@loyola.edu::af4426b1-d0af-4a7e-9d1a-586ff16db2ce" providerId="AD" clId="Web-{E44FB513-7102-48EC-ABB6-422087D15490}" dt="2019-07-06T19:15:10.556" v="13" actId="20577"/>
          <ac:spMkLst>
            <pc:docMk/>
            <pc:sldMk cId="2006487779" sldId="578"/>
            <ac:spMk id="2" creationId="{5D2F233F-7EA7-4B5D-817A-FD7E8B9B99B3}"/>
          </ac:spMkLst>
        </pc:spChg>
      </pc:sldChg>
    </pc:docChg>
  </pc:docChgLst>
  <pc:docChgLst>
    <pc:chgData name="John Rohrs" userId="S::jmrohrs@loyola.edu::617e6cc4-bad9-4a04-8116-a910ab76aa70" providerId="AD" clId="Web-{AF776E51-1353-CA8F-942C-B25C839AAE3F}"/>
    <pc:docChg chg="modSld">
      <pc:chgData name="John Rohrs" userId="S::jmrohrs@loyola.edu::617e6cc4-bad9-4a04-8116-a910ab76aa70" providerId="AD" clId="Web-{AF776E51-1353-CA8F-942C-B25C839AAE3F}" dt="2019-07-09T01:04:16.767" v="2720" actId="20577"/>
      <pc:docMkLst>
        <pc:docMk/>
      </pc:docMkLst>
      <pc:sldChg chg="addSp delSp modSp">
        <pc:chgData name="John Rohrs" userId="S::jmrohrs@loyola.edu::617e6cc4-bad9-4a04-8116-a910ab76aa70" providerId="AD" clId="Web-{AF776E51-1353-CA8F-942C-B25C839AAE3F}" dt="2019-07-09T01:04:16.767" v="2720" actId="20577"/>
        <pc:sldMkLst>
          <pc:docMk/>
          <pc:sldMk cId="1313956563" sldId="503"/>
        </pc:sldMkLst>
        <pc:spChg chg="add del mod">
          <ac:chgData name="John Rohrs" userId="S::jmrohrs@loyola.edu::617e6cc4-bad9-4a04-8116-a910ab76aa70" providerId="AD" clId="Web-{AF776E51-1353-CA8F-942C-B25C839AAE3F}" dt="2019-07-09T00:45:34.614" v="2413" actId="20577"/>
          <ac:spMkLst>
            <pc:docMk/>
            <pc:sldMk cId="1313956563" sldId="503"/>
            <ac:spMk id="2" creationId="{3D09C2D0-C4CE-402B-AB51-508C100BCF4D}"/>
          </ac:spMkLst>
        </pc:spChg>
        <pc:spChg chg="add mod">
          <ac:chgData name="John Rohrs" userId="S::jmrohrs@loyola.edu::617e6cc4-bad9-4a04-8116-a910ab76aa70" providerId="AD" clId="Web-{AF776E51-1353-CA8F-942C-B25C839AAE3F}" dt="2019-07-09T01:04:16.767" v="2720" actId="20577"/>
          <ac:spMkLst>
            <pc:docMk/>
            <pc:sldMk cId="1313956563" sldId="503"/>
            <ac:spMk id="15" creationId="{817BB6D5-E56F-4A20-8756-7B0C495D9377}"/>
          </ac:spMkLst>
        </pc:spChg>
        <pc:picChg chg="add del">
          <ac:chgData name="John Rohrs" userId="S::jmrohrs@loyola.edu::617e6cc4-bad9-4a04-8116-a910ab76aa70" providerId="AD" clId="Web-{AF776E51-1353-CA8F-942C-B25C839AAE3F}" dt="2019-07-09T00:45:25.645" v="2402"/>
          <ac:picMkLst>
            <pc:docMk/>
            <pc:sldMk cId="1313956563" sldId="503"/>
            <ac:picMk id="7" creationId="{AB18CE1C-33F7-4AEF-B61D-167DB7B9B288}"/>
          </ac:picMkLst>
        </pc:picChg>
        <pc:picChg chg="add mod">
          <ac:chgData name="John Rohrs" userId="S::jmrohrs@loyola.edu::617e6cc4-bad9-4a04-8116-a910ab76aa70" providerId="AD" clId="Web-{AF776E51-1353-CA8F-942C-B25C839AAE3F}" dt="2019-07-09T00:59:17.748" v="2415" actId="1076"/>
          <ac:picMkLst>
            <pc:docMk/>
            <pc:sldMk cId="1313956563" sldId="503"/>
            <ac:picMk id="13" creationId="{6DA312C9-79FA-4440-9AB7-3FB4022BC399}"/>
          </ac:picMkLst>
        </pc:picChg>
        <pc:cxnChg chg="add del">
          <ac:chgData name="John Rohrs" userId="S::jmrohrs@loyola.edu::617e6cc4-bad9-4a04-8116-a910ab76aa70" providerId="AD" clId="Web-{AF776E51-1353-CA8F-942C-B25C839AAE3F}" dt="2019-07-09T00:45:20.458" v="2399"/>
          <ac:cxnSpMkLst>
            <pc:docMk/>
            <pc:sldMk cId="1313956563" sldId="503"/>
            <ac:cxnSpMk id="3" creationId="{2CC5B987-FF12-44F8-846A-8AB8049DBAF8}"/>
          </ac:cxnSpMkLst>
        </pc:cxnChg>
        <pc:cxnChg chg="add del">
          <ac:chgData name="John Rohrs" userId="S::jmrohrs@loyola.edu::617e6cc4-bad9-4a04-8116-a910ab76aa70" providerId="AD" clId="Web-{AF776E51-1353-CA8F-942C-B25C839AAE3F}" dt="2019-07-09T00:45:20.474" v="2400"/>
          <ac:cxnSpMkLst>
            <pc:docMk/>
            <pc:sldMk cId="1313956563" sldId="503"/>
            <ac:cxnSpMk id="5" creationId="{0F4B191C-BFB8-44E3-A96D-4DF8339724AE}"/>
          </ac:cxnSpMkLst>
        </pc:cxnChg>
      </pc:sldChg>
      <pc:sldChg chg="addSp modSp">
        <pc:chgData name="John Rohrs" userId="S::jmrohrs@loyola.edu::617e6cc4-bad9-4a04-8116-a910ab76aa70" providerId="AD" clId="Web-{AF776E51-1353-CA8F-942C-B25C839AAE3F}" dt="2019-07-09T00:33:11.997" v="1363" actId="14100"/>
        <pc:sldMkLst>
          <pc:docMk/>
          <pc:sldMk cId="1224619627" sldId="549"/>
        </pc:sldMkLst>
        <pc:spChg chg="add mod">
          <ac:chgData name="John Rohrs" userId="S::jmrohrs@loyola.edu::617e6cc4-bad9-4a04-8116-a910ab76aa70" providerId="AD" clId="Web-{AF776E51-1353-CA8F-942C-B25C839AAE3F}" dt="2019-07-09T00:33:11.997" v="1363" actId="14100"/>
          <ac:spMkLst>
            <pc:docMk/>
            <pc:sldMk cId="1224619627" sldId="549"/>
            <ac:spMk id="3" creationId="{2A1227F3-EEBF-43C3-845F-A3FBBC67E23A}"/>
          </ac:spMkLst>
        </pc:spChg>
      </pc:sldChg>
      <pc:sldChg chg="addSp modSp">
        <pc:chgData name="John Rohrs" userId="S::jmrohrs@loyola.edu::617e6cc4-bad9-4a04-8116-a910ab76aa70" providerId="AD" clId="Web-{AF776E51-1353-CA8F-942C-B25C839AAE3F}" dt="2019-07-09T00:43:52.910" v="2388" actId="20577"/>
        <pc:sldMkLst>
          <pc:docMk/>
          <pc:sldMk cId="1035718750" sldId="550"/>
        </pc:sldMkLst>
        <pc:spChg chg="add mod">
          <ac:chgData name="John Rohrs" userId="S::jmrohrs@loyola.edu::617e6cc4-bad9-4a04-8116-a910ab76aa70" providerId="AD" clId="Web-{AF776E51-1353-CA8F-942C-B25C839AAE3F}" dt="2019-07-09T00:43:52.910" v="2388" actId="20577"/>
          <ac:spMkLst>
            <pc:docMk/>
            <pc:sldMk cId="1035718750" sldId="550"/>
            <ac:spMk id="3" creationId="{45930FD4-B45A-46CA-B5BD-D2781D1B4EA5}"/>
          </ac:spMkLst>
        </pc:spChg>
      </pc:sldChg>
      <pc:sldChg chg="modSp">
        <pc:chgData name="John Rohrs" userId="S::jmrohrs@loyola.edu::617e6cc4-bad9-4a04-8116-a910ab76aa70" providerId="AD" clId="Web-{AF776E51-1353-CA8F-942C-B25C839AAE3F}" dt="2019-07-09T00:18:41.535" v="22" actId="20577"/>
        <pc:sldMkLst>
          <pc:docMk/>
          <pc:sldMk cId="1728729155" sldId="551"/>
        </pc:sldMkLst>
        <pc:spChg chg="mod">
          <ac:chgData name="John Rohrs" userId="S::jmrohrs@loyola.edu::617e6cc4-bad9-4a04-8116-a910ab76aa70" providerId="AD" clId="Web-{AF776E51-1353-CA8F-942C-B25C839AAE3F}" dt="2019-07-09T00:18:41.535" v="22" actId="20577"/>
          <ac:spMkLst>
            <pc:docMk/>
            <pc:sldMk cId="1728729155" sldId="551"/>
            <ac:spMk id="14" creationId="{09A46856-477C-46A3-B28A-DAE64E228EB8}"/>
          </ac:spMkLst>
        </pc:spChg>
      </pc:sldChg>
    </pc:docChg>
  </pc:docChgLst>
  <pc:docChgLst>
    <pc:chgData name="Dianna Davey" userId="S::dldavey@loyola.edu::af4426b1-d0af-4a7e-9d1a-586ff16db2ce" providerId="AD" clId="Web-{AC1A147A-97B0-42B1-9077-8F906A608E08}"/>
    <pc:docChg chg="addSld modSection">
      <pc:chgData name="Dianna Davey" userId="S::dldavey@loyola.edu::af4426b1-d0af-4a7e-9d1a-586ff16db2ce" providerId="AD" clId="Web-{AC1A147A-97B0-42B1-9077-8F906A608E08}" dt="2019-07-06T15:16:14.529" v="0"/>
      <pc:docMkLst>
        <pc:docMk/>
      </pc:docMkLst>
      <pc:sldChg chg="new">
        <pc:chgData name="Dianna Davey" userId="S::dldavey@loyola.edu::af4426b1-d0af-4a7e-9d1a-586ff16db2ce" providerId="AD" clId="Web-{AC1A147A-97B0-42B1-9077-8F906A608E08}" dt="2019-07-06T15:16:14.529" v="0"/>
        <pc:sldMkLst>
          <pc:docMk/>
          <pc:sldMk cId="2006487779" sldId="578"/>
        </pc:sldMkLst>
      </pc:sldChg>
    </pc:docChg>
  </pc:docChgLst>
  <pc:docChgLst>
    <pc:chgData name="Kristine Ivanyan" userId="S::kivanyan@loyola.edu::f62d7e5b-ca63-4f59-81a0-6fcc9ca8b01a" providerId="AD" clId="Web-{7CF7A547-7483-E8B1-B390-251898C31BDA}"/>
    <pc:docChg chg="modSld">
      <pc:chgData name="Kristine Ivanyan" userId="S::kivanyan@loyola.edu::f62d7e5b-ca63-4f59-81a0-6fcc9ca8b01a" providerId="AD" clId="Web-{7CF7A547-7483-E8B1-B390-251898C31BDA}" dt="2019-07-06T00:05:49.533" v="1066" actId="1076"/>
      <pc:docMkLst>
        <pc:docMk/>
      </pc:docMkLst>
      <pc:sldChg chg="modSp">
        <pc:chgData name="Kristine Ivanyan" userId="S::kivanyan@loyola.edu::f62d7e5b-ca63-4f59-81a0-6fcc9ca8b01a" providerId="AD" clId="Web-{7CF7A547-7483-E8B1-B390-251898C31BDA}" dt="2019-07-06T00:04:46.548" v="1047" actId="14100"/>
        <pc:sldMkLst>
          <pc:docMk/>
          <pc:sldMk cId="4247402066" sldId="488"/>
        </pc:sldMkLst>
        <pc:spChg chg="mod">
          <ac:chgData name="Kristine Ivanyan" userId="S::kivanyan@loyola.edu::f62d7e5b-ca63-4f59-81a0-6fcc9ca8b01a" providerId="AD" clId="Web-{7CF7A547-7483-E8B1-B390-251898C31BDA}" dt="2019-07-06T00:04:40.720" v="1046" actId="14100"/>
          <ac:spMkLst>
            <pc:docMk/>
            <pc:sldMk cId="4247402066" sldId="488"/>
            <ac:spMk id="25" creationId="{63274C2E-A6EF-41B4-9811-EE1F84A275A5}"/>
          </ac:spMkLst>
        </pc:spChg>
        <pc:spChg chg="mod">
          <ac:chgData name="Kristine Ivanyan" userId="S::kivanyan@loyola.edu::f62d7e5b-ca63-4f59-81a0-6fcc9ca8b01a" providerId="AD" clId="Web-{7CF7A547-7483-E8B1-B390-251898C31BDA}" dt="2019-07-06T00:04:46.548" v="1047" actId="14100"/>
          <ac:spMkLst>
            <pc:docMk/>
            <pc:sldMk cId="4247402066" sldId="488"/>
            <ac:spMk id="26" creationId="{F4EDD9E7-A4F8-466D-932C-463D33008082}"/>
          </ac:spMkLst>
        </pc:spChg>
      </pc:sldChg>
      <pc:sldChg chg="modSp">
        <pc:chgData name="Kristine Ivanyan" userId="S::kivanyan@loyola.edu::f62d7e5b-ca63-4f59-81a0-6fcc9ca8b01a" providerId="AD" clId="Web-{7CF7A547-7483-E8B1-B390-251898C31BDA}" dt="2019-07-05T23:58:15.223" v="939" actId="1076"/>
        <pc:sldMkLst>
          <pc:docMk/>
          <pc:sldMk cId="2664284896" sldId="489"/>
        </pc:sldMkLst>
        <pc:spChg chg="mod">
          <ac:chgData name="Kristine Ivanyan" userId="S::kivanyan@loyola.edu::f62d7e5b-ca63-4f59-81a0-6fcc9ca8b01a" providerId="AD" clId="Web-{7CF7A547-7483-E8B1-B390-251898C31BDA}" dt="2019-07-05T23:55:01.721" v="887" actId="1076"/>
          <ac:spMkLst>
            <pc:docMk/>
            <pc:sldMk cId="2664284896" sldId="489"/>
            <ac:spMk id="2" creationId="{0041C149-4D60-4F5F-99A0-1E9F3658B71C}"/>
          </ac:spMkLst>
        </pc:spChg>
        <pc:spChg chg="mod">
          <ac:chgData name="Kristine Ivanyan" userId="S::kivanyan@loyola.edu::f62d7e5b-ca63-4f59-81a0-6fcc9ca8b01a" providerId="AD" clId="Web-{7CF7A547-7483-E8B1-B390-251898C31BDA}" dt="2019-07-05T23:58:15.223" v="939" actId="1076"/>
          <ac:spMkLst>
            <pc:docMk/>
            <pc:sldMk cId="2664284896" sldId="489"/>
            <ac:spMk id="17" creationId="{FBC43DB7-520F-4555-8DD2-B49FEB8CAF47}"/>
          </ac:spMkLst>
        </pc:spChg>
      </pc:sldChg>
      <pc:sldChg chg="modSp">
        <pc:chgData name="Kristine Ivanyan" userId="S::kivanyan@loyola.edu::f62d7e5b-ca63-4f59-81a0-6fcc9ca8b01a" providerId="AD" clId="Web-{7CF7A547-7483-E8B1-B390-251898C31BDA}" dt="2019-07-06T00:05:49.533" v="1066" actId="1076"/>
        <pc:sldMkLst>
          <pc:docMk/>
          <pc:sldMk cId="413463957" sldId="490"/>
        </pc:sldMkLst>
        <pc:spChg chg="mod">
          <ac:chgData name="Kristine Ivanyan" userId="S::kivanyan@loyola.edu::f62d7e5b-ca63-4f59-81a0-6fcc9ca8b01a" providerId="AD" clId="Web-{7CF7A547-7483-E8B1-B390-251898C31BDA}" dt="2019-07-06T00:05:49.533" v="1066" actId="1076"/>
          <ac:spMkLst>
            <pc:docMk/>
            <pc:sldMk cId="413463957" sldId="490"/>
            <ac:spMk id="33" creationId="{4E7FB180-735C-4A0F-9FA7-7B3B7B190414}"/>
          </ac:spMkLst>
        </pc:spChg>
        <pc:spChg chg="mod">
          <ac:chgData name="Kristine Ivanyan" userId="S::kivanyan@loyola.edu::f62d7e5b-ca63-4f59-81a0-6fcc9ca8b01a" providerId="AD" clId="Web-{7CF7A547-7483-E8B1-B390-251898C31BDA}" dt="2019-07-06T00:05:45.705" v="1065" actId="1076"/>
          <ac:spMkLst>
            <pc:docMk/>
            <pc:sldMk cId="413463957" sldId="490"/>
            <ac:spMk id="34" creationId="{18DECC56-27D6-4E42-B2B5-3295C7A48215}"/>
          </ac:spMkLst>
        </pc:spChg>
      </pc:sldChg>
      <pc:sldChg chg="modSp">
        <pc:chgData name="Kristine Ivanyan" userId="S::kivanyan@loyola.edu::f62d7e5b-ca63-4f59-81a0-6fcc9ca8b01a" providerId="AD" clId="Web-{7CF7A547-7483-E8B1-B390-251898C31BDA}" dt="2019-07-05T23:46:29.184" v="778" actId="1076"/>
        <pc:sldMkLst>
          <pc:docMk/>
          <pc:sldMk cId="2725764930" sldId="493"/>
        </pc:sldMkLst>
        <pc:spChg chg="mod">
          <ac:chgData name="Kristine Ivanyan" userId="S::kivanyan@loyola.edu::f62d7e5b-ca63-4f59-81a0-6fcc9ca8b01a" providerId="AD" clId="Web-{7CF7A547-7483-E8B1-B390-251898C31BDA}" dt="2019-07-05T23:46:29.184" v="778" actId="1076"/>
          <ac:spMkLst>
            <pc:docMk/>
            <pc:sldMk cId="2725764930" sldId="493"/>
            <ac:spMk id="17" creationId="{5B6A17A6-6E69-486C-ABAB-528174C40569}"/>
          </ac:spMkLst>
        </pc:spChg>
        <pc:spChg chg="mod">
          <ac:chgData name="Kristine Ivanyan" userId="S::kivanyan@loyola.edu::f62d7e5b-ca63-4f59-81a0-6fcc9ca8b01a" providerId="AD" clId="Web-{7CF7A547-7483-E8B1-B390-251898C31BDA}" dt="2019-07-05T23:44:15.324" v="614" actId="20577"/>
          <ac:spMkLst>
            <pc:docMk/>
            <pc:sldMk cId="2725764930" sldId="493"/>
            <ac:spMk id="18" creationId="{2B334BE4-3EBD-468A-99CE-E26907D18FEA}"/>
          </ac:spMkLst>
        </pc:spChg>
      </pc:sldChg>
      <pc:sldChg chg="modSp">
        <pc:chgData name="Kristine Ivanyan" userId="S::kivanyan@loyola.edu::f62d7e5b-ca63-4f59-81a0-6fcc9ca8b01a" providerId="AD" clId="Web-{7CF7A547-7483-E8B1-B390-251898C31BDA}" dt="2019-07-05T23:52:07.094" v="886" actId="14100"/>
        <pc:sldMkLst>
          <pc:docMk/>
          <pc:sldMk cId="3408310748" sldId="495"/>
        </pc:sldMkLst>
        <pc:spChg chg="mod">
          <ac:chgData name="Kristine Ivanyan" userId="S::kivanyan@loyola.edu::f62d7e5b-ca63-4f59-81a0-6fcc9ca8b01a" providerId="AD" clId="Web-{7CF7A547-7483-E8B1-B390-251898C31BDA}" dt="2019-07-05T23:51:51.859" v="878" actId="20577"/>
          <ac:spMkLst>
            <pc:docMk/>
            <pc:sldMk cId="3408310748" sldId="495"/>
            <ac:spMk id="2" creationId="{8513C3FF-900D-4028-AF72-DF6DCA4CA3FF}"/>
          </ac:spMkLst>
        </pc:spChg>
        <pc:spChg chg="mod">
          <ac:chgData name="Kristine Ivanyan" userId="S::kivanyan@loyola.edu::f62d7e5b-ca63-4f59-81a0-6fcc9ca8b01a" providerId="AD" clId="Web-{7CF7A547-7483-E8B1-B390-251898C31BDA}" dt="2019-07-05T23:52:07.094" v="886" actId="14100"/>
          <ac:spMkLst>
            <pc:docMk/>
            <pc:sldMk cId="3408310748" sldId="495"/>
            <ac:spMk id="5" creationId="{922A9260-CA2B-48AF-BDA7-C4CC550E892F}"/>
          </ac:spMkLst>
        </pc:spChg>
      </pc:sldChg>
      <pc:sldChg chg="modSp">
        <pc:chgData name="Kristine Ivanyan" userId="S::kivanyan@loyola.edu::f62d7e5b-ca63-4f59-81a0-6fcc9ca8b01a" providerId="AD" clId="Web-{7CF7A547-7483-E8B1-B390-251898C31BDA}" dt="2019-07-06T00:02:57.266" v="976" actId="20577"/>
        <pc:sldMkLst>
          <pc:docMk/>
          <pc:sldMk cId="3903139759" sldId="572"/>
        </pc:sldMkLst>
        <pc:spChg chg="mod">
          <ac:chgData name="Kristine Ivanyan" userId="S::kivanyan@loyola.edu::f62d7e5b-ca63-4f59-81a0-6fcc9ca8b01a" providerId="AD" clId="Web-{7CF7A547-7483-E8B1-B390-251898C31BDA}" dt="2019-07-06T00:02:57.266" v="976" actId="20577"/>
          <ac:spMkLst>
            <pc:docMk/>
            <pc:sldMk cId="3903139759" sldId="572"/>
            <ac:spMk id="2" creationId="{A3F52B05-3EC2-4411-9177-8FA10E444339}"/>
          </ac:spMkLst>
        </pc:spChg>
        <pc:spChg chg="mod">
          <ac:chgData name="Kristine Ivanyan" userId="S::kivanyan@loyola.edu::f62d7e5b-ca63-4f59-81a0-6fcc9ca8b01a" providerId="AD" clId="Web-{7CF7A547-7483-E8B1-B390-251898C31BDA}" dt="2019-07-06T00:01:35.859" v="947" actId="20577"/>
          <ac:spMkLst>
            <pc:docMk/>
            <pc:sldMk cId="3903139759" sldId="572"/>
            <ac:spMk id="3" creationId="{BC1AD495-928E-43AA-8D24-37FC9F2A2A43}"/>
          </ac:spMkLst>
        </pc:spChg>
      </pc:sldChg>
      <pc:sldChg chg="modSp">
        <pc:chgData name="Kristine Ivanyan" userId="S::kivanyan@loyola.edu::f62d7e5b-ca63-4f59-81a0-6fcc9ca8b01a" providerId="AD" clId="Web-{7CF7A547-7483-E8B1-B390-251898C31BDA}" dt="2019-07-05T23:19:29.871" v="4" actId="14100"/>
        <pc:sldMkLst>
          <pc:docMk/>
          <pc:sldMk cId="305281821" sldId="574"/>
        </pc:sldMkLst>
        <pc:picChg chg="mod">
          <ac:chgData name="Kristine Ivanyan" userId="S::kivanyan@loyola.edu::f62d7e5b-ca63-4f59-81a0-6fcc9ca8b01a" providerId="AD" clId="Web-{7CF7A547-7483-E8B1-B390-251898C31BDA}" dt="2019-07-05T23:19:29.871" v="4" actId="14100"/>
          <ac:picMkLst>
            <pc:docMk/>
            <pc:sldMk cId="305281821" sldId="574"/>
            <ac:picMk id="3" creationId="{3966DD05-2F2C-40C1-A536-F99EFD68669B}"/>
          </ac:picMkLst>
        </pc:picChg>
      </pc:sldChg>
    </pc:docChg>
  </pc:docChgLst>
  <pc:docChgLst>
    <pc:chgData name="Dianna Davey" userId="S::dldavey@loyola.edu::af4426b1-d0af-4a7e-9d1a-586ff16db2ce" providerId="AD" clId="Web-{4B980ED2-A466-4691-A7FC-4B4071F4E428}"/>
    <pc:docChg chg="modSld">
      <pc:chgData name="Dianna Davey" userId="S::dldavey@loyola.edu::af4426b1-d0af-4a7e-9d1a-586ff16db2ce" providerId="AD" clId="Web-{4B980ED2-A466-4691-A7FC-4B4071F4E428}" dt="2019-07-06T22:12:50.487" v="226" actId="20577"/>
      <pc:docMkLst>
        <pc:docMk/>
      </pc:docMkLst>
      <pc:sldChg chg="addSp delSp modSp">
        <pc:chgData name="Dianna Davey" userId="S::dldavey@loyola.edu::af4426b1-d0af-4a7e-9d1a-586ff16db2ce" providerId="AD" clId="Web-{4B980ED2-A466-4691-A7FC-4B4071F4E428}" dt="2019-07-06T22:12:50.487" v="225" actId="20577"/>
        <pc:sldMkLst>
          <pc:docMk/>
          <pc:sldMk cId="2317641173" sldId="579"/>
        </pc:sldMkLst>
        <pc:spChg chg="mod">
          <ac:chgData name="Dianna Davey" userId="S::dldavey@loyola.edu::af4426b1-d0af-4a7e-9d1a-586ff16db2ce" providerId="AD" clId="Web-{4B980ED2-A466-4691-A7FC-4B4071F4E428}" dt="2019-07-06T21:53:09.125" v="29" actId="20577"/>
          <ac:spMkLst>
            <pc:docMk/>
            <pc:sldMk cId="2317641173" sldId="579"/>
            <ac:spMk id="2" creationId="{A7D84CB8-449B-4A5B-9A17-812A6AE027C8}"/>
          </ac:spMkLst>
        </pc:spChg>
        <pc:spChg chg="mod">
          <ac:chgData name="Dianna Davey" userId="S::dldavey@loyola.edu::af4426b1-d0af-4a7e-9d1a-586ff16db2ce" providerId="AD" clId="Web-{4B980ED2-A466-4691-A7FC-4B4071F4E428}" dt="2019-07-06T22:12:50.487" v="225" actId="20577"/>
          <ac:spMkLst>
            <pc:docMk/>
            <pc:sldMk cId="2317641173" sldId="579"/>
            <ac:spMk id="3" creationId="{9E45F6AF-B577-496C-98E3-0B834129FAF0}"/>
          </ac:spMkLst>
        </pc:spChg>
        <pc:picChg chg="add del mod">
          <ac:chgData name="Dianna Davey" userId="S::dldavey@loyola.edu::af4426b1-d0af-4a7e-9d1a-586ff16db2ce" providerId="AD" clId="Web-{4B980ED2-A466-4691-A7FC-4B4071F4E428}" dt="2019-07-06T22:11:00.220" v="190"/>
          <ac:picMkLst>
            <pc:docMk/>
            <pc:sldMk cId="2317641173" sldId="579"/>
            <ac:picMk id="6" creationId="{04269184-5819-4AC4-A17A-EA05EB6ADEC8}"/>
          </ac:picMkLst>
        </pc:picChg>
        <pc:picChg chg="add mod">
          <ac:chgData name="Dianna Davey" userId="S::dldavey@loyola.edu::af4426b1-d0af-4a7e-9d1a-586ff16db2ce" providerId="AD" clId="Web-{4B980ED2-A466-4691-A7FC-4B4071F4E428}" dt="2019-07-06T22:11:57.299" v="192" actId="1076"/>
          <ac:picMkLst>
            <pc:docMk/>
            <pc:sldMk cId="2317641173" sldId="579"/>
            <ac:picMk id="8" creationId="{6E8B3AA6-6781-4E80-8F03-372547FE2EDA}"/>
          </ac:picMkLst>
        </pc:picChg>
      </pc:sldChg>
    </pc:docChg>
  </pc:docChgLst>
  <pc:docChgLst>
    <pc:chgData name="Dianna Davey" userId="S::dldavey@loyola.edu::af4426b1-d0af-4a7e-9d1a-586ff16db2ce" providerId="AD" clId="Web-{431D7E95-F4A1-4D22-B37E-DA28F6E9CF4B}"/>
    <pc:docChg chg="addSld modSld modSection">
      <pc:chgData name="Dianna Davey" userId="S::dldavey@loyola.edu::af4426b1-d0af-4a7e-9d1a-586ff16db2ce" providerId="AD" clId="Web-{431D7E95-F4A1-4D22-B37E-DA28F6E9CF4B}" dt="2019-07-06T21:25:53.537" v="69"/>
      <pc:docMkLst>
        <pc:docMk/>
      </pc:docMkLst>
      <pc:sldChg chg="addSp modSp">
        <pc:chgData name="Dianna Davey" userId="S::dldavey@loyola.edu::af4426b1-d0af-4a7e-9d1a-586ff16db2ce" providerId="AD" clId="Web-{431D7E95-F4A1-4D22-B37E-DA28F6E9CF4B}" dt="2019-07-06T21:10:05.639" v="12" actId="14100"/>
        <pc:sldMkLst>
          <pc:docMk/>
          <pc:sldMk cId="2006487779" sldId="578"/>
        </pc:sldMkLst>
        <pc:spChg chg="add mod">
          <ac:chgData name="Dianna Davey" userId="S::dldavey@loyola.edu::af4426b1-d0af-4a7e-9d1a-586ff16db2ce" providerId="AD" clId="Web-{431D7E95-F4A1-4D22-B37E-DA28F6E9CF4B}" dt="2019-07-06T21:10:05.639" v="12" actId="14100"/>
          <ac:spMkLst>
            <pc:docMk/>
            <pc:sldMk cId="2006487779" sldId="578"/>
            <ac:spMk id="5" creationId="{F2F82464-5B8C-42FD-906D-56906E4D31B4}"/>
          </ac:spMkLst>
        </pc:spChg>
      </pc:sldChg>
      <pc:sldChg chg="addSp delSp modSp new">
        <pc:chgData name="Dianna Davey" userId="S::dldavey@loyola.edu::af4426b1-d0af-4a7e-9d1a-586ff16db2ce" providerId="AD" clId="Web-{431D7E95-F4A1-4D22-B37E-DA28F6E9CF4B}" dt="2019-07-06T21:16:14.033" v="19" actId="14100"/>
        <pc:sldMkLst>
          <pc:docMk/>
          <pc:sldMk cId="2317641173" sldId="579"/>
        </pc:sldMkLst>
        <pc:spChg chg="del">
          <ac:chgData name="Dianna Davey" userId="S::dldavey@loyola.edu::af4426b1-d0af-4a7e-9d1a-586ff16db2ce" providerId="AD" clId="Web-{431D7E95-F4A1-4D22-B37E-DA28F6E9CF4B}" dt="2019-07-06T21:08:30.342" v="1"/>
          <ac:spMkLst>
            <pc:docMk/>
            <pc:sldMk cId="2317641173" sldId="579"/>
            <ac:spMk id="3" creationId="{7D6A3912-C6C2-483E-BC58-2F81F0C74855}"/>
          </ac:spMkLst>
        </pc:spChg>
        <pc:picChg chg="add mod ord">
          <ac:chgData name="Dianna Davey" userId="S::dldavey@loyola.edu::af4426b1-d0af-4a7e-9d1a-586ff16db2ce" providerId="AD" clId="Web-{431D7E95-F4A1-4D22-B37E-DA28F6E9CF4B}" dt="2019-07-06T21:16:14.033" v="19" actId="14100"/>
          <ac:picMkLst>
            <pc:docMk/>
            <pc:sldMk cId="2317641173" sldId="579"/>
            <ac:picMk id="5" creationId="{20EF371C-5CB3-4C82-8332-F9F14CD938DC}"/>
          </ac:picMkLst>
        </pc:picChg>
      </pc:sldChg>
      <pc:sldChg chg="addSp delSp modSp new">
        <pc:chgData name="Dianna Davey" userId="S::dldavey@loyola.edu::af4426b1-d0af-4a7e-9d1a-586ff16db2ce" providerId="AD" clId="Web-{431D7E95-F4A1-4D22-B37E-DA28F6E9CF4B}" dt="2019-07-06T21:25:53.537" v="69"/>
        <pc:sldMkLst>
          <pc:docMk/>
          <pc:sldMk cId="363303361" sldId="580"/>
        </pc:sldMkLst>
        <pc:spChg chg="mod">
          <ac:chgData name="Dianna Davey" userId="S::dldavey@loyola.edu::af4426b1-d0af-4a7e-9d1a-586ff16db2ce" providerId="AD" clId="Web-{431D7E95-F4A1-4D22-B37E-DA28F6E9CF4B}" dt="2019-07-06T21:19:05.223" v="48" actId="20577"/>
          <ac:spMkLst>
            <pc:docMk/>
            <pc:sldMk cId="363303361" sldId="580"/>
            <ac:spMk id="2" creationId="{2A81CD83-119E-4B61-9E9C-E362A93F29F9}"/>
          </ac:spMkLst>
        </pc:spChg>
        <pc:spChg chg="del">
          <ac:chgData name="Dianna Davey" userId="S::dldavey@loyola.edu::af4426b1-d0af-4a7e-9d1a-586ff16db2ce" providerId="AD" clId="Web-{431D7E95-F4A1-4D22-B37E-DA28F6E9CF4B}" dt="2019-07-06T21:15:18.205" v="14"/>
          <ac:spMkLst>
            <pc:docMk/>
            <pc:sldMk cId="363303361" sldId="580"/>
            <ac:spMk id="3" creationId="{24496CD9-EB03-4001-B491-2B7C6B9D7B58}"/>
          </ac:spMkLst>
        </pc:spChg>
        <pc:spChg chg="add mod">
          <ac:chgData name="Dianna Davey" userId="S::dldavey@loyola.edu::af4426b1-d0af-4a7e-9d1a-586ff16db2ce" providerId="AD" clId="Web-{431D7E95-F4A1-4D22-B37E-DA28F6E9CF4B}" dt="2019-07-06T21:24:03.802" v="63" actId="14100"/>
          <ac:spMkLst>
            <pc:docMk/>
            <pc:sldMk cId="363303361" sldId="580"/>
            <ac:spMk id="9" creationId="{693BB407-E33D-496C-BAB9-2173311E90E9}"/>
          </ac:spMkLst>
        </pc:spChg>
        <pc:spChg chg="add del mod">
          <ac:chgData name="Dianna Davey" userId="S::dldavey@loyola.edu::af4426b1-d0af-4a7e-9d1a-586ff16db2ce" providerId="AD" clId="Web-{431D7E95-F4A1-4D22-B37E-DA28F6E9CF4B}" dt="2019-07-06T21:25:53.537" v="69"/>
          <ac:spMkLst>
            <pc:docMk/>
            <pc:sldMk cId="363303361" sldId="580"/>
            <ac:spMk id="13" creationId="{B36A5435-A31E-4445-9113-1E40527AF900}"/>
          </ac:spMkLst>
        </pc:spChg>
        <pc:picChg chg="add del mod ord">
          <ac:chgData name="Dianna Davey" userId="S::dldavey@loyola.edu::af4426b1-d0af-4a7e-9d1a-586ff16db2ce" providerId="AD" clId="Web-{431D7E95-F4A1-4D22-B37E-DA28F6E9CF4B}" dt="2019-07-06T21:25:50.193" v="68"/>
          <ac:picMkLst>
            <pc:docMk/>
            <pc:sldMk cId="363303361" sldId="580"/>
            <ac:picMk id="5" creationId="{EC457ED5-16E6-4225-9D95-9FCAA4CC6657}"/>
          </ac:picMkLst>
        </pc:picChg>
        <pc:picChg chg="add mod">
          <ac:chgData name="Dianna Davey" userId="S::dldavey@loyola.edu::af4426b1-d0af-4a7e-9d1a-586ff16db2ce" providerId="AD" clId="Web-{431D7E95-F4A1-4D22-B37E-DA28F6E9CF4B}" dt="2019-07-06T21:15:59.377" v="18" actId="1076"/>
          <ac:picMkLst>
            <pc:docMk/>
            <pc:sldMk cId="363303361" sldId="580"/>
            <ac:picMk id="7" creationId="{51B66C67-81E6-464F-A7CA-FA4D95B14D35}"/>
          </ac:picMkLst>
        </pc:picChg>
        <pc:picChg chg="add mod">
          <ac:chgData name="Dianna Davey" userId="S::dldavey@loyola.edu::af4426b1-d0af-4a7e-9d1a-586ff16db2ce" providerId="AD" clId="Web-{431D7E95-F4A1-4D22-B37E-DA28F6E9CF4B}" dt="2019-07-06T21:24:29.177" v="67" actId="14100"/>
          <ac:picMkLst>
            <pc:docMk/>
            <pc:sldMk cId="363303361" sldId="580"/>
            <ac:picMk id="10" creationId="{C1F31FAB-9ADC-4D88-BA5B-7731AB74C0BF}"/>
          </ac:picMkLst>
        </pc:picChg>
        <pc:picChg chg="add mod ord">
          <ac:chgData name="Dianna Davey" userId="S::dldavey@loyola.edu::af4426b1-d0af-4a7e-9d1a-586ff16db2ce" providerId="AD" clId="Web-{431D7E95-F4A1-4D22-B37E-DA28F6E9CF4B}" dt="2019-07-06T21:25:53.537" v="69"/>
          <ac:picMkLst>
            <pc:docMk/>
            <pc:sldMk cId="363303361" sldId="580"/>
            <ac:picMk id="14" creationId="{65C5FC2D-3741-457F-973B-358A7678E688}"/>
          </ac:picMkLst>
        </pc:picChg>
      </pc:sldChg>
    </pc:docChg>
  </pc:docChgLst>
  <pc:docChgLst>
    <pc:chgData name="Brandon Pinnock" userId="S::bspinnock@loyola.edu::ee4e40a4-de7e-4c47-8cfc-fd04f23a32af" providerId="AD" clId="Web-{3FB5079C-3941-665D-578E-0887A0475C00}"/>
    <pc:docChg chg="modSld">
      <pc:chgData name="Brandon Pinnock" userId="S::bspinnock@loyola.edu::ee4e40a4-de7e-4c47-8cfc-fd04f23a32af" providerId="AD" clId="Web-{3FB5079C-3941-665D-578E-0887A0475C00}" dt="2019-07-01T03:09:27.308" v="2" actId="14100"/>
      <pc:docMkLst>
        <pc:docMk/>
      </pc:docMkLst>
      <pc:sldChg chg="modSp">
        <pc:chgData name="Brandon Pinnock" userId="S::bspinnock@loyola.edu::ee4e40a4-de7e-4c47-8cfc-fd04f23a32af" providerId="AD" clId="Web-{3FB5079C-3941-665D-578E-0887A0475C00}" dt="2019-07-01T03:09:27.308" v="2" actId="14100"/>
        <pc:sldMkLst>
          <pc:docMk/>
          <pc:sldMk cId="2397710217" sldId="346"/>
        </pc:sldMkLst>
        <pc:spChg chg="mod">
          <ac:chgData name="Brandon Pinnock" userId="S::bspinnock@loyola.edu::ee4e40a4-de7e-4c47-8cfc-fd04f23a32af" providerId="AD" clId="Web-{3FB5079C-3941-665D-578E-0887A0475C00}" dt="2019-07-01T03:09:27.308" v="2" actId="14100"/>
          <ac:spMkLst>
            <pc:docMk/>
            <pc:sldMk cId="2397710217" sldId="346"/>
            <ac:spMk id="6" creationId="{00000000-0000-0000-0000-000000000000}"/>
          </ac:spMkLst>
        </pc:spChg>
      </pc:sldChg>
    </pc:docChg>
  </pc:docChgLst>
  <pc:docChgLst>
    <pc:chgData name="Kristine Ivanyan" userId="S::kivanyan@loyola.edu::f62d7e5b-ca63-4f59-81a0-6fcc9ca8b01a" providerId="AD" clId="Web-{E7A7DD04-A0FE-0039-CF87-F6AAE0CE1CE3}"/>
    <pc:docChg chg="">
      <pc:chgData name="Kristine Ivanyan" userId="S::kivanyan@loyola.edu::f62d7e5b-ca63-4f59-81a0-6fcc9ca8b01a" providerId="AD" clId="Web-{E7A7DD04-A0FE-0039-CF87-F6AAE0CE1CE3}" dt="2019-07-07T15:42:58.978" v="0"/>
      <pc:docMkLst>
        <pc:docMk/>
      </pc:docMkLst>
    </pc:docChg>
  </pc:docChgLst>
  <pc:docChgLst>
    <pc:chgData name="Dianna Davey" userId="S::dldavey@loyola.edu::af4426b1-d0af-4a7e-9d1a-586ff16db2ce" providerId="AD" clId="Web-{8DB5F2CD-AC65-4934-8511-3A66B4597756}"/>
    <pc:docChg chg="modSld">
      <pc:chgData name="Dianna Davey" userId="S::dldavey@loyola.edu::af4426b1-d0af-4a7e-9d1a-586ff16db2ce" providerId="AD" clId="Web-{8DB5F2CD-AC65-4934-8511-3A66B4597756}" dt="2019-07-06T21:28:36.581" v="8" actId="14100"/>
      <pc:docMkLst>
        <pc:docMk/>
      </pc:docMkLst>
      <pc:sldChg chg="modSp">
        <pc:chgData name="Dianna Davey" userId="S::dldavey@loyola.edu::af4426b1-d0af-4a7e-9d1a-586ff16db2ce" providerId="AD" clId="Web-{8DB5F2CD-AC65-4934-8511-3A66B4597756}" dt="2019-07-06T21:28:36.581" v="8" actId="14100"/>
        <pc:sldMkLst>
          <pc:docMk/>
          <pc:sldMk cId="363303361" sldId="580"/>
        </pc:sldMkLst>
        <pc:spChg chg="mod">
          <ac:chgData name="Dianna Davey" userId="S::dldavey@loyola.edu::af4426b1-d0af-4a7e-9d1a-586ff16db2ce" providerId="AD" clId="Web-{8DB5F2CD-AC65-4934-8511-3A66B4597756}" dt="2019-07-06T21:28:36.581" v="8" actId="14100"/>
          <ac:spMkLst>
            <pc:docMk/>
            <pc:sldMk cId="363303361" sldId="580"/>
            <ac:spMk id="2" creationId="{2A81CD83-119E-4B61-9E9C-E362A93F29F9}"/>
          </ac:spMkLst>
        </pc:spChg>
        <pc:picChg chg="mod modCrop">
          <ac:chgData name="Dianna Davey" userId="S::dldavey@loyola.edu::af4426b1-d0af-4a7e-9d1a-586ff16db2ce" providerId="AD" clId="Web-{8DB5F2CD-AC65-4934-8511-3A66B4597756}" dt="2019-07-06T21:28:30.924" v="7" actId="1076"/>
          <ac:picMkLst>
            <pc:docMk/>
            <pc:sldMk cId="363303361" sldId="580"/>
            <ac:picMk id="14" creationId="{65C5FC2D-3741-457F-973B-358A7678E688}"/>
          </ac:picMkLst>
        </pc:picChg>
      </pc:sldChg>
    </pc:docChg>
  </pc:docChgLst>
  <pc:docChgLst>
    <pc:chgData name="Gregory Richart" userId="S::grichart@loyola.edu::1a015fda-ec31-46f2-8760-cec4104c487a" providerId="AD" clId="Web-{E38EB00B-053A-4435-94BF-99F354EB78BD}"/>
    <pc:docChg chg="addSld modSld modSection">
      <pc:chgData name="Gregory Richart" userId="S::grichart@loyola.edu::1a015fda-ec31-46f2-8760-cec4104c487a" providerId="AD" clId="Web-{E38EB00B-053A-4435-94BF-99F354EB78BD}" dt="2019-07-02T03:25:01.626" v="474"/>
      <pc:docMkLst>
        <pc:docMk/>
      </pc:docMkLst>
      <pc:sldChg chg="modSp">
        <pc:chgData name="Gregory Richart" userId="S::grichart@loyola.edu::1a015fda-ec31-46f2-8760-cec4104c487a" providerId="AD" clId="Web-{E38EB00B-053A-4435-94BF-99F354EB78BD}" dt="2019-07-02T03:15:38.819" v="124" actId="14100"/>
        <pc:sldMkLst>
          <pc:docMk/>
          <pc:sldMk cId="2202787558" sldId="555"/>
        </pc:sldMkLst>
        <pc:spChg chg="mod">
          <ac:chgData name="Gregory Richart" userId="S::grichart@loyola.edu::1a015fda-ec31-46f2-8760-cec4104c487a" providerId="AD" clId="Web-{E38EB00B-053A-4435-94BF-99F354EB78BD}" dt="2019-07-02T03:15:38.819" v="124" actId="14100"/>
          <ac:spMkLst>
            <pc:docMk/>
            <pc:sldMk cId="2202787558" sldId="555"/>
            <ac:spMk id="9" creationId="{F1803861-BCB2-4411-9459-DCCBFA4B3751}"/>
          </ac:spMkLst>
        </pc:spChg>
      </pc:sldChg>
      <pc:sldChg chg="modSp">
        <pc:chgData name="Gregory Richart" userId="S::grichart@loyola.edu::1a015fda-ec31-46f2-8760-cec4104c487a" providerId="AD" clId="Web-{E38EB00B-053A-4435-94BF-99F354EB78BD}" dt="2019-07-02T03:17:35.215" v="184" actId="20577"/>
        <pc:sldMkLst>
          <pc:docMk/>
          <pc:sldMk cId="2797360086" sldId="558"/>
        </pc:sldMkLst>
        <pc:spChg chg="mod">
          <ac:chgData name="Gregory Richart" userId="S::grichart@loyola.edu::1a015fda-ec31-46f2-8760-cec4104c487a" providerId="AD" clId="Web-{E38EB00B-053A-4435-94BF-99F354EB78BD}" dt="2019-07-02T03:17:35.215" v="184" actId="20577"/>
          <ac:spMkLst>
            <pc:docMk/>
            <pc:sldMk cId="2797360086" sldId="558"/>
            <ac:spMk id="9" creationId="{F1803861-BCB2-4411-9459-DCCBFA4B3751}"/>
          </ac:spMkLst>
        </pc:spChg>
      </pc:sldChg>
      <pc:sldChg chg="modSp">
        <pc:chgData name="Gregory Richart" userId="S::grichart@loyola.edu::1a015fda-ec31-46f2-8760-cec4104c487a" providerId="AD" clId="Web-{E38EB00B-053A-4435-94BF-99F354EB78BD}" dt="2019-07-02T03:15:06.880" v="115" actId="20577"/>
        <pc:sldMkLst>
          <pc:docMk/>
          <pc:sldMk cId="1243012828" sldId="559"/>
        </pc:sldMkLst>
        <pc:spChg chg="mod">
          <ac:chgData name="Gregory Richart" userId="S::grichart@loyola.edu::1a015fda-ec31-46f2-8760-cec4104c487a" providerId="AD" clId="Web-{E38EB00B-053A-4435-94BF-99F354EB78BD}" dt="2019-07-02T03:15:06.880" v="115" actId="20577"/>
          <ac:spMkLst>
            <pc:docMk/>
            <pc:sldMk cId="1243012828" sldId="559"/>
            <ac:spMk id="9" creationId="{F1803861-BCB2-4411-9459-DCCBFA4B3751}"/>
          </ac:spMkLst>
        </pc:spChg>
      </pc:sldChg>
      <pc:sldChg chg="modSp">
        <pc:chgData name="Gregory Richart" userId="S::grichart@loyola.edu::1a015fda-ec31-46f2-8760-cec4104c487a" providerId="AD" clId="Web-{E38EB00B-053A-4435-94BF-99F354EB78BD}" dt="2019-07-02T03:25:01.626" v="474"/>
        <pc:sldMkLst>
          <pc:docMk/>
          <pc:sldMk cId="953257318" sldId="560"/>
        </pc:sldMkLst>
        <pc:spChg chg="mod">
          <ac:chgData name="Gregory Richart" userId="S::grichart@loyola.edu::1a015fda-ec31-46f2-8760-cec4104c487a" providerId="AD" clId="Web-{E38EB00B-053A-4435-94BF-99F354EB78BD}" dt="2019-07-02T03:13:18.373" v="35" actId="20577"/>
          <ac:spMkLst>
            <pc:docMk/>
            <pc:sldMk cId="953257318" sldId="560"/>
            <ac:spMk id="11" creationId="{7B0AD4D6-3508-4C7C-9204-0F75E93C63B8}"/>
          </ac:spMkLst>
        </pc:spChg>
        <pc:graphicFrameChg chg="mod modGraphic">
          <ac:chgData name="Gregory Richart" userId="S::grichart@loyola.edu::1a015fda-ec31-46f2-8760-cec4104c487a" providerId="AD" clId="Web-{E38EB00B-053A-4435-94BF-99F354EB78BD}" dt="2019-07-02T03:25:01.626" v="474"/>
          <ac:graphicFrameMkLst>
            <pc:docMk/>
            <pc:sldMk cId="953257318" sldId="560"/>
            <ac:graphicFrameMk id="14" creationId="{E26D0E09-C3F7-41EC-B7DD-0154A9EC3877}"/>
          </ac:graphicFrameMkLst>
        </pc:graphicFrameChg>
        <pc:graphicFrameChg chg="mod modGraphic">
          <ac:chgData name="Gregory Richart" userId="S::grichart@loyola.edu::1a015fda-ec31-46f2-8760-cec4104c487a" providerId="AD" clId="Web-{E38EB00B-053A-4435-94BF-99F354EB78BD}" dt="2019-07-02T03:13:27.218" v="50"/>
          <ac:graphicFrameMkLst>
            <pc:docMk/>
            <pc:sldMk cId="953257318" sldId="560"/>
            <ac:graphicFrameMk id="25" creationId="{1C63B812-07C5-443D-BEEE-353542BAF76E}"/>
          </ac:graphicFrameMkLst>
        </pc:graphicFrameChg>
      </pc:sldChg>
      <pc:sldChg chg="modSp">
        <pc:chgData name="Gregory Richart" userId="S::grichart@loyola.edu::1a015fda-ec31-46f2-8760-cec4104c487a" providerId="AD" clId="Web-{E38EB00B-053A-4435-94BF-99F354EB78BD}" dt="2019-07-02T03:18:57.906" v="267"/>
        <pc:sldMkLst>
          <pc:docMk/>
          <pc:sldMk cId="2934964609" sldId="561"/>
        </pc:sldMkLst>
        <pc:spChg chg="mod">
          <ac:chgData name="Gregory Richart" userId="S::grichart@loyola.edu::1a015fda-ec31-46f2-8760-cec4104c487a" providerId="AD" clId="Web-{E38EB00B-053A-4435-94BF-99F354EB78BD}" dt="2019-07-02T03:18:08.060" v="196" actId="20577"/>
          <ac:spMkLst>
            <pc:docMk/>
            <pc:sldMk cId="2934964609" sldId="561"/>
            <ac:spMk id="11" creationId="{7B0AD4D6-3508-4C7C-9204-0F75E93C63B8}"/>
          </ac:spMkLst>
        </pc:spChg>
        <pc:graphicFrameChg chg="mod modGraphic">
          <ac:chgData name="Gregory Richart" userId="S::grichart@loyola.edu::1a015fda-ec31-46f2-8760-cec4104c487a" providerId="AD" clId="Web-{E38EB00B-053A-4435-94BF-99F354EB78BD}" dt="2019-07-02T03:18:57.906" v="267"/>
          <ac:graphicFrameMkLst>
            <pc:docMk/>
            <pc:sldMk cId="2934964609" sldId="561"/>
            <ac:graphicFrameMk id="14" creationId="{E26D0E09-C3F7-41EC-B7DD-0154A9EC3877}"/>
          </ac:graphicFrameMkLst>
        </pc:graphicFrameChg>
        <pc:graphicFrameChg chg="mod modGraphic">
          <ac:chgData name="Gregory Richart" userId="S::grichart@loyola.edu::1a015fda-ec31-46f2-8760-cec4104c487a" providerId="AD" clId="Web-{E38EB00B-053A-4435-94BF-99F354EB78BD}" dt="2019-07-02T03:18:28.124" v="219"/>
          <ac:graphicFrameMkLst>
            <pc:docMk/>
            <pc:sldMk cId="2934964609" sldId="561"/>
            <ac:graphicFrameMk id="25" creationId="{1C63B812-07C5-443D-BEEE-353542BAF76E}"/>
          </ac:graphicFrameMkLst>
        </pc:graphicFrameChg>
      </pc:sldChg>
      <pc:sldChg chg="add replId">
        <pc:chgData name="Gregory Richart" userId="S::grichart@loyola.edu::1a015fda-ec31-46f2-8760-cec4104c487a" providerId="AD" clId="Web-{E38EB00B-053A-4435-94BF-99F354EB78BD}" dt="2019-07-02T03:13:00.498" v="26"/>
        <pc:sldMkLst>
          <pc:docMk/>
          <pc:sldMk cId="4257548018" sldId="563"/>
        </pc:sldMkLst>
      </pc:sldChg>
      <pc:sldChg chg="add replId">
        <pc:chgData name="Gregory Richart" userId="S::grichart@loyola.edu::1a015fda-ec31-46f2-8760-cec4104c487a" providerId="AD" clId="Web-{E38EB00B-053A-4435-94BF-99F354EB78BD}" dt="2019-07-02T03:17:42.450" v="186"/>
        <pc:sldMkLst>
          <pc:docMk/>
          <pc:sldMk cId="3075757571" sldId="564"/>
        </pc:sldMkLst>
      </pc:sldChg>
      <pc:sldChg chg="modSp add replId">
        <pc:chgData name="Gregory Richart" userId="S::grichart@loyola.edu::1a015fda-ec31-46f2-8760-cec4104c487a" providerId="AD" clId="Web-{E38EB00B-053A-4435-94BF-99F354EB78BD}" dt="2019-07-02T03:20:13.379" v="334"/>
        <pc:sldMkLst>
          <pc:docMk/>
          <pc:sldMk cId="2289719016" sldId="565"/>
        </pc:sldMkLst>
        <pc:spChg chg="mod">
          <ac:chgData name="Gregory Richart" userId="S::grichart@loyola.edu::1a015fda-ec31-46f2-8760-cec4104c487a" providerId="AD" clId="Web-{E38EB00B-053A-4435-94BF-99F354EB78BD}" dt="2019-07-02T03:19:37.674" v="274" actId="20577"/>
          <ac:spMkLst>
            <pc:docMk/>
            <pc:sldMk cId="2289719016" sldId="565"/>
            <ac:spMk id="11" creationId="{7B0AD4D6-3508-4C7C-9204-0F75E93C63B8}"/>
          </ac:spMkLst>
        </pc:spChg>
        <pc:graphicFrameChg chg="mod modGraphic">
          <ac:chgData name="Gregory Richart" userId="S::grichart@loyola.edu::1a015fda-ec31-46f2-8760-cec4104c487a" providerId="AD" clId="Web-{E38EB00B-053A-4435-94BF-99F354EB78BD}" dt="2019-07-02T03:20:13.379" v="334"/>
          <ac:graphicFrameMkLst>
            <pc:docMk/>
            <pc:sldMk cId="2289719016" sldId="565"/>
            <ac:graphicFrameMk id="14" creationId="{E26D0E09-C3F7-41EC-B7DD-0154A9EC3877}"/>
          </ac:graphicFrameMkLst>
        </pc:graphicFrameChg>
        <pc:graphicFrameChg chg="mod modGraphic">
          <ac:chgData name="Gregory Richart" userId="S::grichart@loyola.edu::1a015fda-ec31-46f2-8760-cec4104c487a" providerId="AD" clId="Web-{E38EB00B-053A-4435-94BF-99F354EB78BD}" dt="2019-07-02T03:19:42.377" v="282"/>
          <ac:graphicFrameMkLst>
            <pc:docMk/>
            <pc:sldMk cId="2289719016" sldId="565"/>
            <ac:graphicFrameMk id="25" creationId="{1C63B812-07C5-443D-BEEE-353542BAF76E}"/>
          </ac:graphicFrameMkLst>
        </pc:graphicFrameChg>
      </pc:sldChg>
      <pc:sldChg chg="modSp add replId">
        <pc:chgData name="Gregory Richart" userId="S::grichart@loyola.edu::1a015fda-ec31-46f2-8760-cec4104c487a" providerId="AD" clId="Web-{E38EB00B-053A-4435-94BF-99F354EB78BD}" dt="2019-07-02T03:21:24.757" v="364"/>
        <pc:sldMkLst>
          <pc:docMk/>
          <pc:sldMk cId="4265715865" sldId="566"/>
        </pc:sldMkLst>
        <pc:spChg chg="mod">
          <ac:chgData name="Gregory Richart" userId="S::grichart@loyola.edu::1a015fda-ec31-46f2-8760-cec4104c487a" providerId="AD" clId="Web-{E38EB00B-053A-4435-94BF-99F354EB78BD}" dt="2019-07-02T03:20:57.537" v="344" actId="20577"/>
          <ac:spMkLst>
            <pc:docMk/>
            <pc:sldMk cId="4265715865" sldId="566"/>
            <ac:spMk id="11" creationId="{7B0AD4D6-3508-4C7C-9204-0F75E93C63B8}"/>
          </ac:spMkLst>
        </pc:spChg>
        <pc:graphicFrameChg chg="mod modGraphic">
          <ac:chgData name="Gregory Richart" userId="S::grichart@loyola.edu::1a015fda-ec31-46f2-8760-cec4104c487a" providerId="AD" clId="Web-{E38EB00B-053A-4435-94BF-99F354EB78BD}" dt="2019-07-02T03:21:19.616" v="358"/>
          <ac:graphicFrameMkLst>
            <pc:docMk/>
            <pc:sldMk cId="4265715865" sldId="566"/>
            <ac:graphicFrameMk id="14" creationId="{E26D0E09-C3F7-41EC-B7DD-0154A9EC3877}"/>
          </ac:graphicFrameMkLst>
        </pc:graphicFrameChg>
        <pc:graphicFrameChg chg="mod modGraphic">
          <ac:chgData name="Gregory Richart" userId="S::grichart@loyola.edu::1a015fda-ec31-46f2-8760-cec4104c487a" providerId="AD" clId="Web-{E38EB00B-053A-4435-94BF-99F354EB78BD}" dt="2019-07-02T03:21:24.757" v="364"/>
          <ac:graphicFrameMkLst>
            <pc:docMk/>
            <pc:sldMk cId="4265715865" sldId="566"/>
            <ac:graphicFrameMk id="25" creationId="{1C63B812-07C5-443D-BEEE-353542BAF76E}"/>
          </ac:graphicFrameMkLst>
        </pc:graphicFrameChg>
      </pc:sldChg>
      <pc:sldChg chg="modSp add replId">
        <pc:chgData name="Gregory Richart" userId="S::grichart@loyola.edu::1a015fda-ec31-46f2-8760-cec4104c487a" providerId="AD" clId="Web-{E38EB00B-053A-4435-94BF-99F354EB78BD}" dt="2019-07-02T03:22:10.337" v="387"/>
        <pc:sldMkLst>
          <pc:docMk/>
          <pc:sldMk cId="2416047404" sldId="567"/>
        </pc:sldMkLst>
        <pc:spChg chg="mod">
          <ac:chgData name="Gregory Richart" userId="S::grichart@loyola.edu::1a015fda-ec31-46f2-8760-cec4104c487a" providerId="AD" clId="Web-{E38EB00B-053A-4435-94BF-99F354EB78BD}" dt="2019-07-02T03:21:40.258" v="367" actId="20577"/>
          <ac:spMkLst>
            <pc:docMk/>
            <pc:sldMk cId="2416047404" sldId="567"/>
            <ac:spMk id="11" creationId="{7B0AD4D6-3508-4C7C-9204-0F75E93C63B8}"/>
          </ac:spMkLst>
        </pc:spChg>
        <pc:graphicFrameChg chg="mod modGraphic">
          <ac:chgData name="Gregory Richart" userId="S::grichart@loyola.edu::1a015fda-ec31-46f2-8760-cec4104c487a" providerId="AD" clId="Web-{E38EB00B-053A-4435-94BF-99F354EB78BD}" dt="2019-07-02T03:22:10.337" v="387"/>
          <ac:graphicFrameMkLst>
            <pc:docMk/>
            <pc:sldMk cId="2416047404" sldId="567"/>
            <ac:graphicFrameMk id="14" creationId="{E26D0E09-C3F7-41EC-B7DD-0154A9EC3877}"/>
          </ac:graphicFrameMkLst>
        </pc:graphicFrameChg>
        <pc:graphicFrameChg chg="mod modGraphic">
          <ac:chgData name="Gregory Richart" userId="S::grichart@loyola.edu::1a015fda-ec31-46f2-8760-cec4104c487a" providerId="AD" clId="Web-{E38EB00B-053A-4435-94BF-99F354EB78BD}" dt="2019-07-02T03:21:43.148" v="369"/>
          <ac:graphicFrameMkLst>
            <pc:docMk/>
            <pc:sldMk cId="2416047404" sldId="567"/>
            <ac:graphicFrameMk id="25" creationId="{1C63B812-07C5-443D-BEEE-353542BAF76E}"/>
          </ac:graphicFrameMkLst>
        </pc:graphicFrameChg>
      </pc:sldChg>
      <pc:sldChg chg="modSp add replId">
        <pc:chgData name="Gregory Richart" userId="S::grichart@loyola.edu::1a015fda-ec31-46f2-8760-cec4104c487a" providerId="AD" clId="Web-{E38EB00B-053A-4435-94BF-99F354EB78BD}" dt="2019-07-02T03:23:15.825" v="421"/>
        <pc:sldMkLst>
          <pc:docMk/>
          <pc:sldMk cId="887769076" sldId="568"/>
        </pc:sldMkLst>
        <pc:spChg chg="mod">
          <ac:chgData name="Gregory Richart" userId="S::grichart@loyola.edu::1a015fda-ec31-46f2-8760-cec4104c487a" providerId="AD" clId="Web-{E38EB00B-053A-4435-94BF-99F354EB78BD}" dt="2019-07-02T03:22:51.261" v="397" actId="20577"/>
          <ac:spMkLst>
            <pc:docMk/>
            <pc:sldMk cId="887769076" sldId="568"/>
            <ac:spMk id="11" creationId="{7B0AD4D6-3508-4C7C-9204-0F75E93C63B8}"/>
          </ac:spMkLst>
        </pc:spChg>
        <pc:graphicFrameChg chg="mod modGraphic">
          <ac:chgData name="Gregory Richart" userId="S::grichart@loyola.edu::1a015fda-ec31-46f2-8760-cec4104c487a" providerId="AD" clId="Web-{E38EB00B-053A-4435-94BF-99F354EB78BD}" dt="2019-07-02T03:23:15.825" v="421"/>
          <ac:graphicFrameMkLst>
            <pc:docMk/>
            <pc:sldMk cId="887769076" sldId="568"/>
            <ac:graphicFrameMk id="14" creationId="{E26D0E09-C3F7-41EC-B7DD-0154A9EC3877}"/>
          </ac:graphicFrameMkLst>
        </pc:graphicFrameChg>
        <pc:graphicFrameChg chg="mod modGraphic">
          <ac:chgData name="Gregory Richart" userId="S::grichart@loyola.edu::1a015fda-ec31-46f2-8760-cec4104c487a" providerId="AD" clId="Web-{E38EB00B-053A-4435-94BF-99F354EB78BD}" dt="2019-07-02T03:22:55.886" v="399"/>
          <ac:graphicFrameMkLst>
            <pc:docMk/>
            <pc:sldMk cId="887769076" sldId="568"/>
            <ac:graphicFrameMk id="25" creationId="{1C63B812-07C5-443D-BEEE-353542BAF76E}"/>
          </ac:graphicFrameMkLst>
        </pc:graphicFrameChg>
      </pc:sldChg>
      <pc:sldChg chg="delSp modSp add replId">
        <pc:chgData name="Gregory Richart" userId="S::grichart@loyola.edu::1a015fda-ec31-46f2-8760-cec4104c487a" providerId="AD" clId="Web-{E38EB00B-053A-4435-94BF-99F354EB78BD}" dt="2019-07-02T03:24:44.235" v="470"/>
        <pc:sldMkLst>
          <pc:docMk/>
          <pc:sldMk cId="944252555" sldId="569"/>
        </pc:sldMkLst>
        <pc:spChg chg="del">
          <ac:chgData name="Gregory Richart" userId="S::grichart@loyola.edu::1a015fda-ec31-46f2-8760-cec4104c487a" providerId="AD" clId="Web-{E38EB00B-053A-4435-94BF-99F354EB78BD}" dt="2019-07-02T03:23:53.061" v="430"/>
          <ac:spMkLst>
            <pc:docMk/>
            <pc:sldMk cId="944252555" sldId="569"/>
            <ac:spMk id="5" creationId="{EC2F4DD3-1559-48DC-AC05-B61BF82C6781}"/>
          </ac:spMkLst>
        </pc:spChg>
        <pc:spChg chg="mod">
          <ac:chgData name="Gregory Richart" userId="S::grichart@loyola.edu::1a015fda-ec31-46f2-8760-cec4104c487a" providerId="AD" clId="Web-{E38EB00B-053A-4435-94BF-99F354EB78BD}" dt="2019-07-02T03:24:14.655" v="438" actId="20577"/>
          <ac:spMkLst>
            <pc:docMk/>
            <pc:sldMk cId="944252555" sldId="569"/>
            <ac:spMk id="11" creationId="{7B0AD4D6-3508-4C7C-9204-0F75E93C63B8}"/>
          </ac:spMkLst>
        </pc:spChg>
        <pc:graphicFrameChg chg="mod modGraphic">
          <ac:chgData name="Gregory Richart" userId="S::grichart@loyola.edu::1a015fda-ec31-46f2-8760-cec4104c487a" providerId="AD" clId="Web-{E38EB00B-053A-4435-94BF-99F354EB78BD}" dt="2019-07-02T03:24:37.422" v="468"/>
          <ac:graphicFrameMkLst>
            <pc:docMk/>
            <pc:sldMk cId="944252555" sldId="569"/>
            <ac:graphicFrameMk id="14" creationId="{E26D0E09-C3F7-41EC-B7DD-0154A9EC3877}"/>
          </ac:graphicFrameMkLst>
        </pc:graphicFrameChg>
        <pc:graphicFrameChg chg="mod modGraphic">
          <ac:chgData name="Gregory Richart" userId="S::grichart@loyola.edu::1a015fda-ec31-46f2-8760-cec4104c487a" providerId="AD" clId="Web-{E38EB00B-053A-4435-94BF-99F354EB78BD}" dt="2019-07-02T03:24:44.235" v="470"/>
          <ac:graphicFrameMkLst>
            <pc:docMk/>
            <pc:sldMk cId="944252555" sldId="569"/>
            <ac:graphicFrameMk id="25" creationId="{1C63B812-07C5-443D-BEEE-353542BAF76E}"/>
          </ac:graphicFrameMkLst>
        </pc:graphicFrameChg>
      </pc:sldChg>
    </pc:docChg>
  </pc:docChgLst>
  <pc:docChgLst>
    <pc:chgData name="Kristine Ivanyan" userId="S::kivanyan@loyola.edu::f62d7e5b-ca63-4f59-81a0-6fcc9ca8b01a" providerId="AD" clId="Web-{D46478B4-5A6B-A617-C705-2AD9E65C133A}"/>
    <pc:docChg chg="modSld">
      <pc:chgData name="Kristine Ivanyan" userId="S::kivanyan@loyola.edu::f62d7e5b-ca63-4f59-81a0-6fcc9ca8b01a" providerId="AD" clId="Web-{D46478B4-5A6B-A617-C705-2AD9E65C133A}" dt="2019-07-05T11:58:24.272" v="0" actId="20577"/>
      <pc:docMkLst>
        <pc:docMk/>
      </pc:docMkLst>
      <pc:sldChg chg="modSp">
        <pc:chgData name="Kristine Ivanyan" userId="S::kivanyan@loyola.edu::f62d7e5b-ca63-4f59-81a0-6fcc9ca8b01a" providerId="AD" clId="Web-{D46478B4-5A6B-A617-C705-2AD9E65C133A}" dt="2019-07-05T11:58:24.272" v="0" actId="20577"/>
        <pc:sldMkLst>
          <pc:docMk/>
          <pc:sldMk cId="305281821" sldId="574"/>
        </pc:sldMkLst>
        <pc:spChg chg="mod">
          <ac:chgData name="Kristine Ivanyan" userId="S::kivanyan@loyola.edu::f62d7e5b-ca63-4f59-81a0-6fcc9ca8b01a" providerId="AD" clId="Web-{D46478B4-5A6B-A617-C705-2AD9E65C133A}" dt="2019-07-05T11:58:24.272" v="0" actId="20577"/>
          <ac:spMkLst>
            <pc:docMk/>
            <pc:sldMk cId="305281821" sldId="574"/>
            <ac:spMk id="4" creationId="{00000000-0000-0000-0000-000000000000}"/>
          </ac:spMkLst>
        </pc:spChg>
      </pc:sldChg>
    </pc:docChg>
  </pc:docChgLst>
  <pc:docChgLst>
    <pc:chgData name="Dianna Davey" userId="S::dldavey@loyola.edu::af4426b1-d0af-4a7e-9d1a-586ff16db2ce" providerId="AD" clId="Web-{F9BFA70A-540A-45A4-A825-EECCE90188AA}"/>
    <pc:docChg chg="modSld sldOrd">
      <pc:chgData name="Dianna Davey" userId="S::dldavey@loyola.edu::af4426b1-d0af-4a7e-9d1a-586ff16db2ce" providerId="AD" clId="Web-{F9BFA70A-540A-45A4-A825-EECCE90188AA}" dt="2019-07-06T20:02:10.031" v="128"/>
      <pc:docMkLst>
        <pc:docMk/>
      </pc:docMkLst>
      <pc:sldChg chg="ord">
        <pc:chgData name="Dianna Davey" userId="S::dldavey@loyola.edu::af4426b1-d0af-4a7e-9d1a-586ff16db2ce" providerId="AD" clId="Web-{F9BFA70A-540A-45A4-A825-EECCE90188AA}" dt="2019-07-06T20:02:10.031" v="128"/>
        <pc:sldMkLst>
          <pc:docMk/>
          <pc:sldMk cId="2302021766" sldId="576"/>
        </pc:sldMkLst>
      </pc:sldChg>
      <pc:sldChg chg="addSp delSp modSp ord">
        <pc:chgData name="Dianna Davey" userId="S::dldavey@loyola.edu::af4426b1-d0af-4a7e-9d1a-586ff16db2ce" providerId="AD" clId="Web-{F9BFA70A-540A-45A4-A825-EECCE90188AA}" dt="2019-07-06T20:02:05.719" v="127"/>
        <pc:sldMkLst>
          <pc:docMk/>
          <pc:sldMk cId="2006487779" sldId="578"/>
        </pc:sldMkLst>
        <pc:spChg chg="mod">
          <ac:chgData name="Dianna Davey" userId="S::dldavey@loyola.edu::af4426b1-d0af-4a7e-9d1a-586ff16db2ce" providerId="AD" clId="Web-{F9BFA70A-540A-45A4-A825-EECCE90188AA}" dt="2019-07-06T19:55:56.297" v="50" actId="20577"/>
          <ac:spMkLst>
            <pc:docMk/>
            <pc:sldMk cId="2006487779" sldId="578"/>
            <ac:spMk id="2" creationId="{5D2F233F-7EA7-4B5D-817A-FD7E8B9B99B3}"/>
          </ac:spMkLst>
        </pc:spChg>
        <pc:spChg chg="mod">
          <ac:chgData name="Dianna Davey" userId="S::dldavey@loyola.edu::af4426b1-d0af-4a7e-9d1a-586ff16db2ce" providerId="AD" clId="Web-{F9BFA70A-540A-45A4-A825-EECCE90188AA}" dt="2019-07-06T20:01:41.234" v="124" actId="20577"/>
          <ac:spMkLst>
            <pc:docMk/>
            <pc:sldMk cId="2006487779" sldId="578"/>
            <ac:spMk id="3" creationId="{6D49043B-8BFE-45E0-815A-B64FF450C546}"/>
          </ac:spMkLst>
        </pc:spChg>
        <pc:spChg chg="add del mod">
          <ac:chgData name="Dianna Davey" userId="S::dldavey@loyola.edu::af4426b1-d0af-4a7e-9d1a-586ff16db2ce" providerId="AD" clId="Web-{F9BFA70A-540A-45A4-A825-EECCE90188AA}" dt="2019-07-06T19:54:00.777" v="29"/>
          <ac:spMkLst>
            <pc:docMk/>
            <pc:sldMk cId="2006487779" sldId="578"/>
            <ac:spMk id="5" creationId="{FAF46130-5DA8-49A1-B652-0C50418BF36A}"/>
          </ac:spMkLst>
        </pc:spChg>
        <pc:picChg chg="add mod">
          <ac:chgData name="Dianna Davey" userId="S::dldavey@loyola.edu::af4426b1-d0af-4a7e-9d1a-586ff16db2ce" providerId="AD" clId="Web-{F9BFA70A-540A-45A4-A825-EECCE90188AA}" dt="2019-07-06T20:01:43.812" v="126" actId="1076"/>
          <ac:picMkLst>
            <pc:docMk/>
            <pc:sldMk cId="2006487779" sldId="578"/>
            <ac:picMk id="6" creationId="{5EE93338-C4C5-43C6-A331-711AC8C0E7A9}"/>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bspinnock\AppData\Local\Packages\Microsoft.MicrosoftEdge_8wekyb3d8bbwe\TempState\Downloads\SAP%20Portfolio%206.24.19%20(1).xlsm"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bspinnock\AppData\Local\Packages\Microsoft.MicrosoftEdge_8wekyb3d8bbwe\TempState\Downloads\SAP%20Portfolio%206.24.19%20(1).xlsm"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studentsloyola.sharepoint.com/sites/morningstar/Shared%20Documents/SAP%20Portfolio%206.24.19%20(1).xlsm"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studentsloyola.sharepoint.com/sites/morningstar/Shared%20Documents/SAP%20Portfolio%206.24.19%20(1).xlsm"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studentsloyola.sharepoint.com/sites/morningstar/Shared%20Documents/SAP%20Portfolio%206.24.19%20(1).xlsm"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279230570066558"/>
          <c:y val="9.2145138519147754E-2"/>
          <c:w val="0.36589947684247398"/>
          <c:h val="0.81570972296170452"/>
        </c:manualLayout>
      </c:layout>
      <c:pieChart>
        <c:varyColors val="1"/>
        <c:ser>
          <c:idx val="0"/>
          <c:order val="0"/>
          <c:tx>
            <c:strRef>
              <c:f>'SAP - Analysis Fund'!$K$13</c:f>
              <c:strCache>
                <c:ptCount val="1"/>
                <c:pt idx="0">
                  <c:v>Market Value</c:v>
                </c:pt>
              </c:strCache>
            </c:strRef>
          </c:tx>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extLst xmlns:c16r2="http://schemas.microsoft.com/office/drawing/2015/06/chart">
              <c:ext xmlns:c16="http://schemas.microsoft.com/office/drawing/2014/chart" uri="{C3380CC4-5D6E-409C-BE32-E72D297353CC}">
                <c16:uniqueId val="{00000001-9FB4-46EF-AF7A-A3646F3F320A}"/>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extLst xmlns:c16r2="http://schemas.microsoft.com/office/drawing/2015/06/chart">
              <c:ext xmlns:c16="http://schemas.microsoft.com/office/drawing/2014/chart" uri="{C3380CC4-5D6E-409C-BE32-E72D297353CC}">
                <c16:uniqueId val="{00000003-9FB4-46EF-AF7A-A3646F3F320A}"/>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extLst xmlns:c16r2="http://schemas.microsoft.com/office/drawing/2015/06/chart">
              <c:ext xmlns:c16="http://schemas.microsoft.com/office/drawing/2014/chart" uri="{C3380CC4-5D6E-409C-BE32-E72D297353CC}">
                <c16:uniqueId val="{00000005-9FB4-46EF-AF7A-A3646F3F320A}"/>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c:spPr>
            <c:extLst xmlns:c16r2="http://schemas.microsoft.com/office/drawing/2015/06/chart">
              <c:ext xmlns:c16="http://schemas.microsoft.com/office/drawing/2014/chart" uri="{C3380CC4-5D6E-409C-BE32-E72D297353CC}">
                <c16:uniqueId val="{00000007-9FB4-46EF-AF7A-A3646F3F320A}"/>
              </c:ext>
            </c:extLst>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c:spPr>
            <c:extLst xmlns:c16r2="http://schemas.microsoft.com/office/drawing/2015/06/chart">
              <c:ext xmlns:c16="http://schemas.microsoft.com/office/drawing/2014/chart" uri="{C3380CC4-5D6E-409C-BE32-E72D297353CC}">
                <c16:uniqueId val="{00000009-9FB4-46EF-AF7A-A3646F3F320A}"/>
              </c:ext>
            </c:extLst>
          </c:dPt>
          <c:dPt>
            <c:idx val="5"/>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c:spPr>
            <c:extLst xmlns:c16r2="http://schemas.microsoft.com/office/drawing/2015/06/chart">
              <c:ext xmlns:c16="http://schemas.microsoft.com/office/drawing/2014/chart" uri="{C3380CC4-5D6E-409C-BE32-E72D297353CC}">
                <c16:uniqueId val="{0000000B-9FB4-46EF-AF7A-A3646F3F320A}"/>
              </c:ext>
            </c:extLst>
          </c:dPt>
          <c:dPt>
            <c:idx val="6"/>
            <c:bubble3D val="0"/>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c:spPr>
            <c:extLst xmlns:c16r2="http://schemas.microsoft.com/office/drawing/2015/06/chart">
              <c:ext xmlns:c16="http://schemas.microsoft.com/office/drawing/2014/chart" uri="{C3380CC4-5D6E-409C-BE32-E72D297353CC}">
                <c16:uniqueId val="{0000000D-9FB4-46EF-AF7A-A3646F3F320A}"/>
              </c:ext>
            </c:extLst>
          </c:dPt>
          <c:dPt>
            <c:idx val="7"/>
            <c:bubble3D val="0"/>
            <c:spPr>
              <a:gradFill rotWithShape="1">
                <a:gsLst>
                  <a:gs pos="0">
                    <a:schemeClr val="accent2">
                      <a:lumMod val="60000"/>
                      <a:shade val="51000"/>
                      <a:satMod val="130000"/>
                    </a:schemeClr>
                  </a:gs>
                  <a:gs pos="80000">
                    <a:schemeClr val="accent2">
                      <a:lumMod val="60000"/>
                      <a:shade val="93000"/>
                      <a:satMod val="130000"/>
                    </a:schemeClr>
                  </a:gs>
                  <a:gs pos="100000">
                    <a:schemeClr val="accent2">
                      <a:lumMod val="60000"/>
                      <a:shade val="94000"/>
                      <a:satMod val="135000"/>
                    </a:schemeClr>
                  </a:gs>
                </a:gsLst>
                <a:lin ang="16200000" scaled="0"/>
              </a:gradFill>
              <a:ln>
                <a:noFill/>
              </a:ln>
              <a:effectLst>
                <a:outerShdw blurRad="40000" dist="23000" dir="5400000" rotWithShape="0">
                  <a:srgbClr val="000000">
                    <a:alpha val="35000"/>
                  </a:srgbClr>
                </a:outerShdw>
              </a:effectLst>
            </c:spPr>
            <c:extLst xmlns:c16r2="http://schemas.microsoft.com/office/drawing/2015/06/chart">
              <c:ext xmlns:c16="http://schemas.microsoft.com/office/drawing/2014/chart" uri="{C3380CC4-5D6E-409C-BE32-E72D297353CC}">
                <c16:uniqueId val="{0000000F-9FB4-46EF-AF7A-A3646F3F320A}"/>
              </c:ext>
            </c:extLst>
          </c:dPt>
          <c:dPt>
            <c:idx val="8"/>
            <c:bubble3D val="0"/>
            <c:spPr>
              <a:gradFill rotWithShape="1">
                <a:gsLst>
                  <a:gs pos="0">
                    <a:schemeClr val="accent3">
                      <a:lumMod val="60000"/>
                      <a:shade val="51000"/>
                      <a:satMod val="130000"/>
                    </a:schemeClr>
                  </a:gs>
                  <a:gs pos="80000">
                    <a:schemeClr val="accent3">
                      <a:lumMod val="60000"/>
                      <a:shade val="93000"/>
                      <a:satMod val="130000"/>
                    </a:schemeClr>
                  </a:gs>
                  <a:gs pos="100000">
                    <a:schemeClr val="accent3">
                      <a:lumMod val="60000"/>
                      <a:shade val="94000"/>
                      <a:satMod val="135000"/>
                    </a:schemeClr>
                  </a:gs>
                </a:gsLst>
                <a:lin ang="16200000" scaled="0"/>
              </a:gradFill>
              <a:ln>
                <a:noFill/>
              </a:ln>
              <a:effectLst>
                <a:outerShdw blurRad="40000" dist="23000" dir="5400000" rotWithShape="0">
                  <a:srgbClr val="000000">
                    <a:alpha val="35000"/>
                  </a:srgbClr>
                </a:outerShdw>
              </a:effectLst>
            </c:spPr>
            <c:extLst xmlns:c16r2="http://schemas.microsoft.com/office/drawing/2015/06/chart">
              <c:ext xmlns:c16="http://schemas.microsoft.com/office/drawing/2014/chart" uri="{C3380CC4-5D6E-409C-BE32-E72D297353CC}">
                <c16:uniqueId val="{00000011-9FB4-46EF-AF7A-A3646F3F320A}"/>
              </c:ext>
            </c:extLst>
          </c:dPt>
          <c:dPt>
            <c:idx val="9"/>
            <c:bubble3D val="0"/>
            <c:spPr>
              <a:gradFill rotWithShape="1">
                <a:gsLst>
                  <a:gs pos="0">
                    <a:schemeClr val="accent4">
                      <a:lumMod val="60000"/>
                      <a:shade val="51000"/>
                      <a:satMod val="130000"/>
                    </a:schemeClr>
                  </a:gs>
                  <a:gs pos="80000">
                    <a:schemeClr val="accent4">
                      <a:lumMod val="60000"/>
                      <a:shade val="93000"/>
                      <a:satMod val="130000"/>
                    </a:schemeClr>
                  </a:gs>
                  <a:gs pos="100000">
                    <a:schemeClr val="accent4">
                      <a:lumMod val="60000"/>
                      <a:shade val="94000"/>
                      <a:satMod val="135000"/>
                    </a:schemeClr>
                  </a:gs>
                </a:gsLst>
                <a:lin ang="16200000" scaled="0"/>
              </a:gradFill>
              <a:ln>
                <a:noFill/>
              </a:ln>
              <a:effectLst>
                <a:outerShdw blurRad="40000" dist="23000" dir="5400000" rotWithShape="0">
                  <a:srgbClr val="000000">
                    <a:alpha val="35000"/>
                  </a:srgbClr>
                </a:outerShdw>
              </a:effectLst>
            </c:spPr>
            <c:extLst xmlns:c16r2="http://schemas.microsoft.com/office/drawing/2015/06/chart">
              <c:ext xmlns:c16="http://schemas.microsoft.com/office/drawing/2014/chart" uri="{C3380CC4-5D6E-409C-BE32-E72D297353CC}">
                <c16:uniqueId val="{00000013-9FB4-46EF-AF7A-A3646F3F320A}"/>
              </c:ext>
            </c:extLst>
          </c:dPt>
          <c:dPt>
            <c:idx val="10"/>
            <c:bubble3D val="0"/>
            <c:spPr>
              <a:gradFill rotWithShape="1">
                <a:gsLst>
                  <a:gs pos="0">
                    <a:schemeClr val="accent5">
                      <a:lumMod val="60000"/>
                      <a:shade val="51000"/>
                      <a:satMod val="130000"/>
                    </a:schemeClr>
                  </a:gs>
                  <a:gs pos="80000">
                    <a:schemeClr val="accent5">
                      <a:lumMod val="60000"/>
                      <a:shade val="93000"/>
                      <a:satMod val="130000"/>
                    </a:schemeClr>
                  </a:gs>
                  <a:gs pos="100000">
                    <a:schemeClr val="accent5">
                      <a:lumMod val="60000"/>
                      <a:shade val="94000"/>
                      <a:satMod val="135000"/>
                    </a:schemeClr>
                  </a:gs>
                </a:gsLst>
                <a:lin ang="16200000" scaled="0"/>
              </a:gradFill>
              <a:ln>
                <a:noFill/>
              </a:ln>
              <a:effectLst>
                <a:outerShdw blurRad="40000" dist="23000" dir="5400000" rotWithShape="0">
                  <a:srgbClr val="000000">
                    <a:alpha val="35000"/>
                  </a:srgbClr>
                </a:outerShdw>
              </a:effectLst>
            </c:spPr>
            <c:extLst xmlns:c16r2="http://schemas.microsoft.com/office/drawing/2015/06/chart">
              <c:ext xmlns:c16="http://schemas.microsoft.com/office/drawing/2014/chart" uri="{C3380CC4-5D6E-409C-BE32-E72D297353CC}">
                <c16:uniqueId val="{00000015-9FB4-46EF-AF7A-A3646F3F320A}"/>
              </c:ext>
            </c:extLst>
          </c:dPt>
          <c:dPt>
            <c:idx val="11"/>
            <c:bubble3D val="0"/>
            <c:spPr>
              <a:gradFill rotWithShape="1">
                <a:gsLst>
                  <a:gs pos="0">
                    <a:schemeClr val="accent6">
                      <a:lumMod val="60000"/>
                      <a:shade val="51000"/>
                      <a:satMod val="130000"/>
                    </a:schemeClr>
                  </a:gs>
                  <a:gs pos="80000">
                    <a:schemeClr val="accent6">
                      <a:lumMod val="60000"/>
                      <a:shade val="93000"/>
                      <a:satMod val="130000"/>
                    </a:schemeClr>
                  </a:gs>
                  <a:gs pos="100000">
                    <a:schemeClr val="accent6">
                      <a:lumMod val="60000"/>
                      <a:shade val="94000"/>
                      <a:satMod val="135000"/>
                    </a:schemeClr>
                  </a:gs>
                </a:gsLst>
                <a:lin ang="16200000" scaled="0"/>
              </a:gradFill>
              <a:ln>
                <a:noFill/>
              </a:ln>
              <a:effectLst>
                <a:outerShdw blurRad="40000" dist="23000" dir="5400000" rotWithShape="0">
                  <a:srgbClr val="000000">
                    <a:alpha val="35000"/>
                  </a:srgbClr>
                </a:outerShdw>
              </a:effectLst>
            </c:spPr>
            <c:extLst xmlns:c16r2="http://schemas.microsoft.com/office/drawing/2015/06/chart">
              <c:ext xmlns:c16="http://schemas.microsoft.com/office/drawing/2014/chart" uri="{C3380CC4-5D6E-409C-BE32-E72D297353CC}">
                <c16:uniqueId val="{00000017-9FB4-46EF-AF7A-A3646F3F320A}"/>
              </c:ext>
            </c:extLst>
          </c:dPt>
          <c:dPt>
            <c:idx val="12"/>
            <c:bubble3D val="0"/>
            <c:spPr>
              <a:gradFill rotWithShape="1">
                <a:gsLst>
                  <a:gs pos="0">
                    <a:schemeClr val="accent1">
                      <a:lumMod val="80000"/>
                      <a:lumOff val="20000"/>
                      <a:shade val="51000"/>
                      <a:satMod val="130000"/>
                    </a:schemeClr>
                  </a:gs>
                  <a:gs pos="80000">
                    <a:schemeClr val="accent1">
                      <a:lumMod val="80000"/>
                      <a:lumOff val="20000"/>
                      <a:shade val="93000"/>
                      <a:satMod val="130000"/>
                    </a:schemeClr>
                  </a:gs>
                  <a:gs pos="100000">
                    <a:schemeClr val="accent1">
                      <a:lumMod val="80000"/>
                      <a:lumOff val="20000"/>
                      <a:shade val="94000"/>
                      <a:satMod val="135000"/>
                    </a:schemeClr>
                  </a:gs>
                </a:gsLst>
                <a:lin ang="16200000" scaled="0"/>
              </a:gradFill>
              <a:ln>
                <a:noFill/>
              </a:ln>
              <a:effectLst>
                <a:outerShdw blurRad="40000" dist="23000" dir="5400000" rotWithShape="0">
                  <a:srgbClr val="000000">
                    <a:alpha val="35000"/>
                  </a:srgbClr>
                </a:outerShdw>
              </a:effectLst>
            </c:spPr>
            <c:extLst xmlns:c16r2="http://schemas.microsoft.com/office/drawing/2015/06/chart">
              <c:ext xmlns:c16="http://schemas.microsoft.com/office/drawing/2014/chart" uri="{C3380CC4-5D6E-409C-BE32-E72D297353CC}">
                <c16:uniqueId val="{00000019-9FB4-46EF-AF7A-A3646F3F320A}"/>
              </c:ext>
            </c:extLst>
          </c:dPt>
          <c:dPt>
            <c:idx val="13"/>
            <c:bubble3D val="0"/>
            <c:spPr>
              <a:gradFill rotWithShape="1">
                <a:gsLst>
                  <a:gs pos="0">
                    <a:schemeClr val="accent2">
                      <a:lumMod val="80000"/>
                      <a:lumOff val="20000"/>
                      <a:shade val="51000"/>
                      <a:satMod val="130000"/>
                    </a:schemeClr>
                  </a:gs>
                  <a:gs pos="80000">
                    <a:schemeClr val="accent2">
                      <a:lumMod val="80000"/>
                      <a:lumOff val="20000"/>
                      <a:shade val="93000"/>
                      <a:satMod val="130000"/>
                    </a:schemeClr>
                  </a:gs>
                  <a:gs pos="100000">
                    <a:schemeClr val="accent2">
                      <a:lumMod val="80000"/>
                      <a:lumOff val="20000"/>
                      <a:shade val="94000"/>
                      <a:satMod val="135000"/>
                    </a:schemeClr>
                  </a:gs>
                </a:gsLst>
                <a:lin ang="16200000" scaled="0"/>
              </a:gradFill>
              <a:ln>
                <a:noFill/>
              </a:ln>
              <a:effectLst>
                <a:outerShdw blurRad="40000" dist="23000" dir="5400000" rotWithShape="0">
                  <a:srgbClr val="000000">
                    <a:alpha val="35000"/>
                  </a:srgbClr>
                </a:outerShdw>
              </a:effectLst>
            </c:spPr>
            <c:extLst xmlns:c16r2="http://schemas.microsoft.com/office/drawing/2015/06/chart">
              <c:ext xmlns:c16="http://schemas.microsoft.com/office/drawing/2014/chart" uri="{C3380CC4-5D6E-409C-BE32-E72D297353CC}">
                <c16:uniqueId val="{0000001B-9FB4-46EF-AF7A-A3646F3F320A}"/>
              </c:ext>
            </c:extLst>
          </c:dPt>
          <c:dPt>
            <c:idx val="14"/>
            <c:bubble3D val="0"/>
            <c:spPr>
              <a:gradFill rotWithShape="1">
                <a:gsLst>
                  <a:gs pos="0">
                    <a:schemeClr val="accent3">
                      <a:lumMod val="80000"/>
                      <a:lumOff val="20000"/>
                      <a:shade val="51000"/>
                      <a:satMod val="130000"/>
                    </a:schemeClr>
                  </a:gs>
                  <a:gs pos="80000">
                    <a:schemeClr val="accent3">
                      <a:lumMod val="80000"/>
                      <a:lumOff val="20000"/>
                      <a:shade val="93000"/>
                      <a:satMod val="130000"/>
                    </a:schemeClr>
                  </a:gs>
                  <a:gs pos="100000">
                    <a:schemeClr val="accent3">
                      <a:lumMod val="80000"/>
                      <a:lumOff val="20000"/>
                      <a:shade val="94000"/>
                      <a:satMod val="135000"/>
                    </a:schemeClr>
                  </a:gs>
                </a:gsLst>
                <a:lin ang="16200000" scaled="0"/>
              </a:gradFill>
              <a:ln>
                <a:noFill/>
              </a:ln>
              <a:effectLst>
                <a:outerShdw blurRad="40000" dist="23000" dir="5400000" rotWithShape="0">
                  <a:srgbClr val="000000">
                    <a:alpha val="35000"/>
                  </a:srgbClr>
                </a:outerShdw>
              </a:effectLst>
            </c:spPr>
            <c:extLst xmlns:c16r2="http://schemas.microsoft.com/office/drawing/2015/06/chart">
              <c:ext xmlns:c16="http://schemas.microsoft.com/office/drawing/2014/chart" uri="{C3380CC4-5D6E-409C-BE32-E72D297353CC}">
                <c16:uniqueId val="{0000001D-9FB4-46EF-AF7A-A3646F3F320A}"/>
              </c:ext>
            </c:extLst>
          </c:dPt>
          <c:dPt>
            <c:idx val="15"/>
            <c:bubble3D val="0"/>
            <c:spPr>
              <a:gradFill rotWithShape="1">
                <a:gsLst>
                  <a:gs pos="0">
                    <a:schemeClr val="accent4">
                      <a:lumMod val="80000"/>
                      <a:lumOff val="20000"/>
                      <a:shade val="51000"/>
                      <a:satMod val="130000"/>
                    </a:schemeClr>
                  </a:gs>
                  <a:gs pos="80000">
                    <a:schemeClr val="accent4">
                      <a:lumMod val="80000"/>
                      <a:lumOff val="20000"/>
                      <a:shade val="93000"/>
                      <a:satMod val="130000"/>
                    </a:schemeClr>
                  </a:gs>
                  <a:gs pos="100000">
                    <a:schemeClr val="accent4">
                      <a:lumMod val="80000"/>
                      <a:lumOff val="20000"/>
                      <a:shade val="94000"/>
                      <a:satMod val="135000"/>
                    </a:schemeClr>
                  </a:gs>
                </a:gsLst>
                <a:lin ang="16200000" scaled="0"/>
              </a:gradFill>
              <a:ln>
                <a:noFill/>
              </a:ln>
              <a:effectLst>
                <a:outerShdw blurRad="40000" dist="23000" dir="5400000" rotWithShape="0">
                  <a:srgbClr val="000000">
                    <a:alpha val="35000"/>
                  </a:srgbClr>
                </a:outerShdw>
              </a:effectLst>
            </c:spPr>
            <c:extLst xmlns:c16r2="http://schemas.microsoft.com/office/drawing/2015/06/chart">
              <c:ext xmlns:c16="http://schemas.microsoft.com/office/drawing/2014/chart" uri="{C3380CC4-5D6E-409C-BE32-E72D297353CC}">
                <c16:uniqueId val="{0000001F-9FB4-46EF-AF7A-A3646F3F320A}"/>
              </c:ext>
            </c:extLst>
          </c:dPt>
          <c:dPt>
            <c:idx val="16"/>
            <c:bubble3D val="0"/>
            <c:spPr>
              <a:gradFill rotWithShape="1">
                <a:gsLst>
                  <a:gs pos="0">
                    <a:schemeClr val="accent5">
                      <a:lumMod val="80000"/>
                      <a:lumOff val="20000"/>
                      <a:shade val="51000"/>
                      <a:satMod val="130000"/>
                    </a:schemeClr>
                  </a:gs>
                  <a:gs pos="80000">
                    <a:schemeClr val="accent5">
                      <a:lumMod val="80000"/>
                      <a:lumOff val="20000"/>
                      <a:shade val="93000"/>
                      <a:satMod val="130000"/>
                    </a:schemeClr>
                  </a:gs>
                  <a:gs pos="100000">
                    <a:schemeClr val="accent5">
                      <a:lumMod val="80000"/>
                      <a:lumOff val="20000"/>
                      <a:shade val="94000"/>
                      <a:satMod val="135000"/>
                    </a:schemeClr>
                  </a:gs>
                </a:gsLst>
                <a:lin ang="16200000" scaled="0"/>
              </a:gradFill>
              <a:ln>
                <a:noFill/>
              </a:ln>
              <a:effectLst>
                <a:outerShdw blurRad="40000" dist="23000" dir="5400000" rotWithShape="0">
                  <a:srgbClr val="000000">
                    <a:alpha val="35000"/>
                  </a:srgbClr>
                </a:outerShdw>
              </a:effectLst>
            </c:spPr>
            <c:extLst xmlns:c16r2="http://schemas.microsoft.com/office/drawing/2015/06/chart">
              <c:ext xmlns:c16="http://schemas.microsoft.com/office/drawing/2014/chart" uri="{C3380CC4-5D6E-409C-BE32-E72D297353CC}">
                <c16:uniqueId val="{00000021-9FB4-46EF-AF7A-A3646F3F320A}"/>
              </c:ext>
            </c:extLst>
          </c:dPt>
          <c:dPt>
            <c:idx val="17"/>
            <c:bubble3D val="0"/>
            <c:spPr>
              <a:gradFill rotWithShape="1">
                <a:gsLst>
                  <a:gs pos="0">
                    <a:schemeClr val="accent6">
                      <a:lumMod val="80000"/>
                      <a:lumOff val="20000"/>
                      <a:shade val="51000"/>
                      <a:satMod val="130000"/>
                    </a:schemeClr>
                  </a:gs>
                  <a:gs pos="80000">
                    <a:schemeClr val="accent6">
                      <a:lumMod val="80000"/>
                      <a:lumOff val="20000"/>
                      <a:shade val="93000"/>
                      <a:satMod val="130000"/>
                    </a:schemeClr>
                  </a:gs>
                  <a:gs pos="100000">
                    <a:schemeClr val="accent6">
                      <a:lumMod val="80000"/>
                      <a:lumOff val="20000"/>
                      <a:shade val="94000"/>
                      <a:satMod val="135000"/>
                    </a:schemeClr>
                  </a:gs>
                </a:gsLst>
                <a:lin ang="16200000" scaled="0"/>
              </a:gradFill>
              <a:ln>
                <a:noFill/>
              </a:ln>
              <a:effectLst>
                <a:outerShdw blurRad="40000" dist="23000" dir="5400000" rotWithShape="0">
                  <a:srgbClr val="000000">
                    <a:alpha val="35000"/>
                  </a:srgbClr>
                </a:outerShdw>
              </a:effectLst>
            </c:spPr>
            <c:extLst xmlns:c16r2="http://schemas.microsoft.com/office/drawing/2015/06/chart">
              <c:ext xmlns:c16="http://schemas.microsoft.com/office/drawing/2014/chart" uri="{C3380CC4-5D6E-409C-BE32-E72D297353CC}">
                <c16:uniqueId val="{00000023-9FB4-46EF-AF7A-A3646F3F320A}"/>
              </c:ext>
            </c:extLst>
          </c:dPt>
          <c:dPt>
            <c:idx val="18"/>
            <c:bubble3D val="0"/>
            <c:spPr>
              <a:gradFill rotWithShape="1">
                <a:gsLst>
                  <a:gs pos="0">
                    <a:schemeClr val="accent1">
                      <a:lumMod val="80000"/>
                      <a:shade val="51000"/>
                      <a:satMod val="130000"/>
                    </a:schemeClr>
                  </a:gs>
                  <a:gs pos="80000">
                    <a:schemeClr val="accent1">
                      <a:lumMod val="80000"/>
                      <a:shade val="93000"/>
                      <a:satMod val="130000"/>
                    </a:schemeClr>
                  </a:gs>
                  <a:gs pos="100000">
                    <a:schemeClr val="accent1">
                      <a:lumMod val="80000"/>
                      <a:shade val="94000"/>
                      <a:satMod val="135000"/>
                    </a:schemeClr>
                  </a:gs>
                </a:gsLst>
                <a:lin ang="16200000" scaled="0"/>
              </a:gradFill>
              <a:ln>
                <a:noFill/>
              </a:ln>
              <a:effectLst>
                <a:outerShdw blurRad="40000" dist="23000" dir="5400000" rotWithShape="0">
                  <a:srgbClr val="000000">
                    <a:alpha val="35000"/>
                  </a:srgbClr>
                </a:outerShdw>
              </a:effectLst>
            </c:spPr>
            <c:extLst xmlns:c16r2="http://schemas.microsoft.com/office/drawing/2015/06/chart">
              <c:ext xmlns:c16="http://schemas.microsoft.com/office/drawing/2014/chart" uri="{C3380CC4-5D6E-409C-BE32-E72D297353CC}">
                <c16:uniqueId val="{00000025-9FB4-46EF-AF7A-A3646F3F320A}"/>
              </c:ext>
            </c:extLst>
          </c:dPt>
          <c:dPt>
            <c:idx val="19"/>
            <c:bubble3D val="0"/>
            <c:spPr>
              <a:gradFill rotWithShape="1">
                <a:gsLst>
                  <a:gs pos="0">
                    <a:schemeClr val="accent2">
                      <a:lumMod val="80000"/>
                      <a:shade val="51000"/>
                      <a:satMod val="130000"/>
                    </a:schemeClr>
                  </a:gs>
                  <a:gs pos="80000">
                    <a:schemeClr val="accent2">
                      <a:lumMod val="80000"/>
                      <a:shade val="93000"/>
                      <a:satMod val="130000"/>
                    </a:schemeClr>
                  </a:gs>
                  <a:gs pos="100000">
                    <a:schemeClr val="accent2">
                      <a:lumMod val="80000"/>
                      <a:shade val="94000"/>
                      <a:satMod val="135000"/>
                    </a:schemeClr>
                  </a:gs>
                </a:gsLst>
                <a:lin ang="16200000" scaled="0"/>
              </a:gradFill>
              <a:ln>
                <a:noFill/>
              </a:ln>
              <a:effectLst>
                <a:outerShdw blurRad="40000" dist="23000" dir="5400000" rotWithShape="0">
                  <a:srgbClr val="000000">
                    <a:alpha val="35000"/>
                  </a:srgbClr>
                </a:outerShdw>
              </a:effectLst>
            </c:spPr>
            <c:extLst xmlns:c16r2="http://schemas.microsoft.com/office/drawing/2015/06/chart">
              <c:ext xmlns:c16="http://schemas.microsoft.com/office/drawing/2014/chart" uri="{C3380CC4-5D6E-409C-BE32-E72D297353CC}">
                <c16:uniqueId val="{00000027-9FB4-46EF-AF7A-A3646F3F320A}"/>
              </c:ext>
            </c:extLst>
          </c:dPt>
          <c:dPt>
            <c:idx val="20"/>
            <c:bubble3D val="0"/>
            <c:spPr>
              <a:gradFill rotWithShape="1">
                <a:gsLst>
                  <a:gs pos="0">
                    <a:schemeClr val="accent3">
                      <a:lumMod val="80000"/>
                      <a:shade val="51000"/>
                      <a:satMod val="130000"/>
                    </a:schemeClr>
                  </a:gs>
                  <a:gs pos="80000">
                    <a:schemeClr val="accent3">
                      <a:lumMod val="80000"/>
                      <a:shade val="93000"/>
                      <a:satMod val="130000"/>
                    </a:schemeClr>
                  </a:gs>
                  <a:gs pos="100000">
                    <a:schemeClr val="accent3">
                      <a:lumMod val="80000"/>
                      <a:shade val="94000"/>
                      <a:satMod val="135000"/>
                    </a:schemeClr>
                  </a:gs>
                </a:gsLst>
                <a:lin ang="16200000" scaled="0"/>
              </a:gradFill>
              <a:ln>
                <a:noFill/>
              </a:ln>
              <a:effectLst>
                <a:outerShdw blurRad="40000" dist="23000" dir="5400000" rotWithShape="0">
                  <a:srgbClr val="000000">
                    <a:alpha val="35000"/>
                  </a:srgbClr>
                </a:outerShdw>
              </a:effectLst>
            </c:spPr>
            <c:extLst xmlns:c16r2="http://schemas.microsoft.com/office/drawing/2015/06/chart">
              <c:ext xmlns:c16="http://schemas.microsoft.com/office/drawing/2014/chart" uri="{C3380CC4-5D6E-409C-BE32-E72D297353CC}">
                <c16:uniqueId val="{00000029-9FB4-46EF-AF7A-A3646F3F320A}"/>
              </c:ext>
            </c:extLst>
          </c:dPt>
          <c:dPt>
            <c:idx val="21"/>
            <c:bubble3D val="0"/>
            <c:spPr>
              <a:gradFill rotWithShape="1">
                <a:gsLst>
                  <a:gs pos="0">
                    <a:schemeClr val="accent4">
                      <a:lumMod val="80000"/>
                      <a:shade val="51000"/>
                      <a:satMod val="130000"/>
                    </a:schemeClr>
                  </a:gs>
                  <a:gs pos="80000">
                    <a:schemeClr val="accent4">
                      <a:lumMod val="80000"/>
                      <a:shade val="93000"/>
                      <a:satMod val="130000"/>
                    </a:schemeClr>
                  </a:gs>
                  <a:gs pos="100000">
                    <a:schemeClr val="accent4">
                      <a:lumMod val="80000"/>
                      <a:shade val="94000"/>
                      <a:satMod val="135000"/>
                    </a:schemeClr>
                  </a:gs>
                </a:gsLst>
                <a:lin ang="16200000" scaled="0"/>
              </a:gradFill>
              <a:ln>
                <a:noFill/>
              </a:ln>
              <a:effectLst>
                <a:outerShdw blurRad="40000" dist="23000" dir="5400000" rotWithShape="0">
                  <a:srgbClr val="000000">
                    <a:alpha val="35000"/>
                  </a:srgbClr>
                </a:outerShdw>
              </a:effectLst>
            </c:spPr>
            <c:extLst xmlns:c16r2="http://schemas.microsoft.com/office/drawing/2015/06/chart">
              <c:ext xmlns:c16="http://schemas.microsoft.com/office/drawing/2014/chart" uri="{C3380CC4-5D6E-409C-BE32-E72D297353CC}">
                <c16:uniqueId val="{0000002B-9FB4-46EF-AF7A-A3646F3F320A}"/>
              </c:ext>
            </c:extLst>
          </c:dPt>
          <c:dPt>
            <c:idx val="22"/>
            <c:bubble3D val="0"/>
            <c:spPr>
              <a:gradFill rotWithShape="1">
                <a:gsLst>
                  <a:gs pos="0">
                    <a:schemeClr val="accent5">
                      <a:lumMod val="80000"/>
                      <a:shade val="51000"/>
                      <a:satMod val="130000"/>
                    </a:schemeClr>
                  </a:gs>
                  <a:gs pos="80000">
                    <a:schemeClr val="accent5">
                      <a:lumMod val="80000"/>
                      <a:shade val="93000"/>
                      <a:satMod val="130000"/>
                    </a:schemeClr>
                  </a:gs>
                  <a:gs pos="100000">
                    <a:schemeClr val="accent5">
                      <a:lumMod val="80000"/>
                      <a:shade val="94000"/>
                      <a:satMod val="135000"/>
                    </a:schemeClr>
                  </a:gs>
                </a:gsLst>
                <a:lin ang="16200000" scaled="0"/>
              </a:gradFill>
              <a:ln>
                <a:noFill/>
              </a:ln>
              <a:effectLst>
                <a:outerShdw blurRad="40000" dist="23000" dir="5400000" rotWithShape="0">
                  <a:srgbClr val="000000">
                    <a:alpha val="35000"/>
                  </a:srgbClr>
                </a:outerShdw>
              </a:effectLst>
            </c:spPr>
            <c:extLst xmlns:c16r2="http://schemas.microsoft.com/office/drawing/2015/06/chart">
              <c:ext xmlns:c16="http://schemas.microsoft.com/office/drawing/2014/chart" uri="{C3380CC4-5D6E-409C-BE32-E72D297353CC}">
                <c16:uniqueId val="{0000002D-9FB4-46EF-AF7A-A3646F3F320A}"/>
              </c:ext>
            </c:extLst>
          </c:dPt>
          <c:dPt>
            <c:idx val="23"/>
            <c:bubble3D val="0"/>
            <c:spPr>
              <a:gradFill rotWithShape="1">
                <a:gsLst>
                  <a:gs pos="0">
                    <a:schemeClr val="accent6">
                      <a:lumMod val="80000"/>
                      <a:shade val="51000"/>
                      <a:satMod val="130000"/>
                    </a:schemeClr>
                  </a:gs>
                  <a:gs pos="80000">
                    <a:schemeClr val="accent6">
                      <a:lumMod val="80000"/>
                      <a:shade val="93000"/>
                      <a:satMod val="130000"/>
                    </a:schemeClr>
                  </a:gs>
                  <a:gs pos="100000">
                    <a:schemeClr val="accent6">
                      <a:lumMod val="80000"/>
                      <a:shade val="94000"/>
                      <a:satMod val="135000"/>
                    </a:schemeClr>
                  </a:gs>
                </a:gsLst>
                <a:lin ang="16200000" scaled="0"/>
              </a:gradFill>
              <a:ln>
                <a:noFill/>
              </a:ln>
              <a:effectLst>
                <a:outerShdw blurRad="40000" dist="23000" dir="5400000" rotWithShape="0">
                  <a:srgbClr val="000000">
                    <a:alpha val="35000"/>
                  </a:srgbClr>
                </a:outerShdw>
              </a:effectLst>
            </c:spPr>
            <c:extLst xmlns:c16r2="http://schemas.microsoft.com/office/drawing/2015/06/chart">
              <c:ext xmlns:c16="http://schemas.microsoft.com/office/drawing/2014/chart" uri="{C3380CC4-5D6E-409C-BE32-E72D297353CC}">
                <c16:uniqueId val="{0000002F-9FB4-46EF-AF7A-A3646F3F320A}"/>
              </c:ext>
            </c:extLst>
          </c:dPt>
          <c:dPt>
            <c:idx val="24"/>
            <c:bubble3D val="0"/>
            <c:spPr>
              <a:gradFill rotWithShape="1">
                <a:gsLst>
                  <a:gs pos="0">
                    <a:schemeClr val="accent1">
                      <a:lumMod val="60000"/>
                      <a:lumOff val="40000"/>
                      <a:shade val="51000"/>
                      <a:satMod val="130000"/>
                    </a:schemeClr>
                  </a:gs>
                  <a:gs pos="80000">
                    <a:schemeClr val="accent1">
                      <a:lumMod val="60000"/>
                      <a:lumOff val="40000"/>
                      <a:shade val="93000"/>
                      <a:satMod val="130000"/>
                    </a:schemeClr>
                  </a:gs>
                  <a:gs pos="100000">
                    <a:schemeClr val="accent1">
                      <a:lumMod val="60000"/>
                      <a:lumOff val="40000"/>
                      <a:shade val="94000"/>
                      <a:satMod val="135000"/>
                    </a:schemeClr>
                  </a:gs>
                </a:gsLst>
                <a:lin ang="16200000" scaled="0"/>
              </a:gradFill>
              <a:ln>
                <a:noFill/>
              </a:ln>
              <a:effectLst>
                <a:outerShdw blurRad="40000" dist="23000" dir="5400000" rotWithShape="0">
                  <a:srgbClr val="000000">
                    <a:alpha val="35000"/>
                  </a:srgbClr>
                </a:outerShdw>
              </a:effectLst>
            </c:spPr>
            <c:extLst xmlns:c16r2="http://schemas.microsoft.com/office/drawing/2015/06/chart">
              <c:ext xmlns:c16="http://schemas.microsoft.com/office/drawing/2014/chart" uri="{C3380CC4-5D6E-409C-BE32-E72D297353CC}">
                <c16:uniqueId val="{00000031-9FB4-46EF-AF7A-A3646F3F320A}"/>
              </c:ext>
            </c:extLst>
          </c:dPt>
          <c:dPt>
            <c:idx val="25"/>
            <c:bubble3D val="0"/>
            <c:spPr>
              <a:gradFill rotWithShape="1">
                <a:gsLst>
                  <a:gs pos="0">
                    <a:schemeClr val="accent2">
                      <a:lumMod val="60000"/>
                      <a:lumOff val="40000"/>
                      <a:shade val="51000"/>
                      <a:satMod val="130000"/>
                    </a:schemeClr>
                  </a:gs>
                  <a:gs pos="80000">
                    <a:schemeClr val="accent2">
                      <a:lumMod val="60000"/>
                      <a:lumOff val="40000"/>
                      <a:shade val="93000"/>
                      <a:satMod val="130000"/>
                    </a:schemeClr>
                  </a:gs>
                  <a:gs pos="100000">
                    <a:schemeClr val="accent2">
                      <a:lumMod val="60000"/>
                      <a:lumOff val="40000"/>
                      <a:shade val="94000"/>
                      <a:satMod val="135000"/>
                    </a:schemeClr>
                  </a:gs>
                </a:gsLst>
                <a:lin ang="16200000" scaled="0"/>
              </a:gradFill>
              <a:ln>
                <a:noFill/>
              </a:ln>
              <a:effectLst>
                <a:outerShdw blurRad="40000" dist="23000" dir="5400000" rotWithShape="0">
                  <a:srgbClr val="000000">
                    <a:alpha val="35000"/>
                  </a:srgbClr>
                </a:outerShdw>
              </a:effectLst>
            </c:spPr>
            <c:extLst xmlns:c16r2="http://schemas.microsoft.com/office/drawing/2015/06/chart">
              <c:ext xmlns:c16="http://schemas.microsoft.com/office/drawing/2014/chart" uri="{C3380CC4-5D6E-409C-BE32-E72D297353CC}">
                <c16:uniqueId val="{00000033-9FB4-46EF-AF7A-A3646F3F320A}"/>
              </c:ext>
            </c:extLst>
          </c:dPt>
          <c:dPt>
            <c:idx val="26"/>
            <c:bubble3D val="0"/>
            <c:spPr>
              <a:gradFill rotWithShape="1">
                <a:gsLst>
                  <a:gs pos="0">
                    <a:schemeClr val="accent3">
                      <a:lumMod val="60000"/>
                      <a:lumOff val="40000"/>
                      <a:shade val="51000"/>
                      <a:satMod val="130000"/>
                    </a:schemeClr>
                  </a:gs>
                  <a:gs pos="80000">
                    <a:schemeClr val="accent3">
                      <a:lumMod val="60000"/>
                      <a:lumOff val="40000"/>
                      <a:shade val="93000"/>
                      <a:satMod val="130000"/>
                    </a:schemeClr>
                  </a:gs>
                  <a:gs pos="100000">
                    <a:schemeClr val="accent3">
                      <a:lumMod val="60000"/>
                      <a:lumOff val="40000"/>
                      <a:shade val="94000"/>
                      <a:satMod val="135000"/>
                    </a:schemeClr>
                  </a:gs>
                </a:gsLst>
                <a:lin ang="16200000" scaled="0"/>
              </a:gradFill>
              <a:ln>
                <a:noFill/>
              </a:ln>
              <a:effectLst>
                <a:outerShdw blurRad="40000" dist="23000" dir="5400000" rotWithShape="0">
                  <a:srgbClr val="000000">
                    <a:alpha val="35000"/>
                  </a:srgbClr>
                </a:outerShdw>
              </a:effectLst>
            </c:spPr>
            <c:extLst xmlns:c16r2="http://schemas.microsoft.com/office/drawing/2015/06/chart">
              <c:ext xmlns:c16="http://schemas.microsoft.com/office/drawing/2014/chart" uri="{C3380CC4-5D6E-409C-BE32-E72D297353CC}">
                <c16:uniqueId val="{00000035-9FB4-46EF-AF7A-A3646F3F320A}"/>
              </c:ext>
            </c:extLst>
          </c:dPt>
          <c:dPt>
            <c:idx val="27"/>
            <c:bubble3D val="0"/>
            <c:spPr>
              <a:gradFill rotWithShape="1">
                <a:gsLst>
                  <a:gs pos="0">
                    <a:schemeClr val="accent4">
                      <a:lumMod val="60000"/>
                      <a:lumOff val="40000"/>
                      <a:shade val="51000"/>
                      <a:satMod val="130000"/>
                    </a:schemeClr>
                  </a:gs>
                  <a:gs pos="80000">
                    <a:schemeClr val="accent4">
                      <a:lumMod val="60000"/>
                      <a:lumOff val="40000"/>
                      <a:shade val="93000"/>
                      <a:satMod val="130000"/>
                    </a:schemeClr>
                  </a:gs>
                  <a:gs pos="100000">
                    <a:schemeClr val="accent4">
                      <a:lumMod val="60000"/>
                      <a:lumOff val="40000"/>
                      <a:shade val="94000"/>
                      <a:satMod val="135000"/>
                    </a:schemeClr>
                  </a:gs>
                </a:gsLst>
                <a:lin ang="16200000" scaled="0"/>
              </a:gradFill>
              <a:ln>
                <a:noFill/>
              </a:ln>
              <a:effectLst>
                <a:outerShdw blurRad="40000" dist="23000" dir="5400000" rotWithShape="0">
                  <a:srgbClr val="000000">
                    <a:alpha val="35000"/>
                  </a:srgbClr>
                </a:outerShdw>
              </a:effectLst>
            </c:spPr>
            <c:extLst xmlns:c16r2="http://schemas.microsoft.com/office/drawing/2015/06/chart">
              <c:ext xmlns:c16="http://schemas.microsoft.com/office/drawing/2014/chart" uri="{C3380CC4-5D6E-409C-BE32-E72D297353CC}">
                <c16:uniqueId val="{00000037-9FB4-46EF-AF7A-A3646F3F320A}"/>
              </c:ext>
            </c:extLst>
          </c:dPt>
          <c:dPt>
            <c:idx val="28"/>
            <c:bubble3D val="0"/>
            <c:spPr>
              <a:gradFill rotWithShape="1">
                <a:gsLst>
                  <a:gs pos="0">
                    <a:schemeClr val="accent5">
                      <a:lumMod val="60000"/>
                      <a:lumOff val="40000"/>
                      <a:shade val="51000"/>
                      <a:satMod val="130000"/>
                    </a:schemeClr>
                  </a:gs>
                  <a:gs pos="80000">
                    <a:schemeClr val="accent5">
                      <a:lumMod val="60000"/>
                      <a:lumOff val="40000"/>
                      <a:shade val="93000"/>
                      <a:satMod val="130000"/>
                    </a:schemeClr>
                  </a:gs>
                  <a:gs pos="100000">
                    <a:schemeClr val="accent5">
                      <a:lumMod val="60000"/>
                      <a:lumOff val="40000"/>
                      <a:shade val="94000"/>
                      <a:satMod val="135000"/>
                    </a:schemeClr>
                  </a:gs>
                </a:gsLst>
                <a:lin ang="16200000" scaled="0"/>
              </a:gradFill>
              <a:ln>
                <a:noFill/>
              </a:ln>
              <a:effectLst>
                <a:outerShdw blurRad="40000" dist="23000" dir="5400000" rotWithShape="0">
                  <a:srgbClr val="000000">
                    <a:alpha val="35000"/>
                  </a:srgbClr>
                </a:outerShdw>
              </a:effectLst>
            </c:spPr>
            <c:extLst xmlns:c16r2="http://schemas.microsoft.com/office/drawing/2015/06/chart">
              <c:ext xmlns:c16="http://schemas.microsoft.com/office/drawing/2014/chart" uri="{C3380CC4-5D6E-409C-BE32-E72D297353CC}">
                <c16:uniqueId val="{00000039-9FB4-46EF-AF7A-A3646F3F320A}"/>
              </c:ext>
            </c:extLst>
          </c:dPt>
          <c:dPt>
            <c:idx val="29"/>
            <c:bubble3D val="0"/>
            <c:spPr>
              <a:gradFill rotWithShape="1">
                <a:gsLst>
                  <a:gs pos="0">
                    <a:schemeClr val="accent6">
                      <a:lumMod val="60000"/>
                      <a:lumOff val="40000"/>
                      <a:shade val="51000"/>
                      <a:satMod val="130000"/>
                    </a:schemeClr>
                  </a:gs>
                  <a:gs pos="80000">
                    <a:schemeClr val="accent6">
                      <a:lumMod val="60000"/>
                      <a:lumOff val="40000"/>
                      <a:shade val="93000"/>
                      <a:satMod val="130000"/>
                    </a:schemeClr>
                  </a:gs>
                  <a:gs pos="100000">
                    <a:schemeClr val="accent6">
                      <a:lumMod val="60000"/>
                      <a:lumOff val="40000"/>
                      <a:shade val="94000"/>
                      <a:satMod val="135000"/>
                    </a:schemeClr>
                  </a:gs>
                </a:gsLst>
                <a:lin ang="16200000" scaled="0"/>
              </a:gradFill>
              <a:ln>
                <a:noFill/>
              </a:ln>
              <a:effectLst>
                <a:outerShdw blurRad="40000" dist="23000" dir="5400000" rotWithShape="0">
                  <a:srgbClr val="000000">
                    <a:alpha val="35000"/>
                  </a:srgbClr>
                </a:outerShdw>
              </a:effectLst>
            </c:spPr>
            <c:extLst xmlns:c16r2="http://schemas.microsoft.com/office/drawing/2015/06/chart">
              <c:ext xmlns:c16="http://schemas.microsoft.com/office/drawing/2014/chart" uri="{C3380CC4-5D6E-409C-BE32-E72D297353CC}">
                <c16:uniqueId val="{0000003B-9FB4-46EF-AF7A-A3646F3F320A}"/>
              </c:ext>
            </c:extLst>
          </c:dPt>
          <c:dPt>
            <c:idx val="30"/>
            <c:bubble3D val="0"/>
            <c:spPr>
              <a:gradFill rotWithShape="1">
                <a:gsLst>
                  <a:gs pos="0">
                    <a:schemeClr val="accent1">
                      <a:lumMod val="50000"/>
                      <a:shade val="51000"/>
                      <a:satMod val="130000"/>
                    </a:schemeClr>
                  </a:gs>
                  <a:gs pos="80000">
                    <a:schemeClr val="accent1">
                      <a:lumMod val="50000"/>
                      <a:shade val="93000"/>
                      <a:satMod val="130000"/>
                    </a:schemeClr>
                  </a:gs>
                  <a:gs pos="100000">
                    <a:schemeClr val="accent1">
                      <a:lumMod val="50000"/>
                      <a:shade val="94000"/>
                      <a:satMod val="135000"/>
                    </a:schemeClr>
                  </a:gs>
                </a:gsLst>
                <a:lin ang="16200000" scaled="0"/>
              </a:gradFill>
              <a:ln>
                <a:noFill/>
              </a:ln>
              <a:effectLst>
                <a:outerShdw blurRad="40000" dist="23000" dir="5400000" rotWithShape="0">
                  <a:srgbClr val="000000">
                    <a:alpha val="35000"/>
                  </a:srgbClr>
                </a:outerShdw>
              </a:effectLst>
            </c:spPr>
            <c:extLst xmlns:c16r2="http://schemas.microsoft.com/office/drawing/2015/06/chart">
              <c:ext xmlns:c16="http://schemas.microsoft.com/office/drawing/2014/chart" uri="{C3380CC4-5D6E-409C-BE32-E72D297353CC}">
                <c16:uniqueId val="{0000003D-9FB4-46EF-AF7A-A3646F3F320A}"/>
              </c:ext>
            </c:extLst>
          </c:dPt>
          <c:dPt>
            <c:idx val="31"/>
            <c:bubble3D val="0"/>
            <c:spPr>
              <a:gradFill rotWithShape="1">
                <a:gsLst>
                  <a:gs pos="0">
                    <a:schemeClr val="accent2">
                      <a:lumMod val="50000"/>
                      <a:shade val="51000"/>
                      <a:satMod val="130000"/>
                    </a:schemeClr>
                  </a:gs>
                  <a:gs pos="80000">
                    <a:schemeClr val="accent2">
                      <a:lumMod val="50000"/>
                      <a:shade val="93000"/>
                      <a:satMod val="130000"/>
                    </a:schemeClr>
                  </a:gs>
                  <a:gs pos="100000">
                    <a:schemeClr val="accent2">
                      <a:lumMod val="50000"/>
                      <a:shade val="94000"/>
                      <a:satMod val="135000"/>
                    </a:schemeClr>
                  </a:gs>
                </a:gsLst>
                <a:lin ang="16200000" scaled="0"/>
              </a:gradFill>
              <a:ln>
                <a:noFill/>
              </a:ln>
              <a:effectLst>
                <a:outerShdw blurRad="40000" dist="23000" dir="5400000" rotWithShape="0">
                  <a:srgbClr val="000000">
                    <a:alpha val="35000"/>
                  </a:srgbClr>
                </a:outerShdw>
              </a:effectLst>
            </c:spPr>
            <c:extLst xmlns:c16r2="http://schemas.microsoft.com/office/drawing/2015/06/chart">
              <c:ext xmlns:c16="http://schemas.microsoft.com/office/drawing/2014/chart" uri="{C3380CC4-5D6E-409C-BE32-E72D297353CC}">
                <c16:uniqueId val="{0000003F-9FB4-46EF-AF7A-A3646F3F320A}"/>
              </c:ext>
            </c:extLst>
          </c:dPt>
          <c:dPt>
            <c:idx val="32"/>
            <c:bubble3D val="0"/>
            <c:spPr>
              <a:gradFill rotWithShape="1">
                <a:gsLst>
                  <a:gs pos="0">
                    <a:schemeClr val="accent3">
                      <a:lumMod val="50000"/>
                      <a:shade val="51000"/>
                      <a:satMod val="130000"/>
                    </a:schemeClr>
                  </a:gs>
                  <a:gs pos="80000">
                    <a:schemeClr val="accent3">
                      <a:lumMod val="50000"/>
                      <a:shade val="93000"/>
                      <a:satMod val="130000"/>
                    </a:schemeClr>
                  </a:gs>
                  <a:gs pos="100000">
                    <a:schemeClr val="accent3">
                      <a:lumMod val="50000"/>
                      <a:shade val="94000"/>
                      <a:satMod val="135000"/>
                    </a:schemeClr>
                  </a:gs>
                </a:gsLst>
                <a:lin ang="16200000" scaled="0"/>
              </a:gradFill>
              <a:ln>
                <a:noFill/>
              </a:ln>
              <a:effectLst>
                <a:outerShdw blurRad="40000" dist="23000" dir="5400000" rotWithShape="0">
                  <a:srgbClr val="000000">
                    <a:alpha val="35000"/>
                  </a:srgbClr>
                </a:outerShdw>
              </a:effectLst>
            </c:spPr>
            <c:extLst xmlns:c16r2="http://schemas.microsoft.com/office/drawing/2015/06/chart">
              <c:ext xmlns:c16="http://schemas.microsoft.com/office/drawing/2014/chart" uri="{C3380CC4-5D6E-409C-BE32-E72D297353CC}">
                <c16:uniqueId val="{00000041-9FB4-46EF-AF7A-A3646F3F320A}"/>
              </c:ext>
            </c:extLst>
          </c:dPt>
          <c:dPt>
            <c:idx val="33"/>
            <c:bubble3D val="0"/>
            <c:spPr>
              <a:gradFill rotWithShape="1">
                <a:gsLst>
                  <a:gs pos="0">
                    <a:schemeClr val="accent4">
                      <a:lumMod val="50000"/>
                      <a:shade val="51000"/>
                      <a:satMod val="130000"/>
                    </a:schemeClr>
                  </a:gs>
                  <a:gs pos="80000">
                    <a:schemeClr val="accent4">
                      <a:lumMod val="50000"/>
                      <a:shade val="93000"/>
                      <a:satMod val="130000"/>
                    </a:schemeClr>
                  </a:gs>
                  <a:gs pos="100000">
                    <a:schemeClr val="accent4">
                      <a:lumMod val="50000"/>
                      <a:shade val="94000"/>
                      <a:satMod val="135000"/>
                    </a:schemeClr>
                  </a:gs>
                </a:gsLst>
                <a:lin ang="16200000" scaled="0"/>
              </a:gradFill>
              <a:ln>
                <a:noFill/>
              </a:ln>
              <a:effectLst>
                <a:outerShdw blurRad="40000" dist="23000" dir="5400000" rotWithShape="0">
                  <a:srgbClr val="000000">
                    <a:alpha val="35000"/>
                  </a:srgbClr>
                </a:outerShdw>
              </a:effectLst>
            </c:spPr>
            <c:extLst xmlns:c16r2="http://schemas.microsoft.com/office/drawing/2015/06/chart">
              <c:ext xmlns:c16="http://schemas.microsoft.com/office/drawing/2014/chart" uri="{C3380CC4-5D6E-409C-BE32-E72D297353CC}">
                <c16:uniqueId val="{00000043-9FB4-46EF-AF7A-A3646F3F320A}"/>
              </c:ext>
            </c:extLst>
          </c:dPt>
          <c:dPt>
            <c:idx val="34"/>
            <c:bubble3D val="0"/>
            <c:spPr>
              <a:gradFill rotWithShape="1">
                <a:gsLst>
                  <a:gs pos="0">
                    <a:schemeClr val="accent5">
                      <a:lumMod val="50000"/>
                      <a:shade val="51000"/>
                      <a:satMod val="130000"/>
                    </a:schemeClr>
                  </a:gs>
                  <a:gs pos="80000">
                    <a:schemeClr val="accent5">
                      <a:lumMod val="50000"/>
                      <a:shade val="93000"/>
                      <a:satMod val="130000"/>
                    </a:schemeClr>
                  </a:gs>
                  <a:gs pos="100000">
                    <a:schemeClr val="accent5">
                      <a:lumMod val="50000"/>
                      <a:shade val="94000"/>
                      <a:satMod val="135000"/>
                    </a:schemeClr>
                  </a:gs>
                </a:gsLst>
                <a:lin ang="16200000" scaled="0"/>
              </a:gradFill>
              <a:ln>
                <a:noFill/>
              </a:ln>
              <a:effectLst>
                <a:outerShdw blurRad="40000" dist="23000" dir="5400000" rotWithShape="0">
                  <a:srgbClr val="000000">
                    <a:alpha val="35000"/>
                  </a:srgbClr>
                </a:outerShdw>
              </a:effectLst>
            </c:spPr>
            <c:extLst xmlns:c16r2="http://schemas.microsoft.com/office/drawing/2015/06/chart">
              <c:ext xmlns:c16="http://schemas.microsoft.com/office/drawing/2014/chart" uri="{C3380CC4-5D6E-409C-BE32-E72D297353CC}">
                <c16:uniqueId val="{00000045-9FB4-46EF-AF7A-A3646F3F320A}"/>
              </c:ext>
            </c:extLst>
          </c:dPt>
          <c:dPt>
            <c:idx val="35"/>
            <c:bubble3D val="0"/>
            <c:spPr>
              <a:gradFill rotWithShape="1">
                <a:gsLst>
                  <a:gs pos="0">
                    <a:schemeClr val="accent6">
                      <a:lumMod val="50000"/>
                      <a:shade val="51000"/>
                      <a:satMod val="130000"/>
                    </a:schemeClr>
                  </a:gs>
                  <a:gs pos="80000">
                    <a:schemeClr val="accent6">
                      <a:lumMod val="50000"/>
                      <a:shade val="93000"/>
                      <a:satMod val="130000"/>
                    </a:schemeClr>
                  </a:gs>
                  <a:gs pos="100000">
                    <a:schemeClr val="accent6">
                      <a:lumMod val="50000"/>
                      <a:shade val="94000"/>
                      <a:satMod val="135000"/>
                    </a:schemeClr>
                  </a:gs>
                </a:gsLst>
                <a:lin ang="16200000" scaled="0"/>
              </a:gradFill>
              <a:ln>
                <a:noFill/>
              </a:ln>
              <a:effectLst>
                <a:outerShdw blurRad="40000" dist="23000" dir="5400000" rotWithShape="0">
                  <a:srgbClr val="000000">
                    <a:alpha val="35000"/>
                  </a:srgbClr>
                </a:outerShdw>
              </a:effectLst>
            </c:spPr>
            <c:extLst xmlns:c16r2="http://schemas.microsoft.com/office/drawing/2015/06/chart">
              <c:ext xmlns:c16="http://schemas.microsoft.com/office/drawing/2014/chart" uri="{C3380CC4-5D6E-409C-BE32-E72D297353CC}">
                <c16:uniqueId val="{00000047-9FB4-46EF-AF7A-A3646F3F320A}"/>
              </c:ext>
            </c:extLst>
          </c:dPt>
          <c:dPt>
            <c:idx val="36"/>
            <c:bubble3D val="0"/>
            <c:spPr>
              <a:gradFill rotWithShape="1">
                <a:gsLst>
                  <a:gs pos="0">
                    <a:schemeClr val="accent1">
                      <a:lumMod val="70000"/>
                      <a:lumOff val="30000"/>
                      <a:shade val="51000"/>
                      <a:satMod val="130000"/>
                    </a:schemeClr>
                  </a:gs>
                  <a:gs pos="80000">
                    <a:schemeClr val="accent1">
                      <a:lumMod val="70000"/>
                      <a:lumOff val="30000"/>
                      <a:shade val="93000"/>
                      <a:satMod val="130000"/>
                    </a:schemeClr>
                  </a:gs>
                  <a:gs pos="100000">
                    <a:schemeClr val="accent1">
                      <a:lumMod val="70000"/>
                      <a:lumOff val="30000"/>
                      <a:shade val="94000"/>
                      <a:satMod val="135000"/>
                    </a:schemeClr>
                  </a:gs>
                </a:gsLst>
                <a:lin ang="16200000" scaled="0"/>
              </a:gradFill>
              <a:ln>
                <a:noFill/>
              </a:ln>
              <a:effectLst>
                <a:outerShdw blurRad="40000" dist="23000" dir="5400000" rotWithShape="0">
                  <a:srgbClr val="000000">
                    <a:alpha val="35000"/>
                  </a:srgbClr>
                </a:outerShdw>
              </a:effectLst>
            </c:spPr>
            <c:extLst xmlns:c16r2="http://schemas.microsoft.com/office/drawing/2015/06/chart">
              <c:ext xmlns:c16="http://schemas.microsoft.com/office/drawing/2014/chart" uri="{C3380CC4-5D6E-409C-BE32-E72D297353CC}">
                <c16:uniqueId val="{00000049-9FB4-46EF-AF7A-A3646F3F320A}"/>
              </c:ext>
            </c:extLst>
          </c:dPt>
          <c:dLbls>
            <c:dLbl>
              <c:idx val="0"/>
              <c:tx>
                <c:rich>
                  <a:bodyPr/>
                  <a:lstStyle/>
                  <a:p>
                    <a:fld id="{DF15EBB7-D0C5-4F0A-ACE9-2B0C9273D6F4}" type="PERCENTAGE">
                      <a:rPr lang="en-US" sz="1000"/>
                      <a:pPr/>
                      <a:t>[PERCENTAGE]</a:t>
                    </a:fld>
                    <a:endParaRPr lang="en-US"/>
                  </a:p>
                </c:rich>
              </c:tx>
              <c:dLblPos val="outEnd"/>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9FB4-46EF-AF7A-A3646F3F320A}"/>
                </c:ext>
                <c:ext xmlns:c15="http://schemas.microsoft.com/office/drawing/2012/chart" uri="{CE6537A1-D6FC-4f65-9D91-7224C49458BB}">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100" b="0" i="0" u="none" strike="noStrike" kern="1200" baseline="0">
                    <a:solidFill>
                      <a:schemeClr val="dk2">
                        <a:lumMod val="75000"/>
                      </a:schemeClr>
                    </a:solidFill>
                    <a:latin typeface="+mn-lt"/>
                    <a:ea typeface="+mn-ea"/>
                    <a:cs typeface="+mn-cs"/>
                  </a:defRPr>
                </a:pPr>
                <a:endParaRPr lang="en-US"/>
              </a:p>
            </c:txPr>
            <c:dLblPos val="outEnd"/>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xmlns:c16r2="http://schemas.microsoft.com/office/drawing/2015/06/chart">
              <c:ext xmlns:c15="http://schemas.microsoft.com/office/drawing/2012/chart" uri="{CE6537A1-D6FC-4f65-9D91-7224C49458BB}">
                <c15:spPr xmlns:c15="http://schemas.microsoft.com/office/drawing/2012/chart">
                  <a:prstGeom prst="wedgeEllipseCallout">
                    <a:avLst/>
                  </a:prstGeom>
                  <a:noFill/>
                  <a:ln>
                    <a:noFill/>
                  </a:ln>
                </c15:spPr>
              </c:ext>
            </c:extLst>
          </c:dLbls>
          <c:cat>
            <c:strRef>
              <c:f>'SAP - Analysis Fund'!$B$14:$B$50</c:f>
              <c:strCache>
                <c:ptCount val="37"/>
                <c:pt idx="0">
                  <c:v>Nike</c:v>
                </c:pt>
                <c:pt idx="1">
                  <c:v>Walt Disney Co</c:v>
                </c:pt>
                <c:pt idx="2">
                  <c:v>Vail Resorts Inc</c:v>
                </c:pt>
                <c:pt idx="3">
                  <c:v>Estee Lauder Co Inc</c:v>
                </c:pt>
                <c:pt idx="4">
                  <c:v>Ford Motor Company</c:v>
                </c:pt>
                <c:pt idx="5">
                  <c:v>Wal-Mart Stores, Inc.</c:v>
                </c:pt>
                <c:pt idx="6">
                  <c:v>Pepsi Co.</c:v>
                </c:pt>
                <c:pt idx="7">
                  <c:v>Kroger Co</c:v>
                </c:pt>
                <c:pt idx="8">
                  <c:v>Target</c:v>
                </c:pt>
                <c:pt idx="9">
                  <c:v>Capital One</c:v>
                </c:pt>
                <c:pt idx="10">
                  <c:v>Morgan Stanley</c:v>
                </c:pt>
                <c:pt idx="11">
                  <c:v>Metlife</c:v>
                </c:pt>
                <c:pt idx="12">
                  <c:v>AllState</c:v>
                </c:pt>
                <c:pt idx="13">
                  <c:v>Royal Dutch Shell - A</c:v>
                </c:pt>
                <c:pt idx="14">
                  <c:v>Hubbell Inc. </c:v>
                </c:pt>
                <c:pt idx="15">
                  <c:v>Delta Airlines</c:v>
                </c:pt>
                <c:pt idx="16">
                  <c:v>Technology ETF</c:v>
                </c:pt>
                <c:pt idx="17">
                  <c:v>Broadcom Inc</c:v>
                </c:pt>
                <c:pt idx="18">
                  <c:v>Zix Corp</c:v>
                </c:pt>
                <c:pt idx="19">
                  <c:v>Applied Materials</c:v>
                </c:pt>
                <c:pt idx="20">
                  <c:v>Cerner</c:v>
                </c:pt>
                <c:pt idx="21">
                  <c:v>Intel</c:v>
                </c:pt>
                <c:pt idx="22">
                  <c:v>Microsoft</c:v>
                </c:pt>
                <c:pt idx="23">
                  <c:v>Take-Two Interactive</c:v>
                </c:pt>
                <c:pt idx="24">
                  <c:v>Adobe</c:v>
                </c:pt>
                <c:pt idx="25">
                  <c:v>Materials ETF</c:v>
                </c:pt>
                <c:pt idx="26">
                  <c:v>Energy ETF</c:v>
                </c:pt>
                <c:pt idx="27">
                  <c:v>Baker Hughes A GE CO CL A</c:v>
                </c:pt>
                <c:pt idx="28">
                  <c:v>Communication Services ETF</c:v>
                </c:pt>
                <c:pt idx="29">
                  <c:v>Comcast</c:v>
                </c:pt>
                <c:pt idx="30">
                  <c:v>AT&amp;T</c:v>
                </c:pt>
                <c:pt idx="31">
                  <c:v>Utilities ETF</c:v>
                </c:pt>
                <c:pt idx="32">
                  <c:v>WellTower Inc </c:v>
                </c:pt>
                <c:pt idx="33">
                  <c:v>STORE Capital Corp</c:v>
                </c:pt>
                <c:pt idx="34">
                  <c:v>Real Estate ETF</c:v>
                </c:pt>
                <c:pt idx="36">
                  <c:v>Cash</c:v>
                </c:pt>
              </c:strCache>
            </c:strRef>
          </c:cat>
          <c:val>
            <c:numRef>
              <c:f>'SAP - Analysis Fund'!$K$14:$K$50</c:f>
              <c:numCache>
                <c:formatCode>_("$"* #,##0.00_);_("$"* \(#,##0.00\);_("$"* "-"??_);_(@_)</c:formatCode>
                <c:ptCount val="37"/>
                <c:pt idx="0">
                  <c:v>15890.225</c:v>
                </c:pt>
                <c:pt idx="1">
                  <c:v>16681.924369999997</c:v>
                </c:pt>
                <c:pt idx="2">
                  <c:v>10255.049999999999</c:v>
                </c:pt>
                <c:pt idx="3">
                  <c:v>8373.5261200000004</c:v>
                </c:pt>
                <c:pt idx="4">
                  <c:v>15173.749999999998</c:v>
                </c:pt>
                <c:pt idx="5">
                  <c:v>11247.4764</c:v>
                </c:pt>
                <c:pt idx="6">
                  <c:v>17990.99094</c:v>
                </c:pt>
                <c:pt idx="7">
                  <c:v>11040</c:v>
                </c:pt>
                <c:pt idx="8">
                  <c:v>12333.14496</c:v>
                </c:pt>
                <c:pt idx="9">
                  <c:v>11090</c:v>
                </c:pt>
                <c:pt idx="10">
                  <c:v>10625.368999999999</c:v>
                </c:pt>
                <c:pt idx="11">
                  <c:v>11888.567110000002</c:v>
                </c:pt>
                <c:pt idx="12">
                  <c:v>15328.5</c:v>
                </c:pt>
                <c:pt idx="13">
                  <c:v>16340.26116</c:v>
                </c:pt>
                <c:pt idx="14">
                  <c:v>11372.433500000001</c:v>
                </c:pt>
                <c:pt idx="15">
                  <c:v>16938.747000000003</c:v>
                </c:pt>
                <c:pt idx="16">
                  <c:v>10232.282439999999</c:v>
                </c:pt>
                <c:pt idx="17">
                  <c:v>20940</c:v>
                </c:pt>
                <c:pt idx="18">
                  <c:v>10516</c:v>
                </c:pt>
                <c:pt idx="19">
                  <c:v>10582.5</c:v>
                </c:pt>
                <c:pt idx="20">
                  <c:v>12713.750000000002</c:v>
                </c:pt>
                <c:pt idx="21">
                  <c:v>10796.292100000001</c:v>
                </c:pt>
                <c:pt idx="22">
                  <c:v>19434.282340000002</c:v>
                </c:pt>
                <c:pt idx="23">
                  <c:v>12521.3</c:v>
                </c:pt>
                <c:pt idx="24">
                  <c:v>11694.93</c:v>
                </c:pt>
                <c:pt idx="25">
                  <c:v>14534.963310000001</c:v>
                </c:pt>
                <c:pt idx="26">
                  <c:v>8251.69</c:v>
                </c:pt>
                <c:pt idx="27">
                  <c:v>12360</c:v>
                </c:pt>
                <c:pt idx="28">
                  <c:v>15892.40408</c:v>
                </c:pt>
                <c:pt idx="29">
                  <c:v>10954.456400000001</c:v>
                </c:pt>
                <c:pt idx="30">
                  <c:v>10909.99944</c:v>
                </c:pt>
                <c:pt idx="31">
                  <c:v>16903.4306</c:v>
                </c:pt>
                <c:pt idx="32">
                  <c:v>10929.099999999999</c:v>
                </c:pt>
                <c:pt idx="33">
                  <c:v>14841.840000000002</c:v>
                </c:pt>
                <c:pt idx="34">
                  <c:v>12851.082280000001</c:v>
                </c:pt>
                <c:pt idx="36">
                  <c:v>16910.96</c:v>
                </c:pt>
              </c:numCache>
            </c:numRef>
          </c:val>
          <c:extLst xmlns:c16r2="http://schemas.microsoft.com/office/drawing/2015/06/chart">
            <c:ext xmlns:c16="http://schemas.microsoft.com/office/drawing/2014/chart" uri="{C3380CC4-5D6E-409C-BE32-E72D297353CC}">
              <c16:uniqueId val="{0000004A-9FB4-46EF-AF7A-A3646F3F320A}"/>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l"/>
      <c:legendEntry>
        <c:idx val="35"/>
        <c:delete val="1"/>
      </c:legendEntry>
      <c:layout>
        <c:manualLayout>
          <c:xMode val="edge"/>
          <c:yMode val="edge"/>
          <c:x val="7.5107294022188787E-3"/>
          <c:y val="4.9066703222850616E-2"/>
          <c:w val="0.38683716088120379"/>
          <c:h val="0.90186659355429877"/>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2"/>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pivotSource>
    <c:name>[SAP Portfolio 6.24.19 (1).xlsm]Sheet3!PivotTable42</c:name>
    <c:fmtId val="3"/>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Returns as of June 24th, 2019</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3"/>
          </a:solidFill>
          <a:ln>
            <a:noFill/>
          </a:ln>
          <a:effectLst/>
        </c:spPr>
        <c:marker>
          <c:symbol val="circle"/>
          <c:size val="5"/>
          <c:spPr>
            <a:solidFill>
              <a:schemeClr val="accent3"/>
            </a:solidFill>
            <a:ln w="9525">
              <a:solidFill>
                <a:schemeClr val="accent3"/>
              </a:solidFill>
            </a:ln>
            <a:effectLst/>
          </c:spPr>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
        <c:spPr>
          <a:solidFill>
            <a:schemeClr val="accent3"/>
          </a:solidFill>
          <a:ln>
            <a:noFill/>
          </a:ln>
          <a:effectLst/>
        </c:spPr>
        <c:dLbl>
          <c:idx val="0"/>
          <c:layout>
            <c:manualLayout>
              <c:x val="2.2948938611589215E-2"/>
              <c:y val="0.20512851574026619"/>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2"/>
        <c:spPr>
          <a:solidFill>
            <a:schemeClr val="accent3"/>
          </a:solidFill>
          <a:ln>
            <a:noFill/>
          </a:ln>
          <a:effectLst/>
        </c:spPr>
        <c:dLbl>
          <c:idx val="0"/>
          <c:layout>
            <c:manualLayout>
              <c:x val="5.5077452667814115E-2"/>
              <c:y val="0.1459569181071301"/>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3"/>
        <c:spPr>
          <a:solidFill>
            <a:schemeClr val="accent3"/>
          </a:solidFill>
          <a:ln>
            <a:noFill/>
          </a:ln>
          <a:effectLst/>
        </c:spPr>
        <c:dLbl>
          <c:idx val="0"/>
          <c:layout>
            <c:manualLayout>
              <c:x val="0.10097532989099255"/>
              <c:y val="0.16962555716038469"/>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4"/>
        <c:spPr>
          <a:solidFill>
            <a:schemeClr val="accent3"/>
          </a:solidFill>
          <a:ln>
            <a:noFill/>
          </a:ln>
          <a:effectLst/>
        </c:spPr>
        <c:dLbl>
          <c:idx val="0"/>
          <c:layout>
            <c:manualLayout>
              <c:x val="4.5897877223177582E-3"/>
              <c:y val="-6.3116370808678504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5"/>
        <c:spPr>
          <a:solidFill>
            <a:schemeClr val="accent3"/>
          </a:solidFill>
          <a:ln>
            <a:noFill/>
          </a:ln>
          <a:effectLst/>
        </c:spPr>
      </c:pivotFmt>
      <c:pivotFmt>
        <c:idx val="6"/>
        <c:spPr>
          <a:solidFill>
            <a:schemeClr val="accent3"/>
          </a:solidFill>
          <a:ln>
            <a:noFill/>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7"/>
        <c:spPr>
          <a:solidFill>
            <a:schemeClr val="accent3"/>
          </a:solidFill>
          <a:ln>
            <a:noFill/>
          </a:ln>
          <a:effectLst/>
        </c:spPr>
        <c:dLbl>
          <c:idx val="0"/>
          <c:layout>
            <c:manualLayout>
              <c:x val="4.5897877223177582E-3"/>
              <c:y val="-6.3116370808678504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8"/>
        <c:spPr>
          <a:solidFill>
            <a:schemeClr val="accent3"/>
          </a:solidFill>
          <a:ln>
            <a:noFill/>
          </a:ln>
          <a:effectLst/>
        </c:spPr>
        <c:dLbl>
          <c:idx val="0"/>
          <c:layout>
            <c:manualLayout>
              <c:x val="2.2948938611589215E-2"/>
              <c:y val="0.20512851574026619"/>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9"/>
        <c:spPr>
          <a:solidFill>
            <a:schemeClr val="accent3"/>
          </a:solidFill>
          <a:ln>
            <a:noFill/>
          </a:ln>
          <a:effectLst/>
        </c:spPr>
        <c:dLbl>
          <c:idx val="0"/>
          <c:layout>
            <c:manualLayout>
              <c:x val="5.5077452667814115E-2"/>
              <c:y val="0.1459569181071301"/>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0"/>
        <c:spPr>
          <a:solidFill>
            <a:schemeClr val="accent3"/>
          </a:solidFill>
          <a:ln>
            <a:noFill/>
          </a:ln>
          <a:effectLst/>
        </c:spPr>
        <c:dLbl>
          <c:idx val="0"/>
          <c:layout>
            <c:manualLayout>
              <c:x val="0.10097532989099255"/>
              <c:y val="0.16962555716038469"/>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1"/>
        <c:spPr>
          <a:solidFill>
            <a:schemeClr val="accent3"/>
          </a:solidFill>
          <a:ln>
            <a:noFill/>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2"/>
        <c:spPr>
          <a:solidFill>
            <a:schemeClr val="accent3"/>
          </a:solidFill>
          <a:ln>
            <a:noFill/>
          </a:ln>
          <a:effectLst/>
        </c:spPr>
        <c:dLbl>
          <c:idx val="0"/>
          <c:layout>
            <c:manualLayout>
              <c:x val="4.5897877223177582E-3"/>
              <c:y val="-6.3116370808678504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3"/>
        <c:spPr>
          <a:solidFill>
            <a:schemeClr val="accent3"/>
          </a:solidFill>
          <a:ln>
            <a:noFill/>
          </a:ln>
          <a:effectLst/>
        </c:spPr>
        <c:dLbl>
          <c:idx val="0"/>
          <c:layout>
            <c:manualLayout>
              <c:x val="2.2948938611589215E-2"/>
              <c:y val="0.20512851574026619"/>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4"/>
        <c:spPr>
          <a:solidFill>
            <a:schemeClr val="accent3"/>
          </a:solidFill>
          <a:ln>
            <a:noFill/>
          </a:ln>
          <a:effectLst/>
        </c:spPr>
        <c:dLbl>
          <c:idx val="0"/>
          <c:layout>
            <c:manualLayout>
              <c:x val="5.5077452667814115E-2"/>
              <c:y val="0.1459569181071301"/>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5"/>
        <c:spPr>
          <a:solidFill>
            <a:schemeClr val="accent3"/>
          </a:solidFill>
          <a:ln>
            <a:noFill/>
          </a:ln>
          <a:effectLst/>
        </c:spPr>
        <c:dLbl>
          <c:idx val="0"/>
          <c:layout>
            <c:manualLayout>
              <c:x val="0.10097532989099255"/>
              <c:y val="0.16962555716038469"/>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ext>
          </c:extLst>
        </c:dLbl>
      </c:pivotFmt>
    </c:pivotFmts>
    <c:plotArea>
      <c:layout/>
      <c:barChart>
        <c:barDir val="col"/>
        <c:grouping val="clustered"/>
        <c:varyColors val="0"/>
        <c:ser>
          <c:idx val="0"/>
          <c:order val="0"/>
          <c:tx>
            <c:strRef>
              <c:f>Sheet3!$B$3</c:f>
              <c:strCache>
                <c:ptCount val="1"/>
                <c:pt idx="0">
                  <c:v>Total</c:v>
                </c:pt>
              </c:strCache>
            </c:strRef>
          </c:tx>
          <c:spPr>
            <a:solidFill>
              <a:schemeClr val="accent3"/>
            </a:solidFill>
            <a:ln>
              <a:noFill/>
            </a:ln>
            <a:effectLst/>
          </c:spPr>
          <c:invertIfNegative val="0"/>
          <c:dLbls>
            <c:dLbl>
              <c:idx val="5"/>
              <c:layout>
                <c:manualLayout>
                  <c:x val="4.5897877223177582E-3"/>
                  <c:y val="-6.311637080867850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10EE-47E9-8168-9BD2D854C797}"/>
                </c:ext>
                <c:ext xmlns:c15="http://schemas.microsoft.com/office/drawing/2012/chart" uri="{CE6537A1-D6FC-4f65-9D91-7224C49458BB}"/>
              </c:extLst>
            </c:dLbl>
            <c:dLbl>
              <c:idx val="6"/>
              <c:layout>
                <c:manualLayout>
                  <c:x val="2.2948938611589215E-2"/>
                  <c:y val="0.20512851574026619"/>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10EE-47E9-8168-9BD2D854C797}"/>
                </c:ext>
                <c:ext xmlns:c15="http://schemas.microsoft.com/office/drawing/2012/chart" uri="{CE6537A1-D6FC-4f65-9D91-7224C49458BB}"/>
              </c:extLst>
            </c:dLbl>
            <c:dLbl>
              <c:idx val="7"/>
              <c:layout>
                <c:manualLayout>
                  <c:x val="5.5077452667814115E-2"/>
                  <c:y val="0.1459569181071301"/>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10EE-47E9-8168-9BD2D854C797}"/>
                </c:ext>
                <c:ext xmlns:c15="http://schemas.microsoft.com/office/drawing/2012/chart" uri="{CE6537A1-D6FC-4f65-9D91-7224C49458BB}"/>
              </c:extLst>
            </c:dLbl>
            <c:dLbl>
              <c:idx val="8"/>
              <c:layout>
                <c:manualLayout>
                  <c:x val="0.10097532989099255"/>
                  <c:y val="0.16962555716038469"/>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10EE-47E9-8168-9BD2D854C797}"/>
                </c:ext>
                <c:ext xmlns:c15="http://schemas.microsoft.com/office/drawing/2012/chart" uri="{CE6537A1-D6FC-4f65-9D91-7224C49458BB}"/>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Sheet3!$A$4:$A$13</c:f>
              <c:strCache>
                <c:ptCount val="9"/>
                <c:pt idx="0">
                  <c:v>Baker Hughes A GE CO CL A</c:v>
                </c:pt>
                <c:pt idx="1">
                  <c:v>Broadcom Inc</c:v>
                </c:pt>
                <c:pt idx="2">
                  <c:v>Zix Corp</c:v>
                </c:pt>
                <c:pt idx="3">
                  <c:v>Vail Resorts Inc</c:v>
                </c:pt>
                <c:pt idx="4">
                  <c:v>Applied Materials</c:v>
                </c:pt>
                <c:pt idx="5">
                  <c:v>AllState</c:v>
                </c:pt>
                <c:pt idx="6">
                  <c:v>Ford Motor Company</c:v>
                </c:pt>
                <c:pt idx="7">
                  <c:v>STORE Capital Corp</c:v>
                </c:pt>
                <c:pt idx="8">
                  <c:v>Kroger Co</c:v>
                </c:pt>
              </c:strCache>
            </c:strRef>
          </c:cat>
          <c:val>
            <c:numRef>
              <c:f>Sheet3!$B$4:$B$13</c:f>
              <c:numCache>
                <c:formatCode>0.00%</c:formatCode>
                <c:ptCount val="9"/>
                <c:pt idx="0">
                  <c:v>0.13550757923748277</c:v>
                </c:pt>
                <c:pt idx="1">
                  <c:v>8.6719601432352481E-2</c:v>
                </c:pt>
                <c:pt idx="2">
                  <c:v>8.2672706681766711E-2</c:v>
                </c:pt>
                <c:pt idx="3">
                  <c:v>5.6415724086779126E-2</c:v>
                </c:pt>
                <c:pt idx="4">
                  <c:v>4.9179840280772831E-2</c:v>
                </c:pt>
                <c:pt idx="5">
                  <c:v>1.7727317996215516E-2</c:v>
                </c:pt>
                <c:pt idx="6">
                  <c:v>-1.0040160642572674E-3</c:v>
                </c:pt>
                <c:pt idx="7">
                  <c:v>-1.7191977077362331E-3</c:v>
                </c:pt>
                <c:pt idx="8">
                  <c:v>-1.1195700850873265E-2</c:v>
                </c:pt>
              </c:numCache>
            </c:numRef>
          </c:val>
          <c:extLst xmlns:c16r2="http://schemas.microsoft.com/office/drawing/2015/06/chart">
            <c:ext xmlns:c16="http://schemas.microsoft.com/office/drawing/2014/chart" uri="{C3380CC4-5D6E-409C-BE32-E72D297353CC}">
              <c16:uniqueId val="{00000004-10EE-47E9-8168-9BD2D854C797}"/>
            </c:ext>
          </c:extLst>
        </c:ser>
        <c:dLbls>
          <c:showLegendKey val="0"/>
          <c:showVal val="0"/>
          <c:showCatName val="0"/>
          <c:showSerName val="0"/>
          <c:showPercent val="0"/>
          <c:showBubbleSize val="0"/>
        </c:dLbls>
        <c:gapWidth val="219"/>
        <c:overlap val="-27"/>
        <c:axId val="534343080"/>
        <c:axId val="534348568"/>
      </c:barChart>
      <c:catAx>
        <c:axId val="534343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4348568"/>
        <c:crosses val="autoZero"/>
        <c:auto val="1"/>
        <c:lblAlgn val="ctr"/>
        <c:lblOffset val="100"/>
        <c:noMultiLvlLbl val="0"/>
      </c:catAx>
      <c:valAx>
        <c:axId val="53434856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434308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Series val="1"/>
        <c14:dropZonesVisible val="1"/>
      </c14:pivotOptions>
    </c:ext>
  </c:extLst>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[SAP Portfolio 6.24.19 (1).xlsm]Sheet2!PivotTable2</c:name>
    <c:fmtId val="4"/>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BHGE Price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
      </c:pivotFmt>
      <c:pivotFmt>
        <c:idx val="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
      </c:pivotFmt>
    </c:pivotFmts>
    <c:plotArea>
      <c:layout/>
      <c:lineChart>
        <c:grouping val="standard"/>
        <c:varyColors val="0"/>
        <c:ser>
          <c:idx val="0"/>
          <c:order val="0"/>
          <c:tx>
            <c:strRef>
              <c:f>Sheet2!$B$27</c:f>
              <c:strCache>
                <c:ptCount val="1"/>
                <c:pt idx="0">
                  <c:v>Total</c:v>
                </c:pt>
              </c:strCache>
            </c:strRef>
          </c:tx>
          <c:spPr>
            <a:ln w="28575" cap="rnd">
              <a:solidFill>
                <a:schemeClr val="accent1"/>
              </a:solidFill>
              <a:round/>
            </a:ln>
            <a:effectLst/>
          </c:spPr>
          <c:marker>
            <c:symbol val="none"/>
          </c:marker>
          <c:cat>
            <c:strRef>
              <c:f>Sheet2!$A$28:$A$44</c:f>
              <c:strCache>
                <c:ptCount val="16"/>
                <c:pt idx="0">
                  <c:v>06/03/19</c:v>
                </c:pt>
                <c:pt idx="1">
                  <c:v>06/04/19</c:v>
                </c:pt>
                <c:pt idx="2">
                  <c:v>06/05/19</c:v>
                </c:pt>
                <c:pt idx="3">
                  <c:v>06/06/19</c:v>
                </c:pt>
                <c:pt idx="4">
                  <c:v>06/07/19</c:v>
                </c:pt>
                <c:pt idx="5">
                  <c:v>06/10/19</c:v>
                </c:pt>
                <c:pt idx="6">
                  <c:v>06/11/19</c:v>
                </c:pt>
                <c:pt idx="7">
                  <c:v>06/12/19</c:v>
                </c:pt>
                <c:pt idx="8">
                  <c:v>06/13/19</c:v>
                </c:pt>
                <c:pt idx="9">
                  <c:v>06/14/19</c:v>
                </c:pt>
                <c:pt idx="10">
                  <c:v>06/17/19</c:v>
                </c:pt>
                <c:pt idx="11">
                  <c:v>06/18/19</c:v>
                </c:pt>
                <c:pt idx="12">
                  <c:v>06/19/19</c:v>
                </c:pt>
                <c:pt idx="13">
                  <c:v>06/20/19</c:v>
                </c:pt>
                <c:pt idx="14">
                  <c:v>06/21/19</c:v>
                </c:pt>
                <c:pt idx="15">
                  <c:v>06/24/19</c:v>
                </c:pt>
              </c:strCache>
            </c:strRef>
          </c:cat>
          <c:val>
            <c:numRef>
              <c:f>Sheet2!$B$28:$B$44</c:f>
              <c:numCache>
                <c:formatCode>_("$"* #,##0.00_);_("$"* \(#,##0.00\);_("$"* "-"??_);_(@_)</c:formatCode>
                <c:ptCount val="16"/>
                <c:pt idx="0">
                  <c:v>21.84</c:v>
                </c:pt>
                <c:pt idx="1">
                  <c:v>22.04</c:v>
                </c:pt>
                <c:pt idx="2">
                  <c:v>22.23</c:v>
                </c:pt>
                <c:pt idx="3">
                  <c:v>22.95</c:v>
                </c:pt>
                <c:pt idx="4">
                  <c:v>23.32</c:v>
                </c:pt>
                <c:pt idx="5">
                  <c:v>23.41</c:v>
                </c:pt>
                <c:pt idx="6">
                  <c:v>23.16</c:v>
                </c:pt>
                <c:pt idx="7">
                  <c:v>22.3</c:v>
                </c:pt>
                <c:pt idx="8">
                  <c:v>22.78</c:v>
                </c:pt>
                <c:pt idx="9">
                  <c:v>22.15</c:v>
                </c:pt>
                <c:pt idx="10">
                  <c:v>22.4</c:v>
                </c:pt>
                <c:pt idx="11">
                  <c:v>23.09</c:v>
                </c:pt>
                <c:pt idx="12">
                  <c:v>23.32</c:v>
                </c:pt>
                <c:pt idx="13">
                  <c:v>24.36</c:v>
                </c:pt>
                <c:pt idx="14">
                  <c:v>25.17</c:v>
                </c:pt>
                <c:pt idx="15">
                  <c:v>24.72</c:v>
                </c:pt>
              </c:numCache>
            </c:numRef>
          </c:val>
          <c:smooth val="0"/>
          <c:extLst xmlns:c16r2="http://schemas.microsoft.com/office/drawing/2015/06/chart">
            <c:ext xmlns:c16="http://schemas.microsoft.com/office/drawing/2014/chart" uri="{C3380CC4-5D6E-409C-BE32-E72D297353CC}">
              <c16:uniqueId val="{00000000-5890-5846-A271-F5CD8A22A7BE}"/>
            </c:ext>
          </c:extLst>
        </c:ser>
        <c:dLbls>
          <c:showLegendKey val="0"/>
          <c:showVal val="0"/>
          <c:showCatName val="0"/>
          <c:showSerName val="0"/>
          <c:showPercent val="0"/>
          <c:showBubbleSize val="0"/>
        </c:dLbls>
        <c:smooth val="0"/>
        <c:axId val="534348960"/>
        <c:axId val="534345040"/>
      </c:lineChart>
      <c:catAx>
        <c:axId val="534348960"/>
        <c:scaling>
          <c:orientation val="minMax"/>
        </c:scaling>
        <c:delete val="0"/>
        <c:axPos val="b"/>
        <c:numFmt formatCode="m/d/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4345040"/>
        <c:crosses val="autoZero"/>
        <c:auto val="1"/>
        <c:lblAlgn val="ctr"/>
        <c:lblOffset val="100"/>
        <c:noMultiLvlLbl val="0"/>
      </c:catAx>
      <c:valAx>
        <c:axId val="534345040"/>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434896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dropZonesVisible val="1"/>
      </c14:pivotOptions>
    </c:ext>
  </c:extLst>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[SAP Portfolio 6.24.19 (1).xlsm]Sheet2!PivotTable1</c:name>
    <c:fmtId val="3"/>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AVGO Stock Price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
      </c:pivotFmt>
      <c:pivotFmt>
        <c:idx val="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
      </c:pivotFmt>
    </c:pivotFmts>
    <c:plotArea>
      <c:layout>
        <c:manualLayout>
          <c:layoutTarget val="inner"/>
          <c:xMode val="edge"/>
          <c:yMode val="edge"/>
          <c:x val="0.11580599296971769"/>
          <c:y val="0.1609321977855262"/>
          <c:w val="0.86481053375607286"/>
          <c:h val="0.68563918003005708"/>
        </c:manualLayout>
      </c:layout>
      <c:lineChart>
        <c:grouping val="standard"/>
        <c:varyColors val="0"/>
        <c:ser>
          <c:idx val="0"/>
          <c:order val="0"/>
          <c:tx>
            <c:strRef>
              <c:f>Sheet2!$B$4</c:f>
              <c:strCache>
                <c:ptCount val="1"/>
                <c:pt idx="0">
                  <c:v>Total</c:v>
                </c:pt>
              </c:strCache>
            </c:strRef>
          </c:tx>
          <c:spPr>
            <a:ln w="28575" cap="rnd">
              <a:solidFill>
                <a:schemeClr val="accent1"/>
              </a:solidFill>
              <a:round/>
            </a:ln>
            <a:effectLst/>
          </c:spPr>
          <c:marker>
            <c:symbol val="none"/>
          </c:marker>
          <c:cat>
            <c:strRef>
              <c:f>Sheet2!$A$5:$A$20</c:f>
              <c:strCache>
                <c:ptCount val="15"/>
                <c:pt idx="0">
                  <c:v>6/4/19</c:v>
                </c:pt>
                <c:pt idx="1">
                  <c:v>6/5/19</c:v>
                </c:pt>
                <c:pt idx="2">
                  <c:v>6/6/19</c:v>
                </c:pt>
                <c:pt idx="3">
                  <c:v>6/7/19</c:v>
                </c:pt>
                <c:pt idx="4">
                  <c:v>6/10/19</c:v>
                </c:pt>
                <c:pt idx="5">
                  <c:v>6/11/19</c:v>
                </c:pt>
                <c:pt idx="6">
                  <c:v>6/12/19</c:v>
                </c:pt>
                <c:pt idx="7">
                  <c:v>6/13/19</c:v>
                </c:pt>
                <c:pt idx="8">
                  <c:v>6/14/19</c:v>
                </c:pt>
                <c:pt idx="9">
                  <c:v>6/17/19</c:v>
                </c:pt>
                <c:pt idx="10">
                  <c:v>6/18/19</c:v>
                </c:pt>
                <c:pt idx="11">
                  <c:v>6/19/19</c:v>
                </c:pt>
                <c:pt idx="12">
                  <c:v>6/20/19</c:v>
                </c:pt>
                <c:pt idx="13">
                  <c:v>6/21/19</c:v>
                </c:pt>
                <c:pt idx="14">
                  <c:v>6/24/19</c:v>
                </c:pt>
              </c:strCache>
            </c:strRef>
          </c:cat>
          <c:val>
            <c:numRef>
              <c:f>Sheet2!$B$5:$B$20</c:f>
              <c:numCache>
                <c:formatCode>_("$"* #,##0.00_);_("$"* \(#,##0.00\);_("$"* "-"??_);_(@_)</c:formatCode>
                <c:ptCount val="15"/>
                <c:pt idx="0">
                  <c:v>265.7</c:v>
                </c:pt>
                <c:pt idx="1">
                  <c:v>265.72000000000003</c:v>
                </c:pt>
                <c:pt idx="2">
                  <c:v>272.79000000000002</c:v>
                </c:pt>
                <c:pt idx="3">
                  <c:v>274.87</c:v>
                </c:pt>
                <c:pt idx="4">
                  <c:v>280.20999999999998</c:v>
                </c:pt>
                <c:pt idx="5">
                  <c:v>283.48</c:v>
                </c:pt>
                <c:pt idx="6">
                  <c:v>279.73</c:v>
                </c:pt>
                <c:pt idx="7">
                  <c:v>281.61</c:v>
                </c:pt>
                <c:pt idx="8">
                  <c:v>265.93</c:v>
                </c:pt>
                <c:pt idx="9">
                  <c:v>265.97000000000003</c:v>
                </c:pt>
                <c:pt idx="10">
                  <c:v>278.05</c:v>
                </c:pt>
                <c:pt idx="11">
                  <c:v>277.49</c:v>
                </c:pt>
                <c:pt idx="12">
                  <c:v>279.05</c:v>
                </c:pt>
                <c:pt idx="13">
                  <c:v>273.99</c:v>
                </c:pt>
                <c:pt idx="14">
                  <c:v>279.2</c:v>
                </c:pt>
              </c:numCache>
            </c:numRef>
          </c:val>
          <c:smooth val="0"/>
          <c:extLst xmlns:c16r2="http://schemas.microsoft.com/office/drawing/2015/06/chart">
            <c:ext xmlns:c16="http://schemas.microsoft.com/office/drawing/2014/chart" uri="{C3380CC4-5D6E-409C-BE32-E72D297353CC}">
              <c16:uniqueId val="{00000000-792A-D949-8B67-4D16F30F1524}"/>
            </c:ext>
          </c:extLst>
        </c:ser>
        <c:dLbls>
          <c:showLegendKey val="0"/>
          <c:showVal val="0"/>
          <c:showCatName val="0"/>
          <c:showSerName val="0"/>
          <c:showPercent val="0"/>
          <c:showBubbleSize val="0"/>
        </c:dLbls>
        <c:smooth val="0"/>
        <c:axId val="534343864"/>
        <c:axId val="534349352"/>
      </c:lineChart>
      <c:catAx>
        <c:axId val="534343864"/>
        <c:scaling>
          <c:orientation val="minMax"/>
        </c:scaling>
        <c:delete val="0"/>
        <c:axPos val="b"/>
        <c:numFmt formatCode="[$-F800]dddd\,\ mmmm\ dd\,\ 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4349352"/>
        <c:crosses val="autoZero"/>
        <c:auto val="1"/>
        <c:lblAlgn val="ctr"/>
        <c:lblOffset val="100"/>
        <c:noMultiLvlLbl val="0"/>
      </c:catAx>
      <c:valAx>
        <c:axId val="534349352"/>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434386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dropZonesVisible val="1"/>
      </c14:pivotOptions>
    </c:ext>
  </c:extLst>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[SAP Portfolio 6.24.19 (1).xlsm]Sheet2!PivotTable3</c:name>
    <c:fmtId val="3"/>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ZIXI Price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
      </c:pivotFmt>
      <c:pivotFmt>
        <c:idx val="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
      </c:pivotFmt>
    </c:pivotFmts>
    <c:plotArea>
      <c:layout/>
      <c:lineChart>
        <c:grouping val="standard"/>
        <c:varyColors val="0"/>
        <c:ser>
          <c:idx val="0"/>
          <c:order val="0"/>
          <c:tx>
            <c:strRef>
              <c:f>Sheet2!$B$48</c:f>
              <c:strCache>
                <c:ptCount val="1"/>
                <c:pt idx="0">
                  <c:v>Total</c:v>
                </c:pt>
              </c:strCache>
            </c:strRef>
          </c:tx>
          <c:spPr>
            <a:ln w="28575" cap="rnd">
              <a:solidFill>
                <a:schemeClr val="accent1"/>
              </a:solidFill>
              <a:round/>
            </a:ln>
            <a:effectLst/>
          </c:spPr>
          <c:marker>
            <c:symbol val="none"/>
          </c:marker>
          <c:cat>
            <c:strRef>
              <c:f>Sheet2!$A$49:$A$63</c:f>
              <c:strCache>
                <c:ptCount val="14"/>
                <c:pt idx="0">
                  <c:v>6/5/19</c:v>
                </c:pt>
                <c:pt idx="1">
                  <c:v>6/6/19</c:v>
                </c:pt>
                <c:pt idx="2">
                  <c:v>6/7/19</c:v>
                </c:pt>
                <c:pt idx="3">
                  <c:v>6/10/19</c:v>
                </c:pt>
                <c:pt idx="4">
                  <c:v>6/11/19</c:v>
                </c:pt>
                <c:pt idx="5">
                  <c:v>6/12/19</c:v>
                </c:pt>
                <c:pt idx="6">
                  <c:v>6/13/19</c:v>
                </c:pt>
                <c:pt idx="7">
                  <c:v>6/14/19</c:v>
                </c:pt>
                <c:pt idx="8">
                  <c:v>6/17/19</c:v>
                </c:pt>
                <c:pt idx="9">
                  <c:v>6/18/19</c:v>
                </c:pt>
                <c:pt idx="10">
                  <c:v>6/19/19</c:v>
                </c:pt>
                <c:pt idx="11">
                  <c:v>6/20/19</c:v>
                </c:pt>
                <c:pt idx="12">
                  <c:v>6/21/19</c:v>
                </c:pt>
                <c:pt idx="13">
                  <c:v>6/24/19</c:v>
                </c:pt>
              </c:strCache>
            </c:strRef>
          </c:cat>
          <c:val>
            <c:numRef>
              <c:f>Sheet2!$B$49:$B$63</c:f>
              <c:numCache>
                <c:formatCode>_("$"* #,##0.00_);_("$"* \(#,##0.00\);_("$"* "-"??_);_(@_)</c:formatCode>
                <c:ptCount val="14"/>
                <c:pt idx="0">
                  <c:v>8.93</c:v>
                </c:pt>
                <c:pt idx="1">
                  <c:v>8.67</c:v>
                </c:pt>
                <c:pt idx="2">
                  <c:v>8.61</c:v>
                </c:pt>
                <c:pt idx="3">
                  <c:v>8.69</c:v>
                </c:pt>
                <c:pt idx="4">
                  <c:v>8.57</c:v>
                </c:pt>
                <c:pt idx="5">
                  <c:v>9.1</c:v>
                </c:pt>
                <c:pt idx="6">
                  <c:v>9.39</c:v>
                </c:pt>
                <c:pt idx="7">
                  <c:v>9.3800000000000008</c:v>
                </c:pt>
                <c:pt idx="8">
                  <c:v>9.61</c:v>
                </c:pt>
                <c:pt idx="9">
                  <c:v>9.6999999999999993</c:v>
                </c:pt>
                <c:pt idx="10">
                  <c:v>10.029999999999999</c:v>
                </c:pt>
                <c:pt idx="11">
                  <c:v>9.99</c:v>
                </c:pt>
                <c:pt idx="12">
                  <c:v>9.6</c:v>
                </c:pt>
                <c:pt idx="13">
                  <c:v>9.56</c:v>
                </c:pt>
              </c:numCache>
            </c:numRef>
          </c:val>
          <c:smooth val="0"/>
          <c:extLst xmlns:c16r2="http://schemas.microsoft.com/office/drawing/2015/06/chart">
            <c:ext xmlns:c16="http://schemas.microsoft.com/office/drawing/2014/chart" uri="{C3380CC4-5D6E-409C-BE32-E72D297353CC}">
              <c16:uniqueId val="{00000000-41D0-CB49-926D-972429A96610}"/>
            </c:ext>
          </c:extLst>
        </c:ser>
        <c:dLbls>
          <c:showLegendKey val="0"/>
          <c:showVal val="0"/>
          <c:showCatName val="0"/>
          <c:showSerName val="0"/>
          <c:showPercent val="0"/>
          <c:showBubbleSize val="0"/>
        </c:dLbls>
        <c:smooth val="0"/>
        <c:axId val="534347000"/>
        <c:axId val="534343472"/>
      </c:lineChart>
      <c:catAx>
        <c:axId val="534347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4343472"/>
        <c:crosses val="autoZero"/>
        <c:auto val="1"/>
        <c:lblAlgn val="ctr"/>
        <c:lblOffset val="100"/>
        <c:noMultiLvlLbl val="0"/>
      </c:catAx>
      <c:valAx>
        <c:axId val="534343472"/>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434700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dropZonesVisible val="1"/>
      </c14:pivotOptions>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79F202-46A3-4E8C-BFFB-E5230CDF8E28}" type="doc">
      <dgm:prSet loTypeId="urn:microsoft.com/office/officeart/2005/8/layout/chevron1" loCatId="process" qsTypeId="urn:microsoft.com/office/officeart/2005/8/quickstyle/simple1" qsCatId="simple" csTypeId="urn:microsoft.com/office/officeart/2005/8/colors/accent1_2" csCatId="accent1" phldr="1"/>
      <dgm:spPr/>
    </dgm:pt>
    <dgm:pt modelId="{5F803A5B-22BE-4F34-85A6-10EBFB51D6CF}">
      <dgm:prSet phldrT="[Text]"/>
      <dgm:spPr>
        <a:solidFill>
          <a:srgbClr val="005A3C"/>
        </a:solidFill>
      </dgm:spPr>
      <dgm:t>
        <a:bodyPr/>
        <a:lstStyle/>
        <a:p>
          <a:r>
            <a:rPr lang="en-US">
              <a:latin typeface="Cambria" panose="02040503050406030204" pitchFamily="18" charset="0"/>
            </a:rPr>
            <a:t>Overview </a:t>
          </a:r>
        </a:p>
      </dgm:t>
    </dgm:pt>
    <dgm:pt modelId="{92CC963A-E024-49D6-A3F9-522A10DAD15F}" type="parTrans" cxnId="{301C5036-E24A-4C29-A44B-0FB2BEFC1CCA}">
      <dgm:prSet/>
      <dgm:spPr/>
      <dgm:t>
        <a:bodyPr/>
        <a:lstStyle/>
        <a:p>
          <a:endParaRPr lang="en-US">
            <a:latin typeface="Cambria" panose="02040503050406030204" pitchFamily="18" charset="0"/>
          </a:endParaRPr>
        </a:p>
      </dgm:t>
    </dgm:pt>
    <dgm:pt modelId="{EFCABC26-A0ED-4FAD-A1CF-FF820C0E94D3}" type="sibTrans" cxnId="{301C5036-E24A-4C29-A44B-0FB2BEFC1CCA}">
      <dgm:prSet/>
      <dgm:spPr/>
      <dgm:t>
        <a:bodyPr/>
        <a:lstStyle/>
        <a:p>
          <a:endParaRPr lang="en-US">
            <a:latin typeface="Cambria" panose="02040503050406030204" pitchFamily="18" charset="0"/>
          </a:endParaRPr>
        </a:p>
      </dgm:t>
    </dgm:pt>
    <dgm:pt modelId="{AE028A22-C341-40CA-827D-B5042E6B1D80}">
      <dgm:prSet phldrT="[Text]"/>
      <dgm:spPr>
        <a:solidFill>
          <a:srgbClr val="D2D2D2"/>
        </a:solidFill>
      </dgm:spPr>
      <dgm:t>
        <a:bodyPr/>
        <a:lstStyle/>
        <a:p>
          <a:r>
            <a:rPr lang="en-US">
              <a:solidFill>
                <a:schemeClr val="tx1"/>
              </a:solidFill>
              <a:latin typeface="Cambria" panose="02040503050406030204" pitchFamily="18" charset="0"/>
            </a:rPr>
            <a:t>Economic Conditions</a:t>
          </a:r>
        </a:p>
      </dgm:t>
    </dgm:pt>
    <dgm:pt modelId="{156EB9FA-05E1-4075-A044-62459FF7C7F6}" type="parTrans" cxnId="{36FFEB00-93C5-4072-99A3-B0C1B188CCE4}">
      <dgm:prSet/>
      <dgm:spPr/>
      <dgm:t>
        <a:bodyPr/>
        <a:lstStyle/>
        <a:p>
          <a:endParaRPr lang="en-US">
            <a:latin typeface="Cambria" panose="02040503050406030204" pitchFamily="18" charset="0"/>
          </a:endParaRPr>
        </a:p>
      </dgm:t>
    </dgm:pt>
    <dgm:pt modelId="{5C6B81ED-DF34-4B12-9451-3190049FAC42}" type="sibTrans" cxnId="{36FFEB00-93C5-4072-99A3-B0C1B188CCE4}">
      <dgm:prSet/>
      <dgm:spPr/>
      <dgm:t>
        <a:bodyPr/>
        <a:lstStyle/>
        <a:p>
          <a:endParaRPr lang="en-US">
            <a:latin typeface="Cambria" panose="02040503050406030204" pitchFamily="18" charset="0"/>
          </a:endParaRPr>
        </a:p>
      </dgm:t>
    </dgm:pt>
    <dgm:pt modelId="{BF3BE9EB-683D-42D7-8B7B-69E3A26F8DCF}">
      <dgm:prSet phldrT="[Text]"/>
      <dgm:spPr>
        <a:solidFill>
          <a:srgbClr val="D2D2D2"/>
        </a:solidFill>
      </dgm:spPr>
      <dgm:t>
        <a:bodyPr/>
        <a:lstStyle/>
        <a:p>
          <a:r>
            <a:rPr lang="en-US">
              <a:solidFill>
                <a:schemeClr val="tx1"/>
              </a:solidFill>
              <a:latin typeface="Cambria" panose="02040503050406030204" pitchFamily="18" charset="0"/>
            </a:rPr>
            <a:t>Portfolio Strategy &amp; Composition</a:t>
          </a:r>
        </a:p>
      </dgm:t>
    </dgm:pt>
    <dgm:pt modelId="{AD86BED1-BDB7-4F90-A85C-C107562A7212}" type="parTrans" cxnId="{30D852F7-A1FF-4BAA-9C1F-87ED66CDF367}">
      <dgm:prSet/>
      <dgm:spPr/>
      <dgm:t>
        <a:bodyPr/>
        <a:lstStyle/>
        <a:p>
          <a:endParaRPr lang="en-US">
            <a:latin typeface="Cambria" panose="02040503050406030204" pitchFamily="18" charset="0"/>
          </a:endParaRPr>
        </a:p>
      </dgm:t>
    </dgm:pt>
    <dgm:pt modelId="{0211ED15-6018-4919-ADD6-F8684B308927}" type="sibTrans" cxnId="{30D852F7-A1FF-4BAA-9C1F-87ED66CDF367}">
      <dgm:prSet/>
      <dgm:spPr/>
      <dgm:t>
        <a:bodyPr/>
        <a:lstStyle/>
        <a:p>
          <a:endParaRPr lang="en-US">
            <a:latin typeface="Cambria" panose="02040503050406030204" pitchFamily="18" charset="0"/>
          </a:endParaRPr>
        </a:p>
      </dgm:t>
    </dgm:pt>
    <dgm:pt modelId="{706B95C1-C338-45B7-BA0B-A50F3207F412}">
      <dgm:prSet phldrT="[Text]"/>
      <dgm:spPr>
        <a:solidFill>
          <a:srgbClr val="D2D2D2"/>
        </a:solidFill>
      </dgm:spPr>
      <dgm:t>
        <a:bodyPr/>
        <a:lstStyle/>
        <a:p>
          <a:r>
            <a:rPr lang="en-US">
              <a:solidFill>
                <a:schemeClr val="tx1"/>
              </a:solidFill>
              <a:latin typeface="Cambria" panose="02040503050406030204" pitchFamily="18" charset="0"/>
            </a:rPr>
            <a:t>Sector Summaries</a:t>
          </a:r>
        </a:p>
      </dgm:t>
    </dgm:pt>
    <dgm:pt modelId="{1ED72617-956B-42C6-A6EF-B1897219DAC1}" type="parTrans" cxnId="{C19857BA-CEF4-43F6-A3A0-2BB521C5E229}">
      <dgm:prSet/>
      <dgm:spPr/>
      <dgm:t>
        <a:bodyPr/>
        <a:lstStyle/>
        <a:p>
          <a:endParaRPr lang="en-US">
            <a:latin typeface="Cambria" panose="02040503050406030204" pitchFamily="18" charset="0"/>
          </a:endParaRPr>
        </a:p>
      </dgm:t>
    </dgm:pt>
    <dgm:pt modelId="{78AD03C7-F9E8-4FC1-AB48-A2A980435588}" type="sibTrans" cxnId="{C19857BA-CEF4-43F6-A3A0-2BB521C5E229}">
      <dgm:prSet/>
      <dgm:spPr/>
      <dgm:t>
        <a:bodyPr/>
        <a:lstStyle/>
        <a:p>
          <a:endParaRPr lang="en-US">
            <a:latin typeface="Cambria" panose="02040503050406030204" pitchFamily="18" charset="0"/>
          </a:endParaRPr>
        </a:p>
      </dgm:t>
    </dgm:pt>
    <dgm:pt modelId="{EBE436B8-21CF-4736-9906-1D324CB1504C}">
      <dgm:prSet phldrT="[Text]"/>
      <dgm:spPr>
        <a:solidFill>
          <a:srgbClr val="D2D2D2"/>
        </a:solidFill>
      </dgm:spPr>
      <dgm:t>
        <a:bodyPr/>
        <a:lstStyle/>
        <a:p>
          <a:r>
            <a:rPr lang="en-US">
              <a:solidFill>
                <a:schemeClr val="tx1"/>
              </a:solidFill>
              <a:latin typeface="Cambria" panose="02040503050406030204" pitchFamily="18" charset="0"/>
            </a:rPr>
            <a:t>Risk Analysis</a:t>
          </a:r>
        </a:p>
      </dgm:t>
    </dgm:pt>
    <dgm:pt modelId="{8D3E429C-83E6-439A-8E18-3293405ED7DC}" type="parTrans" cxnId="{B688BA00-1910-476B-B89D-A7ACB1A25AA8}">
      <dgm:prSet/>
      <dgm:spPr/>
      <dgm:t>
        <a:bodyPr/>
        <a:lstStyle/>
        <a:p>
          <a:endParaRPr lang="en-US">
            <a:latin typeface="Cambria" panose="02040503050406030204" pitchFamily="18" charset="0"/>
          </a:endParaRPr>
        </a:p>
      </dgm:t>
    </dgm:pt>
    <dgm:pt modelId="{97AD9ABE-C019-4AC4-B342-6B9565B3B760}" type="sibTrans" cxnId="{B688BA00-1910-476B-B89D-A7ACB1A25AA8}">
      <dgm:prSet/>
      <dgm:spPr/>
      <dgm:t>
        <a:bodyPr/>
        <a:lstStyle/>
        <a:p>
          <a:endParaRPr lang="en-US">
            <a:latin typeface="Cambria" panose="02040503050406030204" pitchFamily="18" charset="0"/>
          </a:endParaRPr>
        </a:p>
      </dgm:t>
    </dgm:pt>
    <dgm:pt modelId="{7D0E81F6-2069-415D-A38D-9A2442D6F072}">
      <dgm:prSet phldrT="[Text]"/>
      <dgm:spPr>
        <a:solidFill>
          <a:srgbClr val="D2D2D2"/>
        </a:solidFill>
      </dgm:spPr>
      <dgm:t>
        <a:bodyPr/>
        <a:lstStyle/>
        <a:p>
          <a:r>
            <a:rPr lang="en-US">
              <a:solidFill>
                <a:schemeClr val="tx1"/>
              </a:solidFill>
              <a:latin typeface="Cambria" panose="02040503050406030204" pitchFamily="18" charset="0"/>
            </a:rPr>
            <a:t>Performance Review</a:t>
          </a:r>
        </a:p>
      </dgm:t>
    </dgm:pt>
    <dgm:pt modelId="{69DF0798-6463-415C-976A-B0E41262E338}" type="parTrans" cxnId="{D6A1A73F-5653-443C-91CD-E8824CFAB58F}">
      <dgm:prSet/>
      <dgm:spPr/>
      <dgm:t>
        <a:bodyPr/>
        <a:lstStyle/>
        <a:p>
          <a:endParaRPr lang="en-US">
            <a:latin typeface="Cambria" panose="02040503050406030204" pitchFamily="18" charset="0"/>
          </a:endParaRPr>
        </a:p>
      </dgm:t>
    </dgm:pt>
    <dgm:pt modelId="{BF32C263-AD54-45E7-8E47-F06D6BD01BC6}" type="sibTrans" cxnId="{D6A1A73F-5653-443C-91CD-E8824CFAB58F}">
      <dgm:prSet/>
      <dgm:spPr/>
      <dgm:t>
        <a:bodyPr/>
        <a:lstStyle/>
        <a:p>
          <a:endParaRPr lang="en-US">
            <a:latin typeface="Cambria" panose="02040503050406030204" pitchFamily="18" charset="0"/>
          </a:endParaRPr>
        </a:p>
      </dgm:t>
    </dgm:pt>
    <dgm:pt modelId="{F45E658C-CC05-431A-9742-6C84849C6A16}">
      <dgm:prSet phldrT="[Text]"/>
      <dgm:spPr>
        <a:solidFill>
          <a:srgbClr val="D2D2D2"/>
        </a:solidFill>
      </dgm:spPr>
      <dgm:t>
        <a:bodyPr/>
        <a:lstStyle/>
        <a:p>
          <a:r>
            <a:rPr lang="en-US">
              <a:solidFill>
                <a:schemeClr val="tx1"/>
              </a:solidFill>
              <a:latin typeface="Cambria" panose="02040503050406030204" pitchFamily="18" charset="0"/>
            </a:rPr>
            <a:t>Student Biographies</a:t>
          </a:r>
        </a:p>
      </dgm:t>
    </dgm:pt>
    <dgm:pt modelId="{F5BB7C37-FF9A-4361-8FF4-5B5F9CEFDF65}" type="parTrans" cxnId="{C44C7319-AC3D-45F3-A5D4-D4B38AAC7E2E}">
      <dgm:prSet/>
      <dgm:spPr/>
      <dgm:t>
        <a:bodyPr/>
        <a:lstStyle/>
        <a:p>
          <a:endParaRPr lang="en-US">
            <a:latin typeface="Cambria" panose="02040503050406030204" pitchFamily="18" charset="0"/>
          </a:endParaRPr>
        </a:p>
      </dgm:t>
    </dgm:pt>
    <dgm:pt modelId="{CEE92780-113A-4C9D-BB87-B1555049CCCA}" type="sibTrans" cxnId="{C44C7319-AC3D-45F3-A5D4-D4B38AAC7E2E}">
      <dgm:prSet/>
      <dgm:spPr/>
      <dgm:t>
        <a:bodyPr/>
        <a:lstStyle/>
        <a:p>
          <a:endParaRPr lang="en-US">
            <a:latin typeface="Cambria" panose="02040503050406030204" pitchFamily="18" charset="0"/>
          </a:endParaRPr>
        </a:p>
      </dgm:t>
    </dgm:pt>
    <dgm:pt modelId="{14A16B3F-CB0E-40A4-B333-7069C057FBA2}" type="pres">
      <dgm:prSet presAssocID="{3C79F202-46A3-4E8C-BFFB-E5230CDF8E28}" presName="Name0" presStyleCnt="0">
        <dgm:presLayoutVars>
          <dgm:dir/>
          <dgm:animLvl val="lvl"/>
          <dgm:resizeHandles val="exact"/>
        </dgm:presLayoutVars>
      </dgm:prSet>
      <dgm:spPr/>
    </dgm:pt>
    <dgm:pt modelId="{C2FA0260-AF8B-4C60-97DC-FCA88A0CE119}" type="pres">
      <dgm:prSet presAssocID="{5F803A5B-22BE-4F34-85A6-10EBFB51D6CF}" presName="parTxOnly" presStyleLbl="node1" presStyleIdx="0" presStyleCnt="7">
        <dgm:presLayoutVars>
          <dgm:chMax val="0"/>
          <dgm:chPref val="0"/>
          <dgm:bulletEnabled val="1"/>
        </dgm:presLayoutVars>
      </dgm:prSet>
      <dgm:spPr/>
      <dgm:t>
        <a:bodyPr/>
        <a:lstStyle/>
        <a:p>
          <a:endParaRPr lang="en-US"/>
        </a:p>
      </dgm:t>
    </dgm:pt>
    <dgm:pt modelId="{24E8C84A-C2E3-4FE8-8DAF-F097F8E5CB4F}" type="pres">
      <dgm:prSet presAssocID="{EFCABC26-A0ED-4FAD-A1CF-FF820C0E94D3}" presName="parTxOnlySpace" presStyleCnt="0"/>
      <dgm:spPr/>
    </dgm:pt>
    <dgm:pt modelId="{2BC94F5E-8EB4-4F53-A153-CBBA496E5432}" type="pres">
      <dgm:prSet presAssocID="{AE028A22-C341-40CA-827D-B5042E6B1D80}" presName="parTxOnly" presStyleLbl="node1" presStyleIdx="1" presStyleCnt="7">
        <dgm:presLayoutVars>
          <dgm:chMax val="0"/>
          <dgm:chPref val="0"/>
          <dgm:bulletEnabled val="1"/>
        </dgm:presLayoutVars>
      </dgm:prSet>
      <dgm:spPr/>
      <dgm:t>
        <a:bodyPr/>
        <a:lstStyle/>
        <a:p>
          <a:endParaRPr lang="en-US"/>
        </a:p>
      </dgm:t>
    </dgm:pt>
    <dgm:pt modelId="{078376D3-0A69-43B0-BA11-AA605078D740}" type="pres">
      <dgm:prSet presAssocID="{5C6B81ED-DF34-4B12-9451-3190049FAC42}" presName="parTxOnlySpace" presStyleCnt="0"/>
      <dgm:spPr/>
    </dgm:pt>
    <dgm:pt modelId="{B4AEAA16-2F9F-40E9-87CF-FBCCCCCB0E50}" type="pres">
      <dgm:prSet presAssocID="{706B95C1-C338-45B7-BA0B-A50F3207F412}" presName="parTxOnly" presStyleLbl="node1" presStyleIdx="2" presStyleCnt="7">
        <dgm:presLayoutVars>
          <dgm:chMax val="0"/>
          <dgm:chPref val="0"/>
          <dgm:bulletEnabled val="1"/>
        </dgm:presLayoutVars>
      </dgm:prSet>
      <dgm:spPr/>
      <dgm:t>
        <a:bodyPr/>
        <a:lstStyle/>
        <a:p>
          <a:endParaRPr lang="en-US"/>
        </a:p>
      </dgm:t>
    </dgm:pt>
    <dgm:pt modelId="{FB16C91A-ECE2-4021-971C-97D60E4B55F1}" type="pres">
      <dgm:prSet presAssocID="{78AD03C7-F9E8-4FC1-AB48-A2A980435588}" presName="parTxOnlySpace" presStyleCnt="0"/>
      <dgm:spPr/>
    </dgm:pt>
    <dgm:pt modelId="{C37871B3-EE4C-43B5-84AD-B8B376C4415D}" type="pres">
      <dgm:prSet presAssocID="{BF3BE9EB-683D-42D7-8B7B-69E3A26F8DCF}" presName="parTxOnly" presStyleLbl="node1" presStyleIdx="3" presStyleCnt="7">
        <dgm:presLayoutVars>
          <dgm:chMax val="0"/>
          <dgm:chPref val="0"/>
          <dgm:bulletEnabled val="1"/>
        </dgm:presLayoutVars>
      </dgm:prSet>
      <dgm:spPr/>
      <dgm:t>
        <a:bodyPr/>
        <a:lstStyle/>
        <a:p>
          <a:endParaRPr lang="en-US"/>
        </a:p>
      </dgm:t>
    </dgm:pt>
    <dgm:pt modelId="{3539B5FE-FBD7-4C5E-91B8-DDE08B3CB238}" type="pres">
      <dgm:prSet presAssocID="{0211ED15-6018-4919-ADD6-F8684B308927}" presName="parTxOnlySpace" presStyleCnt="0"/>
      <dgm:spPr/>
    </dgm:pt>
    <dgm:pt modelId="{DD5B0AA9-FD91-4124-808B-603D3166253C}" type="pres">
      <dgm:prSet presAssocID="{EBE436B8-21CF-4736-9906-1D324CB1504C}" presName="parTxOnly" presStyleLbl="node1" presStyleIdx="4" presStyleCnt="7">
        <dgm:presLayoutVars>
          <dgm:chMax val="0"/>
          <dgm:chPref val="0"/>
          <dgm:bulletEnabled val="1"/>
        </dgm:presLayoutVars>
      </dgm:prSet>
      <dgm:spPr/>
      <dgm:t>
        <a:bodyPr/>
        <a:lstStyle/>
        <a:p>
          <a:endParaRPr lang="en-US"/>
        </a:p>
      </dgm:t>
    </dgm:pt>
    <dgm:pt modelId="{5B5BC6B2-71A0-4363-BDB0-7033B75897C4}" type="pres">
      <dgm:prSet presAssocID="{97AD9ABE-C019-4AC4-B342-6B9565B3B760}" presName="parTxOnlySpace" presStyleCnt="0"/>
      <dgm:spPr/>
    </dgm:pt>
    <dgm:pt modelId="{23385F22-28E8-4903-8ED4-C59D31D2B08B}" type="pres">
      <dgm:prSet presAssocID="{7D0E81F6-2069-415D-A38D-9A2442D6F072}" presName="parTxOnly" presStyleLbl="node1" presStyleIdx="5" presStyleCnt="7">
        <dgm:presLayoutVars>
          <dgm:chMax val="0"/>
          <dgm:chPref val="0"/>
          <dgm:bulletEnabled val="1"/>
        </dgm:presLayoutVars>
      </dgm:prSet>
      <dgm:spPr/>
      <dgm:t>
        <a:bodyPr/>
        <a:lstStyle/>
        <a:p>
          <a:endParaRPr lang="en-US"/>
        </a:p>
      </dgm:t>
    </dgm:pt>
    <dgm:pt modelId="{5BB195CE-30B6-4897-8F6C-9F66C8385790}" type="pres">
      <dgm:prSet presAssocID="{BF32C263-AD54-45E7-8E47-F06D6BD01BC6}" presName="parTxOnlySpace" presStyleCnt="0"/>
      <dgm:spPr/>
    </dgm:pt>
    <dgm:pt modelId="{1C52663C-4804-444C-B9B9-C325ABAEDAEE}" type="pres">
      <dgm:prSet presAssocID="{F45E658C-CC05-431A-9742-6C84849C6A16}" presName="parTxOnly" presStyleLbl="node1" presStyleIdx="6" presStyleCnt="7">
        <dgm:presLayoutVars>
          <dgm:chMax val="0"/>
          <dgm:chPref val="0"/>
          <dgm:bulletEnabled val="1"/>
        </dgm:presLayoutVars>
      </dgm:prSet>
      <dgm:spPr/>
      <dgm:t>
        <a:bodyPr/>
        <a:lstStyle/>
        <a:p>
          <a:endParaRPr lang="en-US"/>
        </a:p>
      </dgm:t>
    </dgm:pt>
  </dgm:ptLst>
  <dgm:cxnLst>
    <dgm:cxn modelId="{301C5036-E24A-4C29-A44B-0FB2BEFC1CCA}" srcId="{3C79F202-46A3-4E8C-BFFB-E5230CDF8E28}" destId="{5F803A5B-22BE-4F34-85A6-10EBFB51D6CF}" srcOrd="0" destOrd="0" parTransId="{92CC963A-E024-49D6-A3F9-522A10DAD15F}" sibTransId="{EFCABC26-A0ED-4FAD-A1CF-FF820C0E94D3}"/>
    <dgm:cxn modelId="{5AA6A292-0F73-468A-A63C-1D866F0E7E77}" type="presOf" srcId="{3C79F202-46A3-4E8C-BFFB-E5230CDF8E28}" destId="{14A16B3F-CB0E-40A4-B333-7069C057FBA2}" srcOrd="0" destOrd="0" presId="urn:microsoft.com/office/officeart/2005/8/layout/chevron1"/>
    <dgm:cxn modelId="{36FFEB00-93C5-4072-99A3-B0C1B188CCE4}" srcId="{3C79F202-46A3-4E8C-BFFB-E5230CDF8E28}" destId="{AE028A22-C341-40CA-827D-B5042E6B1D80}" srcOrd="1" destOrd="0" parTransId="{156EB9FA-05E1-4075-A044-62459FF7C7F6}" sibTransId="{5C6B81ED-DF34-4B12-9451-3190049FAC42}"/>
    <dgm:cxn modelId="{2595EE8E-72DB-4860-A348-2336FAF3E8DF}" type="presOf" srcId="{BF3BE9EB-683D-42D7-8B7B-69E3A26F8DCF}" destId="{C37871B3-EE4C-43B5-84AD-B8B376C4415D}" srcOrd="0" destOrd="0" presId="urn:microsoft.com/office/officeart/2005/8/layout/chevron1"/>
    <dgm:cxn modelId="{E772989E-01D9-4623-8C63-CEB13FB82764}" type="presOf" srcId="{7D0E81F6-2069-415D-A38D-9A2442D6F072}" destId="{23385F22-28E8-4903-8ED4-C59D31D2B08B}" srcOrd="0" destOrd="0" presId="urn:microsoft.com/office/officeart/2005/8/layout/chevron1"/>
    <dgm:cxn modelId="{C44C7319-AC3D-45F3-A5D4-D4B38AAC7E2E}" srcId="{3C79F202-46A3-4E8C-BFFB-E5230CDF8E28}" destId="{F45E658C-CC05-431A-9742-6C84849C6A16}" srcOrd="6" destOrd="0" parTransId="{F5BB7C37-FF9A-4361-8FF4-5B5F9CEFDF65}" sibTransId="{CEE92780-113A-4C9D-BB87-B1555049CCCA}"/>
    <dgm:cxn modelId="{4CB53A94-E72F-4F9B-AEE6-DE70423847B8}" type="presOf" srcId="{706B95C1-C338-45B7-BA0B-A50F3207F412}" destId="{B4AEAA16-2F9F-40E9-87CF-FBCCCCCB0E50}" srcOrd="0" destOrd="0" presId="urn:microsoft.com/office/officeart/2005/8/layout/chevron1"/>
    <dgm:cxn modelId="{C19857BA-CEF4-43F6-A3A0-2BB521C5E229}" srcId="{3C79F202-46A3-4E8C-BFFB-E5230CDF8E28}" destId="{706B95C1-C338-45B7-BA0B-A50F3207F412}" srcOrd="2" destOrd="0" parTransId="{1ED72617-956B-42C6-A6EF-B1897219DAC1}" sibTransId="{78AD03C7-F9E8-4FC1-AB48-A2A980435588}"/>
    <dgm:cxn modelId="{D6A1A73F-5653-443C-91CD-E8824CFAB58F}" srcId="{3C79F202-46A3-4E8C-BFFB-E5230CDF8E28}" destId="{7D0E81F6-2069-415D-A38D-9A2442D6F072}" srcOrd="5" destOrd="0" parTransId="{69DF0798-6463-415C-976A-B0E41262E338}" sibTransId="{BF32C263-AD54-45E7-8E47-F06D6BD01BC6}"/>
    <dgm:cxn modelId="{577064D2-B5FE-47E2-B8D1-C0ACE4C67495}" type="presOf" srcId="{5F803A5B-22BE-4F34-85A6-10EBFB51D6CF}" destId="{C2FA0260-AF8B-4C60-97DC-FCA88A0CE119}" srcOrd="0" destOrd="0" presId="urn:microsoft.com/office/officeart/2005/8/layout/chevron1"/>
    <dgm:cxn modelId="{30D852F7-A1FF-4BAA-9C1F-87ED66CDF367}" srcId="{3C79F202-46A3-4E8C-BFFB-E5230CDF8E28}" destId="{BF3BE9EB-683D-42D7-8B7B-69E3A26F8DCF}" srcOrd="3" destOrd="0" parTransId="{AD86BED1-BDB7-4F90-A85C-C107562A7212}" sibTransId="{0211ED15-6018-4919-ADD6-F8684B308927}"/>
    <dgm:cxn modelId="{19EFA931-D9E9-402F-8612-CACDAB641D7E}" type="presOf" srcId="{EBE436B8-21CF-4736-9906-1D324CB1504C}" destId="{DD5B0AA9-FD91-4124-808B-603D3166253C}" srcOrd="0" destOrd="0" presId="urn:microsoft.com/office/officeart/2005/8/layout/chevron1"/>
    <dgm:cxn modelId="{932F65A1-E0F8-44FE-A109-AA30DA8C41CD}" type="presOf" srcId="{F45E658C-CC05-431A-9742-6C84849C6A16}" destId="{1C52663C-4804-444C-B9B9-C325ABAEDAEE}" srcOrd="0" destOrd="0" presId="urn:microsoft.com/office/officeart/2005/8/layout/chevron1"/>
    <dgm:cxn modelId="{B688BA00-1910-476B-B89D-A7ACB1A25AA8}" srcId="{3C79F202-46A3-4E8C-BFFB-E5230CDF8E28}" destId="{EBE436B8-21CF-4736-9906-1D324CB1504C}" srcOrd="4" destOrd="0" parTransId="{8D3E429C-83E6-439A-8E18-3293405ED7DC}" sibTransId="{97AD9ABE-C019-4AC4-B342-6B9565B3B760}"/>
    <dgm:cxn modelId="{EB7507C5-C16B-4DC4-9397-615F6A3649D1}" type="presOf" srcId="{AE028A22-C341-40CA-827D-B5042E6B1D80}" destId="{2BC94F5E-8EB4-4F53-A153-CBBA496E5432}" srcOrd="0" destOrd="0" presId="urn:microsoft.com/office/officeart/2005/8/layout/chevron1"/>
    <dgm:cxn modelId="{B9D5C3F4-6057-4B7D-896C-DC3A9BFF6A61}" type="presParOf" srcId="{14A16B3F-CB0E-40A4-B333-7069C057FBA2}" destId="{C2FA0260-AF8B-4C60-97DC-FCA88A0CE119}" srcOrd="0" destOrd="0" presId="urn:microsoft.com/office/officeart/2005/8/layout/chevron1"/>
    <dgm:cxn modelId="{308E4903-70DD-494F-9059-753E2BED0F4B}" type="presParOf" srcId="{14A16B3F-CB0E-40A4-B333-7069C057FBA2}" destId="{24E8C84A-C2E3-4FE8-8DAF-F097F8E5CB4F}" srcOrd="1" destOrd="0" presId="urn:microsoft.com/office/officeart/2005/8/layout/chevron1"/>
    <dgm:cxn modelId="{76E88B55-DC5D-479F-98F9-6EDBE75FDC3A}" type="presParOf" srcId="{14A16B3F-CB0E-40A4-B333-7069C057FBA2}" destId="{2BC94F5E-8EB4-4F53-A153-CBBA496E5432}" srcOrd="2" destOrd="0" presId="urn:microsoft.com/office/officeart/2005/8/layout/chevron1"/>
    <dgm:cxn modelId="{0508CCDD-A54F-42EC-ABAA-B878DD7BC49F}" type="presParOf" srcId="{14A16B3F-CB0E-40A4-B333-7069C057FBA2}" destId="{078376D3-0A69-43B0-BA11-AA605078D740}" srcOrd="3" destOrd="0" presId="urn:microsoft.com/office/officeart/2005/8/layout/chevron1"/>
    <dgm:cxn modelId="{269B5822-9E45-4492-B519-A741B8E52662}" type="presParOf" srcId="{14A16B3F-CB0E-40A4-B333-7069C057FBA2}" destId="{B4AEAA16-2F9F-40E9-87CF-FBCCCCCB0E50}" srcOrd="4" destOrd="0" presId="urn:microsoft.com/office/officeart/2005/8/layout/chevron1"/>
    <dgm:cxn modelId="{F47CC93A-613C-469E-A10D-67B4EB99EE20}" type="presParOf" srcId="{14A16B3F-CB0E-40A4-B333-7069C057FBA2}" destId="{FB16C91A-ECE2-4021-971C-97D60E4B55F1}" srcOrd="5" destOrd="0" presId="urn:microsoft.com/office/officeart/2005/8/layout/chevron1"/>
    <dgm:cxn modelId="{0F216A36-CD02-4104-A904-012B26569247}" type="presParOf" srcId="{14A16B3F-CB0E-40A4-B333-7069C057FBA2}" destId="{C37871B3-EE4C-43B5-84AD-B8B376C4415D}" srcOrd="6" destOrd="0" presId="urn:microsoft.com/office/officeart/2005/8/layout/chevron1"/>
    <dgm:cxn modelId="{E153C85B-E95C-41D4-8DA6-8119FF03F0A3}" type="presParOf" srcId="{14A16B3F-CB0E-40A4-B333-7069C057FBA2}" destId="{3539B5FE-FBD7-4C5E-91B8-DDE08B3CB238}" srcOrd="7" destOrd="0" presId="urn:microsoft.com/office/officeart/2005/8/layout/chevron1"/>
    <dgm:cxn modelId="{DB1883BE-A512-4EE9-BCC0-4C04B2237BC3}" type="presParOf" srcId="{14A16B3F-CB0E-40A4-B333-7069C057FBA2}" destId="{DD5B0AA9-FD91-4124-808B-603D3166253C}" srcOrd="8" destOrd="0" presId="urn:microsoft.com/office/officeart/2005/8/layout/chevron1"/>
    <dgm:cxn modelId="{FEAF0C56-889D-4330-BEE7-C21BB1CDE86F}" type="presParOf" srcId="{14A16B3F-CB0E-40A4-B333-7069C057FBA2}" destId="{5B5BC6B2-71A0-4363-BDB0-7033B75897C4}" srcOrd="9" destOrd="0" presId="urn:microsoft.com/office/officeart/2005/8/layout/chevron1"/>
    <dgm:cxn modelId="{B11B6211-ABCB-49D5-A24F-2D703BA1B79A}" type="presParOf" srcId="{14A16B3F-CB0E-40A4-B333-7069C057FBA2}" destId="{23385F22-28E8-4903-8ED4-C59D31D2B08B}" srcOrd="10" destOrd="0" presId="urn:microsoft.com/office/officeart/2005/8/layout/chevron1"/>
    <dgm:cxn modelId="{3CF2A8D8-3D91-43CA-983E-3DCAC4DDB544}" type="presParOf" srcId="{14A16B3F-CB0E-40A4-B333-7069C057FBA2}" destId="{5BB195CE-30B6-4897-8F6C-9F66C8385790}" srcOrd="11" destOrd="0" presId="urn:microsoft.com/office/officeart/2005/8/layout/chevron1"/>
    <dgm:cxn modelId="{394691FC-A1E0-4EC9-8C11-1C909C12CD8C}" type="presParOf" srcId="{14A16B3F-CB0E-40A4-B333-7069C057FBA2}" destId="{1C52663C-4804-444C-B9B9-C325ABAEDAEE}" srcOrd="12"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9C6C18-2A73-490A-AC96-301B68E8BC36}" type="doc">
      <dgm:prSet loTypeId="urn:microsoft.com/office/officeart/2005/8/layout/hProcess11" loCatId="process" qsTypeId="urn:microsoft.com/office/officeart/2005/8/quickstyle/simple1" qsCatId="simple" csTypeId="urn:microsoft.com/office/officeart/2005/8/colors/accent3_3" csCatId="accent3" phldr="1"/>
      <dgm:spPr/>
    </dgm:pt>
    <dgm:pt modelId="{844193E7-53D7-4E16-B5A1-2132ADC494D4}">
      <dgm:prSet phldrT="[Text]" custT="1"/>
      <dgm:spPr/>
      <dgm:t>
        <a:bodyPr/>
        <a:lstStyle/>
        <a:p>
          <a:r>
            <a:rPr lang="en-US" sz="1400">
              <a:latin typeface="Cambria" charset="0"/>
              <a:ea typeface="Cambria" charset="0"/>
              <a:cs typeface="Cambria" charset="0"/>
            </a:rPr>
            <a:t>Team Formation</a:t>
          </a:r>
        </a:p>
      </dgm:t>
    </dgm:pt>
    <dgm:pt modelId="{039612AE-A586-495A-B8A6-42D22EA3D20B}" type="parTrans" cxnId="{F4A0A747-D149-4DD3-8F9A-91A57B6A6CC8}">
      <dgm:prSet/>
      <dgm:spPr/>
      <dgm:t>
        <a:bodyPr/>
        <a:lstStyle/>
        <a:p>
          <a:endParaRPr lang="en-US"/>
        </a:p>
      </dgm:t>
    </dgm:pt>
    <dgm:pt modelId="{0D29DE42-39F3-4252-B147-FECACB2F65CD}" type="sibTrans" cxnId="{F4A0A747-D149-4DD3-8F9A-91A57B6A6CC8}">
      <dgm:prSet/>
      <dgm:spPr/>
      <dgm:t>
        <a:bodyPr/>
        <a:lstStyle/>
        <a:p>
          <a:endParaRPr lang="en-US"/>
        </a:p>
      </dgm:t>
    </dgm:pt>
    <dgm:pt modelId="{9BB15FC0-29BC-4DC0-9A2C-CCB5683AA321}">
      <dgm:prSet phldrT="[Text]" custT="1"/>
      <dgm:spPr/>
      <dgm:t>
        <a:bodyPr/>
        <a:lstStyle/>
        <a:p>
          <a:pPr algn="l"/>
          <a:r>
            <a:rPr lang="en-US" sz="1400">
              <a:latin typeface="Cambria" charset="0"/>
              <a:ea typeface="Cambria" charset="0"/>
              <a:cs typeface="Cambria" charset="0"/>
            </a:rPr>
            <a:t>Team Pitches</a:t>
          </a:r>
        </a:p>
      </dgm:t>
    </dgm:pt>
    <dgm:pt modelId="{D89F60BA-E2A8-4B31-AA15-2863EFA8C1EB}" type="parTrans" cxnId="{4668DA32-5392-446B-A8B8-42A48A493527}">
      <dgm:prSet/>
      <dgm:spPr/>
      <dgm:t>
        <a:bodyPr/>
        <a:lstStyle/>
        <a:p>
          <a:endParaRPr lang="en-US"/>
        </a:p>
      </dgm:t>
    </dgm:pt>
    <dgm:pt modelId="{25832785-B39F-4C70-B3CD-C193DDC7EF62}" type="sibTrans" cxnId="{4668DA32-5392-446B-A8B8-42A48A493527}">
      <dgm:prSet/>
      <dgm:spPr/>
      <dgm:t>
        <a:bodyPr/>
        <a:lstStyle/>
        <a:p>
          <a:endParaRPr lang="en-US"/>
        </a:p>
      </dgm:t>
    </dgm:pt>
    <dgm:pt modelId="{741C02E9-F425-4034-85B3-447D45AAD640}">
      <dgm:prSet phldrT="[Text]" custT="1"/>
      <dgm:spPr/>
      <dgm:t>
        <a:bodyPr/>
        <a:lstStyle/>
        <a:p>
          <a:pPr algn="l"/>
          <a:r>
            <a:rPr lang="en-US" sz="1200">
              <a:latin typeface="Cambria" charset="0"/>
              <a:ea typeface="Cambria" charset="0"/>
              <a:cs typeface="Cambria" charset="0"/>
            </a:rPr>
            <a:t>Current events</a:t>
          </a:r>
        </a:p>
      </dgm:t>
    </dgm:pt>
    <dgm:pt modelId="{F098C747-24FF-4E27-8DEB-77A931EFB6A1}" type="parTrans" cxnId="{F34A99FF-D319-4F3B-95A6-C13CD0D6B2F2}">
      <dgm:prSet/>
      <dgm:spPr/>
      <dgm:t>
        <a:bodyPr/>
        <a:lstStyle/>
        <a:p>
          <a:endParaRPr lang="en-US"/>
        </a:p>
      </dgm:t>
    </dgm:pt>
    <dgm:pt modelId="{16E73431-4E44-46F4-AE1B-68E0D3AFBD14}" type="sibTrans" cxnId="{F34A99FF-D319-4F3B-95A6-C13CD0D6B2F2}">
      <dgm:prSet/>
      <dgm:spPr/>
      <dgm:t>
        <a:bodyPr/>
        <a:lstStyle/>
        <a:p>
          <a:endParaRPr lang="en-US"/>
        </a:p>
      </dgm:t>
    </dgm:pt>
    <dgm:pt modelId="{F3225442-1369-4648-BB71-73002E9CB7E9}">
      <dgm:prSet phldrT="[Text]" custT="1"/>
      <dgm:spPr/>
      <dgm:t>
        <a:bodyPr/>
        <a:lstStyle/>
        <a:p>
          <a:r>
            <a:rPr lang="en-US" sz="1200">
              <a:latin typeface="Cambria" charset="0"/>
              <a:ea typeface="Cambria" charset="0"/>
              <a:cs typeface="Cambria" charset="0"/>
            </a:rPr>
            <a:t>Stock analysis</a:t>
          </a:r>
        </a:p>
      </dgm:t>
    </dgm:pt>
    <dgm:pt modelId="{5FC59C6B-4897-412B-8D89-44B41CC5273E}" type="parTrans" cxnId="{12485993-5F27-46A7-BE73-543CE6BD171A}">
      <dgm:prSet/>
      <dgm:spPr/>
      <dgm:t>
        <a:bodyPr/>
        <a:lstStyle/>
        <a:p>
          <a:endParaRPr lang="en-US"/>
        </a:p>
      </dgm:t>
    </dgm:pt>
    <dgm:pt modelId="{2B2695FD-98BA-45F1-BD04-C8628626A0FC}" type="sibTrans" cxnId="{12485993-5F27-46A7-BE73-543CE6BD171A}">
      <dgm:prSet/>
      <dgm:spPr/>
      <dgm:t>
        <a:bodyPr/>
        <a:lstStyle/>
        <a:p>
          <a:endParaRPr lang="en-US"/>
        </a:p>
      </dgm:t>
    </dgm:pt>
    <dgm:pt modelId="{770AD11E-E37B-4341-A58F-DFC23432CB9B}">
      <dgm:prSet phldrT="[Text]" custT="1"/>
      <dgm:spPr/>
      <dgm:t>
        <a:bodyPr/>
        <a:lstStyle/>
        <a:p>
          <a:r>
            <a:rPr lang="en-US" sz="1200">
              <a:latin typeface="Cambria" charset="0"/>
              <a:ea typeface="Cambria" charset="0"/>
              <a:cs typeface="Cambria" charset="0"/>
            </a:rPr>
            <a:t>Sector coverage assigned</a:t>
          </a:r>
        </a:p>
      </dgm:t>
    </dgm:pt>
    <dgm:pt modelId="{600D293A-0808-46EE-A9C9-DA847090DF3B}" type="parTrans" cxnId="{66FC4DB6-B076-42D9-AA18-E89A6C08386B}">
      <dgm:prSet/>
      <dgm:spPr/>
      <dgm:t>
        <a:bodyPr/>
        <a:lstStyle/>
        <a:p>
          <a:endParaRPr lang="en-US"/>
        </a:p>
      </dgm:t>
    </dgm:pt>
    <dgm:pt modelId="{8EF5B791-3E27-49DA-A5C2-1DDDF513E263}" type="sibTrans" cxnId="{66FC4DB6-B076-42D9-AA18-E89A6C08386B}">
      <dgm:prSet/>
      <dgm:spPr/>
      <dgm:t>
        <a:bodyPr/>
        <a:lstStyle/>
        <a:p>
          <a:endParaRPr lang="en-US"/>
        </a:p>
      </dgm:t>
    </dgm:pt>
    <dgm:pt modelId="{AE4DBF40-A943-44CF-B555-547EDE6A8F18}">
      <dgm:prSet phldrT="[Text]" custT="1"/>
      <dgm:spPr/>
      <dgm:t>
        <a:bodyPr/>
        <a:lstStyle/>
        <a:p>
          <a:pPr algn="l"/>
          <a:r>
            <a:rPr lang="en-US" sz="1200">
              <a:latin typeface="Cambria" charset="0"/>
              <a:ea typeface="Cambria" charset="0"/>
              <a:cs typeface="Cambria" charset="0"/>
            </a:rPr>
            <a:t>Stock recommendations</a:t>
          </a:r>
        </a:p>
      </dgm:t>
    </dgm:pt>
    <dgm:pt modelId="{F4735721-FC90-488A-B1EB-A2557980964D}" type="parTrans" cxnId="{114417B5-0946-4A8C-B914-599F54B3880A}">
      <dgm:prSet/>
      <dgm:spPr/>
      <dgm:t>
        <a:bodyPr/>
        <a:lstStyle/>
        <a:p>
          <a:endParaRPr lang="en-US"/>
        </a:p>
      </dgm:t>
    </dgm:pt>
    <dgm:pt modelId="{305E5D61-F152-4997-A468-EE58D2466816}" type="sibTrans" cxnId="{114417B5-0946-4A8C-B914-599F54B3880A}">
      <dgm:prSet/>
      <dgm:spPr/>
      <dgm:t>
        <a:bodyPr/>
        <a:lstStyle/>
        <a:p>
          <a:endParaRPr lang="en-US"/>
        </a:p>
      </dgm:t>
    </dgm:pt>
    <dgm:pt modelId="{72E24389-49F2-4123-B278-84C47991415B}">
      <dgm:prSet phldrT="[Text]" custT="1"/>
      <dgm:spPr/>
      <dgm:t>
        <a:bodyPr/>
        <a:lstStyle/>
        <a:p>
          <a:pPr marL="57150" lvl="1" indent="0" algn="l" defTabSz="355600">
            <a:lnSpc>
              <a:spcPct val="90000"/>
            </a:lnSpc>
            <a:spcBef>
              <a:spcPct val="0"/>
            </a:spcBef>
            <a:spcAft>
              <a:spcPct val="15000"/>
            </a:spcAft>
            <a:buNone/>
          </a:pPr>
          <a:r>
            <a:rPr lang="en-US" sz="1200">
              <a:latin typeface="Cambria" charset="0"/>
              <a:ea typeface="Cambria" charset="0"/>
              <a:cs typeface="Cambria" charset="0"/>
            </a:rPr>
            <a:t>Students vote on recommendations</a:t>
          </a:r>
        </a:p>
      </dgm:t>
    </dgm:pt>
    <dgm:pt modelId="{97644185-83E6-4FB6-B394-A87636D730F3}" type="parTrans" cxnId="{3CF6D2A1-E3C6-4D67-A337-3CB54149F37C}">
      <dgm:prSet/>
      <dgm:spPr/>
      <dgm:t>
        <a:bodyPr/>
        <a:lstStyle/>
        <a:p>
          <a:endParaRPr lang="en-US"/>
        </a:p>
      </dgm:t>
    </dgm:pt>
    <dgm:pt modelId="{400CA192-620F-4355-8F3F-EC52A1B73CAD}" type="sibTrans" cxnId="{3CF6D2A1-E3C6-4D67-A337-3CB54149F37C}">
      <dgm:prSet/>
      <dgm:spPr/>
      <dgm:t>
        <a:bodyPr/>
        <a:lstStyle/>
        <a:p>
          <a:endParaRPr lang="en-US"/>
        </a:p>
      </dgm:t>
    </dgm:pt>
    <dgm:pt modelId="{F205EFBE-7FD3-45FE-ADF3-F8007B9F4DC9}">
      <dgm:prSet phldrT="[Text]" custT="1"/>
      <dgm:spPr/>
      <dgm:t>
        <a:bodyPr/>
        <a:lstStyle/>
        <a:p>
          <a:pPr lvl="0" algn="l" defTabSz="444500">
            <a:lnSpc>
              <a:spcPct val="90000"/>
            </a:lnSpc>
            <a:spcBef>
              <a:spcPct val="0"/>
            </a:spcBef>
            <a:spcAft>
              <a:spcPct val="35000"/>
            </a:spcAft>
          </a:pPr>
          <a:r>
            <a:rPr lang="en-US" sz="1400">
              <a:latin typeface="Cambria" charset="0"/>
              <a:ea typeface="Cambria" charset="0"/>
              <a:cs typeface="Cambria" charset="0"/>
            </a:rPr>
            <a:t>Investment Voting</a:t>
          </a:r>
        </a:p>
      </dgm:t>
    </dgm:pt>
    <dgm:pt modelId="{BC3C5B1A-3DEB-4EE9-A448-8E615C9A1EF4}" type="parTrans" cxnId="{A9C31615-B11A-4C80-A422-0FAC601D53E3}">
      <dgm:prSet/>
      <dgm:spPr/>
      <dgm:t>
        <a:bodyPr/>
        <a:lstStyle/>
        <a:p>
          <a:endParaRPr lang="en-US"/>
        </a:p>
      </dgm:t>
    </dgm:pt>
    <dgm:pt modelId="{25F34BBC-25E8-46D9-9D64-4B7CAEE47F59}" type="sibTrans" cxnId="{A9C31615-B11A-4C80-A422-0FAC601D53E3}">
      <dgm:prSet/>
      <dgm:spPr/>
      <dgm:t>
        <a:bodyPr/>
        <a:lstStyle/>
        <a:p>
          <a:endParaRPr lang="en-US"/>
        </a:p>
      </dgm:t>
    </dgm:pt>
    <dgm:pt modelId="{40BC976F-C019-4317-8DBB-1D920E0BADA6}" type="pres">
      <dgm:prSet presAssocID="{039C6C18-2A73-490A-AC96-301B68E8BC36}" presName="Name0" presStyleCnt="0">
        <dgm:presLayoutVars>
          <dgm:dir/>
          <dgm:resizeHandles val="exact"/>
        </dgm:presLayoutVars>
      </dgm:prSet>
      <dgm:spPr/>
    </dgm:pt>
    <dgm:pt modelId="{4B407301-3356-4E45-BE5F-9ED588099B8F}" type="pres">
      <dgm:prSet presAssocID="{039C6C18-2A73-490A-AC96-301B68E8BC36}" presName="arrow" presStyleLbl="bgShp" presStyleIdx="0" presStyleCnt="1" custLinFactNeighborX="450" custLinFactNeighborY="-2810"/>
      <dgm:spPr>
        <a:solidFill>
          <a:srgbClr val="005A3C"/>
        </a:solidFill>
        <a:ln>
          <a:solidFill>
            <a:schemeClr val="bg1"/>
          </a:solidFill>
        </a:ln>
      </dgm:spPr>
    </dgm:pt>
    <dgm:pt modelId="{B0D2CE7A-125A-42D2-8938-A7046676D623}" type="pres">
      <dgm:prSet presAssocID="{039C6C18-2A73-490A-AC96-301B68E8BC36}" presName="points" presStyleCnt="0"/>
      <dgm:spPr/>
    </dgm:pt>
    <dgm:pt modelId="{18AC4F59-1DCA-47E9-8D9D-F8003E30E9B0}" type="pres">
      <dgm:prSet presAssocID="{844193E7-53D7-4E16-B5A1-2132ADC494D4}" presName="compositeA" presStyleCnt="0"/>
      <dgm:spPr/>
    </dgm:pt>
    <dgm:pt modelId="{F4407757-1ABD-4EF1-8E73-342FF2D35C39}" type="pres">
      <dgm:prSet presAssocID="{844193E7-53D7-4E16-B5A1-2132ADC494D4}" presName="textA" presStyleLbl="revTx" presStyleIdx="0" presStyleCnt="3" custScaleY="55257" custLinFactY="76374" custLinFactNeighborX="4652" custLinFactNeighborY="100000">
        <dgm:presLayoutVars>
          <dgm:bulletEnabled val="1"/>
        </dgm:presLayoutVars>
      </dgm:prSet>
      <dgm:spPr/>
      <dgm:t>
        <a:bodyPr/>
        <a:lstStyle/>
        <a:p>
          <a:endParaRPr lang="en-US"/>
        </a:p>
      </dgm:t>
    </dgm:pt>
    <dgm:pt modelId="{CCD2BFA6-0BFD-49BA-9E6F-B8B940CDB5B5}" type="pres">
      <dgm:prSet presAssocID="{844193E7-53D7-4E16-B5A1-2132ADC494D4}" presName="circleA" presStyleLbl="node1" presStyleIdx="0" presStyleCnt="3" custLinFactNeighborX="-7965" custLinFactNeighborY="30748"/>
      <dgm:spPr>
        <a:solidFill>
          <a:srgbClr val="D2D2D2"/>
        </a:solidFill>
        <a:ln>
          <a:solidFill>
            <a:schemeClr val="tx1"/>
          </a:solidFill>
        </a:ln>
      </dgm:spPr>
    </dgm:pt>
    <dgm:pt modelId="{FEF5DE32-8F46-482F-8189-8294CFEED76D}" type="pres">
      <dgm:prSet presAssocID="{844193E7-53D7-4E16-B5A1-2132ADC494D4}" presName="spaceA" presStyleCnt="0"/>
      <dgm:spPr/>
    </dgm:pt>
    <dgm:pt modelId="{D09DFB02-8CC9-4E3C-A5BB-FFAFE362A01C}" type="pres">
      <dgm:prSet presAssocID="{0D29DE42-39F3-4252-B147-FECACB2F65CD}" presName="space" presStyleCnt="0"/>
      <dgm:spPr/>
    </dgm:pt>
    <dgm:pt modelId="{48C7F0C8-EAC5-4F40-8456-A32E4E573ED0}" type="pres">
      <dgm:prSet presAssocID="{9BB15FC0-29BC-4DC0-9A2C-CCB5683AA321}" presName="compositeB" presStyleCnt="0"/>
      <dgm:spPr/>
    </dgm:pt>
    <dgm:pt modelId="{48DB00A9-84D6-4682-8C08-099C6973741D}" type="pres">
      <dgm:prSet presAssocID="{9BB15FC0-29BC-4DC0-9A2C-CCB5683AA321}" presName="textB" presStyleLbl="revTx" presStyleIdx="1" presStyleCnt="3" custLinFactNeighborX="13456" custLinFactNeighborY="4237">
        <dgm:presLayoutVars>
          <dgm:bulletEnabled val="1"/>
        </dgm:presLayoutVars>
      </dgm:prSet>
      <dgm:spPr/>
      <dgm:t>
        <a:bodyPr/>
        <a:lstStyle/>
        <a:p>
          <a:endParaRPr lang="en-US"/>
        </a:p>
      </dgm:t>
    </dgm:pt>
    <dgm:pt modelId="{07E7B84B-ED39-4AC0-B715-7027DBDC7919}" type="pres">
      <dgm:prSet presAssocID="{9BB15FC0-29BC-4DC0-9A2C-CCB5683AA321}" presName="circleB" presStyleLbl="node1" presStyleIdx="1" presStyleCnt="3" custLinFactX="52261" custLinFactNeighborX="100000" custLinFactNeighborY="-13995"/>
      <dgm:spPr>
        <a:solidFill>
          <a:srgbClr val="D2D2D2"/>
        </a:solidFill>
        <a:ln>
          <a:solidFill>
            <a:schemeClr val="tx1"/>
          </a:solidFill>
        </a:ln>
      </dgm:spPr>
    </dgm:pt>
    <dgm:pt modelId="{81A57E03-AD97-412C-ADC1-C491208D2967}" type="pres">
      <dgm:prSet presAssocID="{9BB15FC0-29BC-4DC0-9A2C-CCB5683AA321}" presName="spaceB" presStyleCnt="0"/>
      <dgm:spPr/>
    </dgm:pt>
    <dgm:pt modelId="{B135C5B5-B265-4D86-97F4-6896F909FFEF}" type="pres">
      <dgm:prSet presAssocID="{25832785-B39F-4C70-B3CD-C193DDC7EF62}" presName="space" presStyleCnt="0"/>
      <dgm:spPr/>
    </dgm:pt>
    <dgm:pt modelId="{712E7E80-3AF9-4C7F-92D4-C8A9E333F5D6}" type="pres">
      <dgm:prSet presAssocID="{F205EFBE-7FD3-45FE-ADF3-F8007B9F4DC9}" presName="compositeA" presStyleCnt="0"/>
      <dgm:spPr/>
    </dgm:pt>
    <dgm:pt modelId="{0E3AB6DB-BB63-4899-BA76-F32782909671}" type="pres">
      <dgm:prSet presAssocID="{F205EFBE-7FD3-45FE-ADF3-F8007B9F4DC9}" presName="textA" presStyleLbl="revTx" presStyleIdx="2" presStyleCnt="3" custScaleY="61281" custLinFactY="52963" custLinFactNeighborX="15850" custLinFactNeighborY="100000">
        <dgm:presLayoutVars>
          <dgm:bulletEnabled val="1"/>
        </dgm:presLayoutVars>
      </dgm:prSet>
      <dgm:spPr/>
      <dgm:t>
        <a:bodyPr/>
        <a:lstStyle/>
        <a:p>
          <a:endParaRPr lang="en-US"/>
        </a:p>
      </dgm:t>
    </dgm:pt>
    <dgm:pt modelId="{2516F14E-33DE-4C16-BD91-46D1E93706A1}" type="pres">
      <dgm:prSet presAssocID="{F205EFBE-7FD3-45FE-ADF3-F8007B9F4DC9}" presName="circleA" presStyleLbl="node1" presStyleIdx="2" presStyleCnt="3" custScaleX="100876" custScaleY="103285" custLinFactNeighborX="9024" custLinFactNeighborY="24724"/>
      <dgm:spPr>
        <a:solidFill>
          <a:srgbClr val="D2D2D2"/>
        </a:solidFill>
        <a:ln>
          <a:solidFill>
            <a:schemeClr val="tx1"/>
          </a:solidFill>
        </a:ln>
      </dgm:spPr>
    </dgm:pt>
    <dgm:pt modelId="{C278EF4C-486B-43C2-877C-D3CCE6E392B7}" type="pres">
      <dgm:prSet presAssocID="{F205EFBE-7FD3-45FE-ADF3-F8007B9F4DC9}" presName="spaceA" presStyleCnt="0"/>
      <dgm:spPr/>
    </dgm:pt>
  </dgm:ptLst>
  <dgm:cxnLst>
    <dgm:cxn modelId="{4668DA32-5392-446B-A8B8-42A48A493527}" srcId="{039C6C18-2A73-490A-AC96-301B68E8BC36}" destId="{9BB15FC0-29BC-4DC0-9A2C-CCB5683AA321}" srcOrd="1" destOrd="0" parTransId="{D89F60BA-E2A8-4B31-AA15-2863EFA8C1EB}" sibTransId="{25832785-B39F-4C70-B3CD-C193DDC7EF62}"/>
    <dgm:cxn modelId="{59D6C19B-4945-4AA4-95B5-FD3C90EC288A}" type="presOf" srcId="{741C02E9-F425-4034-85B3-447D45AAD640}" destId="{48DB00A9-84D6-4682-8C08-099C6973741D}" srcOrd="0" destOrd="2" presId="urn:microsoft.com/office/officeart/2005/8/layout/hProcess11"/>
    <dgm:cxn modelId="{3CF6D2A1-E3C6-4D67-A337-3CB54149F37C}" srcId="{F205EFBE-7FD3-45FE-ADF3-F8007B9F4DC9}" destId="{72E24389-49F2-4123-B278-84C47991415B}" srcOrd="0" destOrd="0" parTransId="{97644185-83E6-4FB6-B394-A87636D730F3}" sibTransId="{400CA192-620F-4355-8F3F-EC52A1B73CAD}"/>
    <dgm:cxn modelId="{12485993-5F27-46A7-BE73-543CE6BD171A}" srcId="{844193E7-53D7-4E16-B5A1-2132ADC494D4}" destId="{F3225442-1369-4648-BB71-73002E9CB7E9}" srcOrd="0" destOrd="0" parTransId="{5FC59C6B-4897-412B-8D89-44B41CC5273E}" sibTransId="{2B2695FD-98BA-45F1-BD04-C8628626A0FC}"/>
    <dgm:cxn modelId="{B8283C37-425B-4608-98BF-A245AACCFA09}" type="presOf" srcId="{AE4DBF40-A943-44CF-B555-547EDE6A8F18}" destId="{48DB00A9-84D6-4682-8C08-099C6973741D}" srcOrd="0" destOrd="1" presId="urn:microsoft.com/office/officeart/2005/8/layout/hProcess11"/>
    <dgm:cxn modelId="{E365F5C4-D936-41C1-8B2C-2EDDA0535574}" type="presOf" srcId="{F205EFBE-7FD3-45FE-ADF3-F8007B9F4DC9}" destId="{0E3AB6DB-BB63-4899-BA76-F32782909671}" srcOrd="0" destOrd="0" presId="urn:microsoft.com/office/officeart/2005/8/layout/hProcess11"/>
    <dgm:cxn modelId="{A9C31615-B11A-4C80-A422-0FAC601D53E3}" srcId="{039C6C18-2A73-490A-AC96-301B68E8BC36}" destId="{F205EFBE-7FD3-45FE-ADF3-F8007B9F4DC9}" srcOrd="2" destOrd="0" parTransId="{BC3C5B1A-3DEB-4EE9-A448-8E615C9A1EF4}" sibTransId="{25F34BBC-25E8-46D9-9D64-4B7CAEE47F59}"/>
    <dgm:cxn modelId="{E44834A1-8353-4DE4-A23F-9C1D865E6EC4}" type="presOf" srcId="{770AD11E-E37B-4341-A58F-DFC23432CB9B}" destId="{F4407757-1ABD-4EF1-8E73-342FF2D35C39}" srcOrd="0" destOrd="2" presId="urn:microsoft.com/office/officeart/2005/8/layout/hProcess11"/>
    <dgm:cxn modelId="{F4A0A747-D149-4DD3-8F9A-91A57B6A6CC8}" srcId="{039C6C18-2A73-490A-AC96-301B68E8BC36}" destId="{844193E7-53D7-4E16-B5A1-2132ADC494D4}" srcOrd="0" destOrd="0" parTransId="{039612AE-A586-495A-B8A6-42D22EA3D20B}" sibTransId="{0D29DE42-39F3-4252-B147-FECACB2F65CD}"/>
    <dgm:cxn modelId="{A175CF0F-93D0-498F-BE47-CEB9CDFE4D8F}" type="presOf" srcId="{F3225442-1369-4648-BB71-73002E9CB7E9}" destId="{F4407757-1ABD-4EF1-8E73-342FF2D35C39}" srcOrd="0" destOrd="1" presId="urn:microsoft.com/office/officeart/2005/8/layout/hProcess11"/>
    <dgm:cxn modelId="{66FC4DB6-B076-42D9-AA18-E89A6C08386B}" srcId="{844193E7-53D7-4E16-B5A1-2132ADC494D4}" destId="{770AD11E-E37B-4341-A58F-DFC23432CB9B}" srcOrd="1" destOrd="0" parTransId="{600D293A-0808-46EE-A9C9-DA847090DF3B}" sibTransId="{8EF5B791-3E27-49DA-A5C2-1DDDF513E263}"/>
    <dgm:cxn modelId="{744D7F33-4713-4A2B-93DF-4DE370E57029}" type="presOf" srcId="{039C6C18-2A73-490A-AC96-301B68E8BC36}" destId="{40BC976F-C019-4317-8DBB-1D920E0BADA6}" srcOrd="0" destOrd="0" presId="urn:microsoft.com/office/officeart/2005/8/layout/hProcess11"/>
    <dgm:cxn modelId="{F34A99FF-D319-4F3B-95A6-C13CD0D6B2F2}" srcId="{9BB15FC0-29BC-4DC0-9A2C-CCB5683AA321}" destId="{741C02E9-F425-4034-85B3-447D45AAD640}" srcOrd="1" destOrd="0" parTransId="{F098C747-24FF-4E27-8DEB-77A931EFB6A1}" sibTransId="{16E73431-4E44-46F4-AE1B-68E0D3AFBD14}"/>
    <dgm:cxn modelId="{9181A91C-6CCA-4C50-B809-8066D0FF8D99}" type="presOf" srcId="{9BB15FC0-29BC-4DC0-9A2C-CCB5683AA321}" destId="{48DB00A9-84D6-4682-8C08-099C6973741D}" srcOrd="0" destOrd="0" presId="urn:microsoft.com/office/officeart/2005/8/layout/hProcess11"/>
    <dgm:cxn modelId="{114417B5-0946-4A8C-B914-599F54B3880A}" srcId="{9BB15FC0-29BC-4DC0-9A2C-CCB5683AA321}" destId="{AE4DBF40-A943-44CF-B555-547EDE6A8F18}" srcOrd="0" destOrd="0" parTransId="{F4735721-FC90-488A-B1EB-A2557980964D}" sibTransId="{305E5D61-F152-4997-A468-EE58D2466816}"/>
    <dgm:cxn modelId="{E192D3DB-6B5D-4FBF-A294-4D4520F5CFE2}" type="presOf" srcId="{72E24389-49F2-4123-B278-84C47991415B}" destId="{0E3AB6DB-BB63-4899-BA76-F32782909671}" srcOrd="0" destOrd="1" presId="urn:microsoft.com/office/officeart/2005/8/layout/hProcess11"/>
    <dgm:cxn modelId="{7D0FBC6C-D998-40D6-8D04-75B9B3D80E43}" type="presOf" srcId="{844193E7-53D7-4E16-B5A1-2132ADC494D4}" destId="{F4407757-1ABD-4EF1-8E73-342FF2D35C39}" srcOrd="0" destOrd="0" presId="urn:microsoft.com/office/officeart/2005/8/layout/hProcess11"/>
    <dgm:cxn modelId="{9F952063-64C8-4AD4-9389-416101BF45E8}" type="presParOf" srcId="{40BC976F-C019-4317-8DBB-1D920E0BADA6}" destId="{4B407301-3356-4E45-BE5F-9ED588099B8F}" srcOrd="0" destOrd="0" presId="urn:microsoft.com/office/officeart/2005/8/layout/hProcess11"/>
    <dgm:cxn modelId="{6128207A-D9BF-4EB7-9373-FE76426DF287}" type="presParOf" srcId="{40BC976F-C019-4317-8DBB-1D920E0BADA6}" destId="{B0D2CE7A-125A-42D2-8938-A7046676D623}" srcOrd="1" destOrd="0" presId="urn:microsoft.com/office/officeart/2005/8/layout/hProcess11"/>
    <dgm:cxn modelId="{04217DB4-8C18-4859-9D70-2A07E5C03231}" type="presParOf" srcId="{B0D2CE7A-125A-42D2-8938-A7046676D623}" destId="{18AC4F59-1DCA-47E9-8D9D-F8003E30E9B0}" srcOrd="0" destOrd="0" presId="urn:microsoft.com/office/officeart/2005/8/layout/hProcess11"/>
    <dgm:cxn modelId="{6341000E-9875-4857-B5C4-554537CF3E40}" type="presParOf" srcId="{18AC4F59-1DCA-47E9-8D9D-F8003E30E9B0}" destId="{F4407757-1ABD-4EF1-8E73-342FF2D35C39}" srcOrd="0" destOrd="0" presId="urn:microsoft.com/office/officeart/2005/8/layout/hProcess11"/>
    <dgm:cxn modelId="{BB4CFD9B-7E57-4DFC-83F9-143115FC0BA5}" type="presParOf" srcId="{18AC4F59-1DCA-47E9-8D9D-F8003E30E9B0}" destId="{CCD2BFA6-0BFD-49BA-9E6F-B8B940CDB5B5}" srcOrd="1" destOrd="0" presId="urn:microsoft.com/office/officeart/2005/8/layout/hProcess11"/>
    <dgm:cxn modelId="{B6F625A7-9F34-4B92-82B7-DE2412407061}" type="presParOf" srcId="{18AC4F59-1DCA-47E9-8D9D-F8003E30E9B0}" destId="{FEF5DE32-8F46-482F-8189-8294CFEED76D}" srcOrd="2" destOrd="0" presId="urn:microsoft.com/office/officeart/2005/8/layout/hProcess11"/>
    <dgm:cxn modelId="{FB626B49-196A-4176-B97F-A76508F2D168}" type="presParOf" srcId="{B0D2CE7A-125A-42D2-8938-A7046676D623}" destId="{D09DFB02-8CC9-4E3C-A5BB-FFAFE362A01C}" srcOrd="1" destOrd="0" presId="urn:microsoft.com/office/officeart/2005/8/layout/hProcess11"/>
    <dgm:cxn modelId="{74D0C1B5-E965-4F9B-A100-381CA24578DC}" type="presParOf" srcId="{B0D2CE7A-125A-42D2-8938-A7046676D623}" destId="{48C7F0C8-EAC5-4F40-8456-A32E4E573ED0}" srcOrd="2" destOrd="0" presId="urn:microsoft.com/office/officeart/2005/8/layout/hProcess11"/>
    <dgm:cxn modelId="{2E4D1CC9-DB71-48B7-803A-3FF4DB9AA2AA}" type="presParOf" srcId="{48C7F0C8-EAC5-4F40-8456-A32E4E573ED0}" destId="{48DB00A9-84D6-4682-8C08-099C6973741D}" srcOrd="0" destOrd="0" presId="urn:microsoft.com/office/officeart/2005/8/layout/hProcess11"/>
    <dgm:cxn modelId="{18378F63-A591-4BFC-AF46-BF7E572534D7}" type="presParOf" srcId="{48C7F0C8-EAC5-4F40-8456-A32E4E573ED0}" destId="{07E7B84B-ED39-4AC0-B715-7027DBDC7919}" srcOrd="1" destOrd="0" presId="urn:microsoft.com/office/officeart/2005/8/layout/hProcess11"/>
    <dgm:cxn modelId="{8778FE5A-0B30-4B01-A83E-A2A7FBE26841}" type="presParOf" srcId="{48C7F0C8-EAC5-4F40-8456-A32E4E573ED0}" destId="{81A57E03-AD97-412C-ADC1-C491208D2967}" srcOrd="2" destOrd="0" presId="urn:microsoft.com/office/officeart/2005/8/layout/hProcess11"/>
    <dgm:cxn modelId="{C36DA814-399D-4F5E-B279-A0A2728504BF}" type="presParOf" srcId="{B0D2CE7A-125A-42D2-8938-A7046676D623}" destId="{B135C5B5-B265-4D86-97F4-6896F909FFEF}" srcOrd="3" destOrd="0" presId="urn:microsoft.com/office/officeart/2005/8/layout/hProcess11"/>
    <dgm:cxn modelId="{D85DBFA1-2377-490B-83AF-B825FBCAB620}" type="presParOf" srcId="{B0D2CE7A-125A-42D2-8938-A7046676D623}" destId="{712E7E80-3AF9-4C7F-92D4-C8A9E333F5D6}" srcOrd="4" destOrd="0" presId="urn:microsoft.com/office/officeart/2005/8/layout/hProcess11"/>
    <dgm:cxn modelId="{EE99ABAB-53D4-464C-9DD9-B75DFE181D70}" type="presParOf" srcId="{712E7E80-3AF9-4C7F-92D4-C8A9E333F5D6}" destId="{0E3AB6DB-BB63-4899-BA76-F32782909671}" srcOrd="0" destOrd="0" presId="urn:microsoft.com/office/officeart/2005/8/layout/hProcess11"/>
    <dgm:cxn modelId="{6769AC0F-E168-4626-913F-474C6FB69552}" type="presParOf" srcId="{712E7E80-3AF9-4C7F-92D4-C8A9E333F5D6}" destId="{2516F14E-33DE-4C16-BD91-46D1E93706A1}" srcOrd="1" destOrd="0" presId="urn:microsoft.com/office/officeart/2005/8/layout/hProcess11"/>
    <dgm:cxn modelId="{8B5A6668-F336-4978-AD79-FC3D261E44C7}" type="presParOf" srcId="{712E7E80-3AF9-4C7F-92D4-C8A9E333F5D6}" destId="{C278EF4C-486B-43C2-877C-D3CCE6E392B7}"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79F202-46A3-4E8C-BFFB-E5230CDF8E28}" type="doc">
      <dgm:prSet loTypeId="urn:microsoft.com/office/officeart/2005/8/layout/chevron1" loCatId="process" qsTypeId="urn:microsoft.com/office/officeart/2005/8/quickstyle/simple1" qsCatId="simple" csTypeId="urn:microsoft.com/office/officeart/2005/8/colors/accent1_2" csCatId="accent1" phldr="1"/>
      <dgm:spPr/>
    </dgm:pt>
    <dgm:pt modelId="{5F803A5B-22BE-4F34-85A6-10EBFB51D6CF}">
      <dgm:prSet phldrT="[Text]"/>
      <dgm:spPr>
        <a:solidFill>
          <a:srgbClr val="D2D2D2"/>
        </a:solidFill>
      </dgm:spPr>
      <dgm:t>
        <a:bodyPr/>
        <a:lstStyle/>
        <a:p>
          <a:r>
            <a:rPr lang="en-US">
              <a:solidFill>
                <a:schemeClr val="tx1"/>
              </a:solidFill>
              <a:latin typeface="Cambria" panose="02040503050406030204" pitchFamily="18" charset="0"/>
            </a:rPr>
            <a:t>Overview </a:t>
          </a:r>
        </a:p>
      </dgm:t>
    </dgm:pt>
    <dgm:pt modelId="{92CC963A-E024-49D6-A3F9-522A10DAD15F}" type="parTrans" cxnId="{301C5036-E24A-4C29-A44B-0FB2BEFC1CCA}">
      <dgm:prSet/>
      <dgm:spPr/>
      <dgm:t>
        <a:bodyPr/>
        <a:lstStyle/>
        <a:p>
          <a:endParaRPr lang="en-US">
            <a:latin typeface="Cambria" panose="02040503050406030204" pitchFamily="18" charset="0"/>
          </a:endParaRPr>
        </a:p>
      </dgm:t>
    </dgm:pt>
    <dgm:pt modelId="{EFCABC26-A0ED-4FAD-A1CF-FF820C0E94D3}" type="sibTrans" cxnId="{301C5036-E24A-4C29-A44B-0FB2BEFC1CCA}">
      <dgm:prSet/>
      <dgm:spPr/>
      <dgm:t>
        <a:bodyPr/>
        <a:lstStyle/>
        <a:p>
          <a:endParaRPr lang="en-US">
            <a:latin typeface="Cambria" panose="02040503050406030204" pitchFamily="18" charset="0"/>
          </a:endParaRPr>
        </a:p>
      </dgm:t>
    </dgm:pt>
    <dgm:pt modelId="{AE028A22-C341-40CA-827D-B5042E6B1D80}">
      <dgm:prSet phldrT="[Text]"/>
      <dgm:spPr>
        <a:solidFill>
          <a:srgbClr val="005A3C"/>
        </a:solidFill>
      </dgm:spPr>
      <dgm:t>
        <a:bodyPr/>
        <a:lstStyle/>
        <a:p>
          <a:r>
            <a:rPr lang="en-US">
              <a:solidFill>
                <a:schemeClr val="bg1"/>
              </a:solidFill>
              <a:latin typeface="Cambria" panose="02040503050406030204" pitchFamily="18" charset="0"/>
            </a:rPr>
            <a:t>Economic Conditions</a:t>
          </a:r>
        </a:p>
      </dgm:t>
    </dgm:pt>
    <dgm:pt modelId="{156EB9FA-05E1-4075-A044-62459FF7C7F6}" type="parTrans" cxnId="{36FFEB00-93C5-4072-99A3-B0C1B188CCE4}">
      <dgm:prSet/>
      <dgm:spPr/>
      <dgm:t>
        <a:bodyPr/>
        <a:lstStyle/>
        <a:p>
          <a:endParaRPr lang="en-US">
            <a:latin typeface="Cambria" panose="02040503050406030204" pitchFamily="18" charset="0"/>
          </a:endParaRPr>
        </a:p>
      </dgm:t>
    </dgm:pt>
    <dgm:pt modelId="{5C6B81ED-DF34-4B12-9451-3190049FAC42}" type="sibTrans" cxnId="{36FFEB00-93C5-4072-99A3-B0C1B188CCE4}">
      <dgm:prSet/>
      <dgm:spPr/>
      <dgm:t>
        <a:bodyPr/>
        <a:lstStyle/>
        <a:p>
          <a:endParaRPr lang="en-US">
            <a:latin typeface="Cambria" panose="02040503050406030204" pitchFamily="18" charset="0"/>
          </a:endParaRPr>
        </a:p>
      </dgm:t>
    </dgm:pt>
    <dgm:pt modelId="{BF3BE9EB-683D-42D7-8B7B-69E3A26F8DCF}">
      <dgm:prSet phldrT="[Text]"/>
      <dgm:spPr>
        <a:solidFill>
          <a:srgbClr val="D2D2D2"/>
        </a:solidFill>
      </dgm:spPr>
      <dgm:t>
        <a:bodyPr/>
        <a:lstStyle/>
        <a:p>
          <a:r>
            <a:rPr lang="en-US">
              <a:solidFill>
                <a:schemeClr val="tx1"/>
              </a:solidFill>
              <a:latin typeface="Cambria" panose="02040503050406030204" pitchFamily="18" charset="0"/>
            </a:rPr>
            <a:t>Portfolio Strategy &amp; Composition</a:t>
          </a:r>
        </a:p>
      </dgm:t>
    </dgm:pt>
    <dgm:pt modelId="{AD86BED1-BDB7-4F90-A85C-C107562A7212}" type="parTrans" cxnId="{30D852F7-A1FF-4BAA-9C1F-87ED66CDF367}">
      <dgm:prSet/>
      <dgm:spPr/>
      <dgm:t>
        <a:bodyPr/>
        <a:lstStyle/>
        <a:p>
          <a:endParaRPr lang="en-US">
            <a:latin typeface="Cambria" panose="02040503050406030204" pitchFamily="18" charset="0"/>
          </a:endParaRPr>
        </a:p>
      </dgm:t>
    </dgm:pt>
    <dgm:pt modelId="{0211ED15-6018-4919-ADD6-F8684B308927}" type="sibTrans" cxnId="{30D852F7-A1FF-4BAA-9C1F-87ED66CDF367}">
      <dgm:prSet/>
      <dgm:spPr/>
      <dgm:t>
        <a:bodyPr/>
        <a:lstStyle/>
        <a:p>
          <a:endParaRPr lang="en-US">
            <a:latin typeface="Cambria" panose="02040503050406030204" pitchFamily="18" charset="0"/>
          </a:endParaRPr>
        </a:p>
      </dgm:t>
    </dgm:pt>
    <dgm:pt modelId="{706B95C1-C338-45B7-BA0B-A50F3207F412}">
      <dgm:prSet phldrT="[Text]"/>
      <dgm:spPr>
        <a:solidFill>
          <a:srgbClr val="D2D2D2"/>
        </a:solidFill>
      </dgm:spPr>
      <dgm:t>
        <a:bodyPr/>
        <a:lstStyle/>
        <a:p>
          <a:r>
            <a:rPr lang="en-US">
              <a:solidFill>
                <a:schemeClr val="tx1"/>
              </a:solidFill>
              <a:latin typeface="Cambria" panose="02040503050406030204" pitchFamily="18" charset="0"/>
            </a:rPr>
            <a:t>Sector Summaries</a:t>
          </a:r>
        </a:p>
      </dgm:t>
    </dgm:pt>
    <dgm:pt modelId="{1ED72617-956B-42C6-A6EF-B1897219DAC1}" type="parTrans" cxnId="{C19857BA-CEF4-43F6-A3A0-2BB521C5E229}">
      <dgm:prSet/>
      <dgm:spPr/>
      <dgm:t>
        <a:bodyPr/>
        <a:lstStyle/>
        <a:p>
          <a:endParaRPr lang="en-US">
            <a:latin typeface="Cambria" panose="02040503050406030204" pitchFamily="18" charset="0"/>
          </a:endParaRPr>
        </a:p>
      </dgm:t>
    </dgm:pt>
    <dgm:pt modelId="{78AD03C7-F9E8-4FC1-AB48-A2A980435588}" type="sibTrans" cxnId="{C19857BA-CEF4-43F6-A3A0-2BB521C5E229}">
      <dgm:prSet/>
      <dgm:spPr/>
      <dgm:t>
        <a:bodyPr/>
        <a:lstStyle/>
        <a:p>
          <a:endParaRPr lang="en-US">
            <a:latin typeface="Cambria" panose="02040503050406030204" pitchFamily="18" charset="0"/>
          </a:endParaRPr>
        </a:p>
      </dgm:t>
    </dgm:pt>
    <dgm:pt modelId="{EBE436B8-21CF-4736-9906-1D324CB1504C}">
      <dgm:prSet phldrT="[Text]"/>
      <dgm:spPr>
        <a:solidFill>
          <a:srgbClr val="D2D2D2"/>
        </a:solidFill>
      </dgm:spPr>
      <dgm:t>
        <a:bodyPr/>
        <a:lstStyle/>
        <a:p>
          <a:r>
            <a:rPr lang="en-US">
              <a:solidFill>
                <a:schemeClr val="tx1"/>
              </a:solidFill>
              <a:latin typeface="Cambria" panose="02040503050406030204" pitchFamily="18" charset="0"/>
            </a:rPr>
            <a:t>Risk Analysis</a:t>
          </a:r>
        </a:p>
      </dgm:t>
    </dgm:pt>
    <dgm:pt modelId="{8D3E429C-83E6-439A-8E18-3293405ED7DC}" type="parTrans" cxnId="{B688BA00-1910-476B-B89D-A7ACB1A25AA8}">
      <dgm:prSet/>
      <dgm:spPr/>
      <dgm:t>
        <a:bodyPr/>
        <a:lstStyle/>
        <a:p>
          <a:endParaRPr lang="en-US">
            <a:latin typeface="Cambria" panose="02040503050406030204" pitchFamily="18" charset="0"/>
          </a:endParaRPr>
        </a:p>
      </dgm:t>
    </dgm:pt>
    <dgm:pt modelId="{97AD9ABE-C019-4AC4-B342-6B9565B3B760}" type="sibTrans" cxnId="{B688BA00-1910-476B-B89D-A7ACB1A25AA8}">
      <dgm:prSet/>
      <dgm:spPr/>
      <dgm:t>
        <a:bodyPr/>
        <a:lstStyle/>
        <a:p>
          <a:endParaRPr lang="en-US">
            <a:latin typeface="Cambria" panose="02040503050406030204" pitchFamily="18" charset="0"/>
          </a:endParaRPr>
        </a:p>
      </dgm:t>
    </dgm:pt>
    <dgm:pt modelId="{7D0E81F6-2069-415D-A38D-9A2442D6F072}">
      <dgm:prSet phldrT="[Text]"/>
      <dgm:spPr>
        <a:solidFill>
          <a:srgbClr val="D2D2D2"/>
        </a:solidFill>
      </dgm:spPr>
      <dgm:t>
        <a:bodyPr/>
        <a:lstStyle/>
        <a:p>
          <a:r>
            <a:rPr lang="en-US">
              <a:solidFill>
                <a:schemeClr val="tx1"/>
              </a:solidFill>
              <a:latin typeface="Cambria" panose="02040503050406030204" pitchFamily="18" charset="0"/>
            </a:rPr>
            <a:t>Performance Review</a:t>
          </a:r>
        </a:p>
      </dgm:t>
    </dgm:pt>
    <dgm:pt modelId="{69DF0798-6463-415C-976A-B0E41262E338}" type="parTrans" cxnId="{D6A1A73F-5653-443C-91CD-E8824CFAB58F}">
      <dgm:prSet/>
      <dgm:spPr/>
      <dgm:t>
        <a:bodyPr/>
        <a:lstStyle/>
        <a:p>
          <a:endParaRPr lang="en-US">
            <a:latin typeface="Cambria" panose="02040503050406030204" pitchFamily="18" charset="0"/>
          </a:endParaRPr>
        </a:p>
      </dgm:t>
    </dgm:pt>
    <dgm:pt modelId="{BF32C263-AD54-45E7-8E47-F06D6BD01BC6}" type="sibTrans" cxnId="{D6A1A73F-5653-443C-91CD-E8824CFAB58F}">
      <dgm:prSet/>
      <dgm:spPr/>
      <dgm:t>
        <a:bodyPr/>
        <a:lstStyle/>
        <a:p>
          <a:endParaRPr lang="en-US">
            <a:latin typeface="Cambria" panose="02040503050406030204" pitchFamily="18" charset="0"/>
          </a:endParaRPr>
        </a:p>
      </dgm:t>
    </dgm:pt>
    <dgm:pt modelId="{F45E658C-CC05-431A-9742-6C84849C6A16}">
      <dgm:prSet phldrT="[Text]"/>
      <dgm:spPr>
        <a:solidFill>
          <a:srgbClr val="D2D2D2"/>
        </a:solidFill>
      </dgm:spPr>
      <dgm:t>
        <a:bodyPr/>
        <a:lstStyle/>
        <a:p>
          <a:r>
            <a:rPr lang="en-US">
              <a:solidFill>
                <a:schemeClr val="tx1"/>
              </a:solidFill>
              <a:latin typeface="Cambria" panose="02040503050406030204" pitchFamily="18" charset="0"/>
            </a:rPr>
            <a:t>Student Biographies</a:t>
          </a:r>
        </a:p>
      </dgm:t>
    </dgm:pt>
    <dgm:pt modelId="{F5BB7C37-FF9A-4361-8FF4-5B5F9CEFDF65}" type="parTrans" cxnId="{C44C7319-AC3D-45F3-A5D4-D4B38AAC7E2E}">
      <dgm:prSet/>
      <dgm:spPr/>
      <dgm:t>
        <a:bodyPr/>
        <a:lstStyle/>
        <a:p>
          <a:endParaRPr lang="en-US">
            <a:latin typeface="Cambria" panose="02040503050406030204" pitchFamily="18" charset="0"/>
          </a:endParaRPr>
        </a:p>
      </dgm:t>
    </dgm:pt>
    <dgm:pt modelId="{CEE92780-113A-4C9D-BB87-B1555049CCCA}" type="sibTrans" cxnId="{C44C7319-AC3D-45F3-A5D4-D4B38AAC7E2E}">
      <dgm:prSet/>
      <dgm:spPr/>
      <dgm:t>
        <a:bodyPr/>
        <a:lstStyle/>
        <a:p>
          <a:endParaRPr lang="en-US">
            <a:latin typeface="Cambria" panose="02040503050406030204" pitchFamily="18" charset="0"/>
          </a:endParaRPr>
        </a:p>
      </dgm:t>
    </dgm:pt>
    <dgm:pt modelId="{14A16B3F-CB0E-40A4-B333-7069C057FBA2}" type="pres">
      <dgm:prSet presAssocID="{3C79F202-46A3-4E8C-BFFB-E5230CDF8E28}" presName="Name0" presStyleCnt="0">
        <dgm:presLayoutVars>
          <dgm:dir/>
          <dgm:animLvl val="lvl"/>
          <dgm:resizeHandles val="exact"/>
        </dgm:presLayoutVars>
      </dgm:prSet>
      <dgm:spPr/>
    </dgm:pt>
    <dgm:pt modelId="{C2FA0260-AF8B-4C60-97DC-FCA88A0CE119}" type="pres">
      <dgm:prSet presAssocID="{5F803A5B-22BE-4F34-85A6-10EBFB51D6CF}" presName="parTxOnly" presStyleLbl="node1" presStyleIdx="0" presStyleCnt="7">
        <dgm:presLayoutVars>
          <dgm:chMax val="0"/>
          <dgm:chPref val="0"/>
          <dgm:bulletEnabled val="1"/>
        </dgm:presLayoutVars>
      </dgm:prSet>
      <dgm:spPr/>
      <dgm:t>
        <a:bodyPr/>
        <a:lstStyle/>
        <a:p>
          <a:endParaRPr lang="en-US"/>
        </a:p>
      </dgm:t>
    </dgm:pt>
    <dgm:pt modelId="{24E8C84A-C2E3-4FE8-8DAF-F097F8E5CB4F}" type="pres">
      <dgm:prSet presAssocID="{EFCABC26-A0ED-4FAD-A1CF-FF820C0E94D3}" presName="parTxOnlySpace" presStyleCnt="0"/>
      <dgm:spPr/>
    </dgm:pt>
    <dgm:pt modelId="{2BC94F5E-8EB4-4F53-A153-CBBA496E5432}" type="pres">
      <dgm:prSet presAssocID="{AE028A22-C341-40CA-827D-B5042E6B1D80}" presName="parTxOnly" presStyleLbl="node1" presStyleIdx="1" presStyleCnt="7">
        <dgm:presLayoutVars>
          <dgm:chMax val="0"/>
          <dgm:chPref val="0"/>
          <dgm:bulletEnabled val="1"/>
        </dgm:presLayoutVars>
      </dgm:prSet>
      <dgm:spPr/>
      <dgm:t>
        <a:bodyPr/>
        <a:lstStyle/>
        <a:p>
          <a:endParaRPr lang="en-US"/>
        </a:p>
      </dgm:t>
    </dgm:pt>
    <dgm:pt modelId="{078376D3-0A69-43B0-BA11-AA605078D740}" type="pres">
      <dgm:prSet presAssocID="{5C6B81ED-DF34-4B12-9451-3190049FAC42}" presName="parTxOnlySpace" presStyleCnt="0"/>
      <dgm:spPr/>
    </dgm:pt>
    <dgm:pt modelId="{B4AEAA16-2F9F-40E9-87CF-FBCCCCCB0E50}" type="pres">
      <dgm:prSet presAssocID="{706B95C1-C338-45B7-BA0B-A50F3207F412}" presName="parTxOnly" presStyleLbl="node1" presStyleIdx="2" presStyleCnt="7">
        <dgm:presLayoutVars>
          <dgm:chMax val="0"/>
          <dgm:chPref val="0"/>
          <dgm:bulletEnabled val="1"/>
        </dgm:presLayoutVars>
      </dgm:prSet>
      <dgm:spPr/>
      <dgm:t>
        <a:bodyPr/>
        <a:lstStyle/>
        <a:p>
          <a:endParaRPr lang="en-US"/>
        </a:p>
      </dgm:t>
    </dgm:pt>
    <dgm:pt modelId="{FB16C91A-ECE2-4021-971C-97D60E4B55F1}" type="pres">
      <dgm:prSet presAssocID="{78AD03C7-F9E8-4FC1-AB48-A2A980435588}" presName="parTxOnlySpace" presStyleCnt="0"/>
      <dgm:spPr/>
    </dgm:pt>
    <dgm:pt modelId="{C37871B3-EE4C-43B5-84AD-B8B376C4415D}" type="pres">
      <dgm:prSet presAssocID="{BF3BE9EB-683D-42D7-8B7B-69E3A26F8DCF}" presName="parTxOnly" presStyleLbl="node1" presStyleIdx="3" presStyleCnt="7">
        <dgm:presLayoutVars>
          <dgm:chMax val="0"/>
          <dgm:chPref val="0"/>
          <dgm:bulletEnabled val="1"/>
        </dgm:presLayoutVars>
      </dgm:prSet>
      <dgm:spPr/>
      <dgm:t>
        <a:bodyPr/>
        <a:lstStyle/>
        <a:p>
          <a:endParaRPr lang="en-US"/>
        </a:p>
      </dgm:t>
    </dgm:pt>
    <dgm:pt modelId="{3539B5FE-FBD7-4C5E-91B8-DDE08B3CB238}" type="pres">
      <dgm:prSet presAssocID="{0211ED15-6018-4919-ADD6-F8684B308927}" presName="parTxOnlySpace" presStyleCnt="0"/>
      <dgm:spPr/>
    </dgm:pt>
    <dgm:pt modelId="{DD5B0AA9-FD91-4124-808B-603D3166253C}" type="pres">
      <dgm:prSet presAssocID="{EBE436B8-21CF-4736-9906-1D324CB1504C}" presName="parTxOnly" presStyleLbl="node1" presStyleIdx="4" presStyleCnt="7">
        <dgm:presLayoutVars>
          <dgm:chMax val="0"/>
          <dgm:chPref val="0"/>
          <dgm:bulletEnabled val="1"/>
        </dgm:presLayoutVars>
      </dgm:prSet>
      <dgm:spPr/>
      <dgm:t>
        <a:bodyPr/>
        <a:lstStyle/>
        <a:p>
          <a:endParaRPr lang="en-US"/>
        </a:p>
      </dgm:t>
    </dgm:pt>
    <dgm:pt modelId="{5B5BC6B2-71A0-4363-BDB0-7033B75897C4}" type="pres">
      <dgm:prSet presAssocID="{97AD9ABE-C019-4AC4-B342-6B9565B3B760}" presName="parTxOnlySpace" presStyleCnt="0"/>
      <dgm:spPr/>
    </dgm:pt>
    <dgm:pt modelId="{23385F22-28E8-4903-8ED4-C59D31D2B08B}" type="pres">
      <dgm:prSet presAssocID="{7D0E81F6-2069-415D-A38D-9A2442D6F072}" presName="parTxOnly" presStyleLbl="node1" presStyleIdx="5" presStyleCnt="7">
        <dgm:presLayoutVars>
          <dgm:chMax val="0"/>
          <dgm:chPref val="0"/>
          <dgm:bulletEnabled val="1"/>
        </dgm:presLayoutVars>
      </dgm:prSet>
      <dgm:spPr/>
      <dgm:t>
        <a:bodyPr/>
        <a:lstStyle/>
        <a:p>
          <a:endParaRPr lang="en-US"/>
        </a:p>
      </dgm:t>
    </dgm:pt>
    <dgm:pt modelId="{5BB195CE-30B6-4897-8F6C-9F66C8385790}" type="pres">
      <dgm:prSet presAssocID="{BF32C263-AD54-45E7-8E47-F06D6BD01BC6}" presName="parTxOnlySpace" presStyleCnt="0"/>
      <dgm:spPr/>
    </dgm:pt>
    <dgm:pt modelId="{1C52663C-4804-444C-B9B9-C325ABAEDAEE}" type="pres">
      <dgm:prSet presAssocID="{F45E658C-CC05-431A-9742-6C84849C6A16}" presName="parTxOnly" presStyleLbl="node1" presStyleIdx="6" presStyleCnt="7">
        <dgm:presLayoutVars>
          <dgm:chMax val="0"/>
          <dgm:chPref val="0"/>
          <dgm:bulletEnabled val="1"/>
        </dgm:presLayoutVars>
      </dgm:prSet>
      <dgm:spPr/>
      <dgm:t>
        <a:bodyPr/>
        <a:lstStyle/>
        <a:p>
          <a:endParaRPr lang="en-US"/>
        </a:p>
      </dgm:t>
    </dgm:pt>
  </dgm:ptLst>
  <dgm:cxnLst>
    <dgm:cxn modelId="{301C5036-E24A-4C29-A44B-0FB2BEFC1CCA}" srcId="{3C79F202-46A3-4E8C-BFFB-E5230CDF8E28}" destId="{5F803A5B-22BE-4F34-85A6-10EBFB51D6CF}" srcOrd="0" destOrd="0" parTransId="{92CC963A-E024-49D6-A3F9-522A10DAD15F}" sibTransId="{EFCABC26-A0ED-4FAD-A1CF-FF820C0E94D3}"/>
    <dgm:cxn modelId="{4E9F2DBB-3992-4510-B27B-1E147976045A}" type="presOf" srcId="{AE028A22-C341-40CA-827D-B5042E6B1D80}" destId="{2BC94F5E-8EB4-4F53-A153-CBBA496E5432}" srcOrd="0" destOrd="0" presId="urn:microsoft.com/office/officeart/2005/8/layout/chevron1"/>
    <dgm:cxn modelId="{36FFEB00-93C5-4072-99A3-B0C1B188CCE4}" srcId="{3C79F202-46A3-4E8C-BFFB-E5230CDF8E28}" destId="{AE028A22-C341-40CA-827D-B5042E6B1D80}" srcOrd="1" destOrd="0" parTransId="{156EB9FA-05E1-4075-A044-62459FF7C7F6}" sibTransId="{5C6B81ED-DF34-4B12-9451-3190049FAC42}"/>
    <dgm:cxn modelId="{65272D15-5EE3-484B-86D6-8530F08145C4}" type="presOf" srcId="{5F803A5B-22BE-4F34-85A6-10EBFB51D6CF}" destId="{C2FA0260-AF8B-4C60-97DC-FCA88A0CE119}" srcOrd="0" destOrd="0" presId="urn:microsoft.com/office/officeart/2005/8/layout/chevron1"/>
    <dgm:cxn modelId="{C44C7319-AC3D-45F3-A5D4-D4B38AAC7E2E}" srcId="{3C79F202-46A3-4E8C-BFFB-E5230CDF8E28}" destId="{F45E658C-CC05-431A-9742-6C84849C6A16}" srcOrd="6" destOrd="0" parTransId="{F5BB7C37-FF9A-4361-8FF4-5B5F9CEFDF65}" sibTransId="{CEE92780-113A-4C9D-BB87-B1555049CCCA}"/>
    <dgm:cxn modelId="{431ADE98-E9A7-4A84-93E5-8C1FD7441F04}" type="presOf" srcId="{706B95C1-C338-45B7-BA0B-A50F3207F412}" destId="{B4AEAA16-2F9F-40E9-87CF-FBCCCCCB0E50}" srcOrd="0" destOrd="0" presId="urn:microsoft.com/office/officeart/2005/8/layout/chevron1"/>
    <dgm:cxn modelId="{C19857BA-CEF4-43F6-A3A0-2BB521C5E229}" srcId="{3C79F202-46A3-4E8C-BFFB-E5230CDF8E28}" destId="{706B95C1-C338-45B7-BA0B-A50F3207F412}" srcOrd="2" destOrd="0" parTransId="{1ED72617-956B-42C6-A6EF-B1897219DAC1}" sibTransId="{78AD03C7-F9E8-4FC1-AB48-A2A980435588}"/>
    <dgm:cxn modelId="{D6A1A73F-5653-443C-91CD-E8824CFAB58F}" srcId="{3C79F202-46A3-4E8C-BFFB-E5230CDF8E28}" destId="{7D0E81F6-2069-415D-A38D-9A2442D6F072}" srcOrd="5" destOrd="0" parTransId="{69DF0798-6463-415C-976A-B0E41262E338}" sibTransId="{BF32C263-AD54-45E7-8E47-F06D6BD01BC6}"/>
    <dgm:cxn modelId="{D981CAE9-3DCC-460D-B260-322753AFC8F2}" type="presOf" srcId="{BF3BE9EB-683D-42D7-8B7B-69E3A26F8DCF}" destId="{C37871B3-EE4C-43B5-84AD-B8B376C4415D}" srcOrd="0" destOrd="0" presId="urn:microsoft.com/office/officeart/2005/8/layout/chevron1"/>
    <dgm:cxn modelId="{07FC6A8B-1DF0-4B28-B706-F0589D42215E}" type="presOf" srcId="{3C79F202-46A3-4E8C-BFFB-E5230CDF8E28}" destId="{14A16B3F-CB0E-40A4-B333-7069C057FBA2}" srcOrd="0" destOrd="0" presId="urn:microsoft.com/office/officeart/2005/8/layout/chevron1"/>
    <dgm:cxn modelId="{E841BA9A-8B68-4A43-B656-2F87057D4DB3}" type="presOf" srcId="{7D0E81F6-2069-415D-A38D-9A2442D6F072}" destId="{23385F22-28E8-4903-8ED4-C59D31D2B08B}" srcOrd="0" destOrd="0" presId="urn:microsoft.com/office/officeart/2005/8/layout/chevron1"/>
    <dgm:cxn modelId="{5A4BF372-92B0-4BDB-8785-F0BF1AF5080A}" type="presOf" srcId="{F45E658C-CC05-431A-9742-6C84849C6A16}" destId="{1C52663C-4804-444C-B9B9-C325ABAEDAEE}" srcOrd="0" destOrd="0" presId="urn:microsoft.com/office/officeart/2005/8/layout/chevron1"/>
    <dgm:cxn modelId="{94E58FC0-735F-4A6F-BA99-6A2B7CA4FFEE}" type="presOf" srcId="{EBE436B8-21CF-4736-9906-1D324CB1504C}" destId="{DD5B0AA9-FD91-4124-808B-603D3166253C}" srcOrd="0" destOrd="0" presId="urn:microsoft.com/office/officeart/2005/8/layout/chevron1"/>
    <dgm:cxn modelId="{30D852F7-A1FF-4BAA-9C1F-87ED66CDF367}" srcId="{3C79F202-46A3-4E8C-BFFB-E5230CDF8E28}" destId="{BF3BE9EB-683D-42D7-8B7B-69E3A26F8DCF}" srcOrd="3" destOrd="0" parTransId="{AD86BED1-BDB7-4F90-A85C-C107562A7212}" sibTransId="{0211ED15-6018-4919-ADD6-F8684B308927}"/>
    <dgm:cxn modelId="{B688BA00-1910-476B-B89D-A7ACB1A25AA8}" srcId="{3C79F202-46A3-4E8C-BFFB-E5230CDF8E28}" destId="{EBE436B8-21CF-4736-9906-1D324CB1504C}" srcOrd="4" destOrd="0" parTransId="{8D3E429C-83E6-439A-8E18-3293405ED7DC}" sibTransId="{97AD9ABE-C019-4AC4-B342-6B9565B3B760}"/>
    <dgm:cxn modelId="{69919696-B0E8-4753-8F14-7E91F75FD0DB}" type="presParOf" srcId="{14A16B3F-CB0E-40A4-B333-7069C057FBA2}" destId="{C2FA0260-AF8B-4C60-97DC-FCA88A0CE119}" srcOrd="0" destOrd="0" presId="urn:microsoft.com/office/officeart/2005/8/layout/chevron1"/>
    <dgm:cxn modelId="{3699CD12-F452-4B8E-9D6C-453B86A5A166}" type="presParOf" srcId="{14A16B3F-CB0E-40A4-B333-7069C057FBA2}" destId="{24E8C84A-C2E3-4FE8-8DAF-F097F8E5CB4F}" srcOrd="1" destOrd="0" presId="urn:microsoft.com/office/officeart/2005/8/layout/chevron1"/>
    <dgm:cxn modelId="{2C398AA2-ABCA-455F-A841-D634F6D8E271}" type="presParOf" srcId="{14A16B3F-CB0E-40A4-B333-7069C057FBA2}" destId="{2BC94F5E-8EB4-4F53-A153-CBBA496E5432}" srcOrd="2" destOrd="0" presId="urn:microsoft.com/office/officeart/2005/8/layout/chevron1"/>
    <dgm:cxn modelId="{DC4062C6-9CC5-4D58-A911-41D45451C143}" type="presParOf" srcId="{14A16B3F-CB0E-40A4-B333-7069C057FBA2}" destId="{078376D3-0A69-43B0-BA11-AA605078D740}" srcOrd="3" destOrd="0" presId="urn:microsoft.com/office/officeart/2005/8/layout/chevron1"/>
    <dgm:cxn modelId="{1C51D271-541F-47A8-B256-5AE43206FEF3}" type="presParOf" srcId="{14A16B3F-CB0E-40A4-B333-7069C057FBA2}" destId="{B4AEAA16-2F9F-40E9-87CF-FBCCCCCB0E50}" srcOrd="4" destOrd="0" presId="urn:microsoft.com/office/officeart/2005/8/layout/chevron1"/>
    <dgm:cxn modelId="{C877346C-93AA-4609-BCE2-EECD2FE15056}" type="presParOf" srcId="{14A16B3F-CB0E-40A4-B333-7069C057FBA2}" destId="{FB16C91A-ECE2-4021-971C-97D60E4B55F1}" srcOrd="5" destOrd="0" presId="urn:microsoft.com/office/officeart/2005/8/layout/chevron1"/>
    <dgm:cxn modelId="{26F6693D-F002-42A6-A253-A4577C94F4C1}" type="presParOf" srcId="{14A16B3F-CB0E-40A4-B333-7069C057FBA2}" destId="{C37871B3-EE4C-43B5-84AD-B8B376C4415D}" srcOrd="6" destOrd="0" presId="urn:microsoft.com/office/officeart/2005/8/layout/chevron1"/>
    <dgm:cxn modelId="{FC3BF1D9-970B-4888-B233-9E17B9DB42FB}" type="presParOf" srcId="{14A16B3F-CB0E-40A4-B333-7069C057FBA2}" destId="{3539B5FE-FBD7-4C5E-91B8-DDE08B3CB238}" srcOrd="7" destOrd="0" presId="urn:microsoft.com/office/officeart/2005/8/layout/chevron1"/>
    <dgm:cxn modelId="{408BEE32-0C66-48BE-BD9D-B118A8F7A1DF}" type="presParOf" srcId="{14A16B3F-CB0E-40A4-B333-7069C057FBA2}" destId="{DD5B0AA9-FD91-4124-808B-603D3166253C}" srcOrd="8" destOrd="0" presId="urn:microsoft.com/office/officeart/2005/8/layout/chevron1"/>
    <dgm:cxn modelId="{402454BA-A237-4EAD-AF55-3DC31E151A60}" type="presParOf" srcId="{14A16B3F-CB0E-40A4-B333-7069C057FBA2}" destId="{5B5BC6B2-71A0-4363-BDB0-7033B75897C4}" srcOrd="9" destOrd="0" presId="urn:microsoft.com/office/officeart/2005/8/layout/chevron1"/>
    <dgm:cxn modelId="{D15024F2-5595-4825-BEFF-32A9F85FEEBD}" type="presParOf" srcId="{14A16B3F-CB0E-40A4-B333-7069C057FBA2}" destId="{23385F22-28E8-4903-8ED4-C59D31D2B08B}" srcOrd="10" destOrd="0" presId="urn:microsoft.com/office/officeart/2005/8/layout/chevron1"/>
    <dgm:cxn modelId="{33540BC7-CA78-4245-B822-13DF209B8F5D}" type="presParOf" srcId="{14A16B3F-CB0E-40A4-B333-7069C057FBA2}" destId="{5BB195CE-30B6-4897-8F6C-9F66C8385790}" srcOrd="11" destOrd="0" presId="urn:microsoft.com/office/officeart/2005/8/layout/chevron1"/>
    <dgm:cxn modelId="{614EFB3A-86D6-47DC-BBD4-DC0874A32E1E}" type="presParOf" srcId="{14A16B3F-CB0E-40A4-B333-7069C057FBA2}" destId="{1C52663C-4804-444C-B9B9-C325ABAEDAEE}" srcOrd="1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79F202-46A3-4E8C-BFFB-E5230CDF8E28}" type="doc">
      <dgm:prSet loTypeId="urn:microsoft.com/office/officeart/2005/8/layout/chevron1" loCatId="process" qsTypeId="urn:microsoft.com/office/officeart/2005/8/quickstyle/simple1" qsCatId="simple" csTypeId="urn:microsoft.com/office/officeart/2005/8/colors/accent1_2" csCatId="accent1" phldr="1"/>
      <dgm:spPr/>
    </dgm:pt>
    <dgm:pt modelId="{5F803A5B-22BE-4F34-85A6-10EBFB51D6CF}">
      <dgm:prSet phldrT="[Text]"/>
      <dgm:spPr>
        <a:solidFill>
          <a:schemeClr val="bg1">
            <a:lumMod val="75000"/>
          </a:schemeClr>
        </a:solidFill>
      </dgm:spPr>
      <dgm:t>
        <a:bodyPr/>
        <a:lstStyle/>
        <a:p>
          <a:r>
            <a:rPr lang="en-US">
              <a:solidFill>
                <a:schemeClr val="tx1"/>
              </a:solidFill>
              <a:latin typeface="Cambria" panose="02040503050406030204" pitchFamily="18" charset="0"/>
            </a:rPr>
            <a:t>Overview </a:t>
          </a:r>
        </a:p>
      </dgm:t>
    </dgm:pt>
    <dgm:pt modelId="{92CC963A-E024-49D6-A3F9-522A10DAD15F}" type="parTrans" cxnId="{301C5036-E24A-4C29-A44B-0FB2BEFC1CCA}">
      <dgm:prSet/>
      <dgm:spPr/>
      <dgm:t>
        <a:bodyPr/>
        <a:lstStyle/>
        <a:p>
          <a:endParaRPr lang="en-US">
            <a:latin typeface="Cambria" panose="02040503050406030204" pitchFamily="18" charset="0"/>
          </a:endParaRPr>
        </a:p>
      </dgm:t>
    </dgm:pt>
    <dgm:pt modelId="{EFCABC26-A0ED-4FAD-A1CF-FF820C0E94D3}" type="sibTrans" cxnId="{301C5036-E24A-4C29-A44B-0FB2BEFC1CCA}">
      <dgm:prSet/>
      <dgm:spPr/>
      <dgm:t>
        <a:bodyPr/>
        <a:lstStyle/>
        <a:p>
          <a:endParaRPr lang="en-US">
            <a:latin typeface="Cambria" panose="02040503050406030204" pitchFamily="18" charset="0"/>
          </a:endParaRPr>
        </a:p>
      </dgm:t>
    </dgm:pt>
    <dgm:pt modelId="{AE028A22-C341-40CA-827D-B5042E6B1D80}">
      <dgm:prSet phldrT="[Text]"/>
      <dgm:spPr>
        <a:solidFill>
          <a:schemeClr val="bg1">
            <a:lumMod val="75000"/>
          </a:schemeClr>
        </a:solidFill>
      </dgm:spPr>
      <dgm:t>
        <a:bodyPr/>
        <a:lstStyle/>
        <a:p>
          <a:r>
            <a:rPr lang="en-US">
              <a:solidFill>
                <a:schemeClr val="tx1"/>
              </a:solidFill>
              <a:latin typeface="Cambria" panose="02040503050406030204" pitchFamily="18" charset="0"/>
            </a:rPr>
            <a:t>Economic Conditions</a:t>
          </a:r>
        </a:p>
      </dgm:t>
    </dgm:pt>
    <dgm:pt modelId="{156EB9FA-05E1-4075-A044-62459FF7C7F6}" type="parTrans" cxnId="{36FFEB00-93C5-4072-99A3-B0C1B188CCE4}">
      <dgm:prSet/>
      <dgm:spPr/>
      <dgm:t>
        <a:bodyPr/>
        <a:lstStyle/>
        <a:p>
          <a:endParaRPr lang="en-US">
            <a:latin typeface="Cambria" panose="02040503050406030204" pitchFamily="18" charset="0"/>
          </a:endParaRPr>
        </a:p>
      </dgm:t>
    </dgm:pt>
    <dgm:pt modelId="{5C6B81ED-DF34-4B12-9451-3190049FAC42}" type="sibTrans" cxnId="{36FFEB00-93C5-4072-99A3-B0C1B188CCE4}">
      <dgm:prSet/>
      <dgm:spPr/>
      <dgm:t>
        <a:bodyPr/>
        <a:lstStyle/>
        <a:p>
          <a:endParaRPr lang="en-US">
            <a:latin typeface="Cambria" panose="02040503050406030204" pitchFamily="18" charset="0"/>
          </a:endParaRPr>
        </a:p>
      </dgm:t>
    </dgm:pt>
    <dgm:pt modelId="{BF3BE9EB-683D-42D7-8B7B-69E3A26F8DCF}">
      <dgm:prSet phldrT="[Text]"/>
      <dgm:spPr>
        <a:solidFill>
          <a:schemeClr val="bg1">
            <a:lumMod val="75000"/>
          </a:schemeClr>
        </a:solidFill>
      </dgm:spPr>
      <dgm:t>
        <a:bodyPr/>
        <a:lstStyle/>
        <a:p>
          <a:r>
            <a:rPr lang="en-US">
              <a:solidFill>
                <a:schemeClr val="tx1"/>
              </a:solidFill>
              <a:latin typeface="Cambria" panose="02040503050406030204" pitchFamily="18" charset="0"/>
            </a:rPr>
            <a:t>Portfolio Strategy &amp; Composition</a:t>
          </a:r>
        </a:p>
      </dgm:t>
    </dgm:pt>
    <dgm:pt modelId="{AD86BED1-BDB7-4F90-A85C-C107562A7212}" type="parTrans" cxnId="{30D852F7-A1FF-4BAA-9C1F-87ED66CDF367}">
      <dgm:prSet/>
      <dgm:spPr/>
      <dgm:t>
        <a:bodyPr/>
        <a:lstStyle/>
        <a:p>
          <a:endParaRPr lang="en-US">
            <a:latin typeface="Cambria" panose="02040503050406030204" pitchFamily="18" charset="0"/>
          </a:endParaRPr>
        </a:p>
      </dgm:t>
    </dgm:pt>
    <dgm:pt modelId="{0211ED15-6018-4919-ADD6-F8684B308927}" type="sibTrans" cxnId="{30D852F7-A1FF-4BAA-9C1F-87ED66CDF367}">
      <dgm:prSet/>
      <dgm:spPr/>
      <dgm:t>
        <a:bodyPr/>
        <a:lstStyle/>
        <a:p>
          <a:endParaRPr lang="en-US">
            <a:latin typeface="Cambria" panose="02040503050406030204" pitchFamily="18" charset="0"/>
          </a:endParaRPr>
        </a:p>
      </dgm:t>
    </dgm:pt>
    <dgm:pt modelId="{706B95C1-C338-45B7-BA0B-A50F3207F412}">
      <dgm:prSet phldrT="[Text]"/>
      <dgm:spPr>
        <a:solidFill>
          <a:srgbClr val="005A3C"/>
        </a:solidFill>
      </dgm:spPr>
      <dgm:t>
        <a:bodyPr/>
        <a:lstStyle/>
        <a:p>
          <a:r>
            <a:rPr lang="en-US">
              <a:solidFill>
                <a:schemeClr val="bg1"/>
              </a:solidFill>
              <a:latin typeface="Cambria" panose="02040503050406030204" pitchFamily="18" charset="0"/>
            </a:rPr>
            <a:t>Sector Summaries</a:t>
          </a:r>
        </a:p>
      </dgm:t>
    </dgm:pt>
    <dgm:pt modelId="{1ED72617-956B-42C6-A6EF-B1897219DAC1}" type="parTrans" cxnId="{C19857BA-CEF4-43F6-A3A0-2BB521C5E229}">
      <dgm:prSet/>
      <dgm:spPr/>
      <dgm:t>
        <a:bodyPr/>
        <a:lstStyle/>
        <a:p>
          <a:endParaRPr lang="en-US">
            <a:latin typeface="Cambria" panose="02040503050406030204" pitchFamily="18" charset="0"/>
          </a:endParaRPr>
        </a:p>
      </dgm:t>
    </dgm:pt>
    <dgm:pt modelId="{78AD03C7-F9E8-4FC1-AB48-A2A980435588}" type="sibTrans" cxnId="{C19857BA-CEF4-43F6-A3A0-2BB521C5E229}">
      <dgm:prSet/>
      <dgm:spPr/>
      <dgm:t>
        <a:bodyPr/>
        <a:lstStyle/>
        <a:p>
          <a:endParaRPr lang="en-US">
            <a:latin typeface="Cambria" panose="02040503050406030204" pitchFamily="18" charset="0"/>
          </a:endParaRPr>
        </a:p>
      </dgm:t>
    </dgm:pt>
    <dgm:pt modelId="{EBE436B8-21CF-4736-9906-1D324CB1504C}">
      <dgm:prSet phldrT="[Text]"/>
      <dgm:spPr>
        <a:solidFill>
          <a:schemeClr val="bg1">
            <a:lumMod val="75000"/>
          </a:schemeClr>
        </a:solidFill>
      </dgm:spPr>
      <dgm:t>
        <a:bodyPr/>
        <a:lstStyle/>
        <a:p>
          <a:r>
            <a:rPr lang="en-US">
              <a:solidFill>
                <a:schemeClr val="tx1"/>
              </a:solidFill>
              <a:latin typeface="Cambria" panose="02040503050406030204" pitchFamily="18" charset="0"/>
            </a:rPr>
            <a:t>Risk Analysis</a:t>
          </a:r>
        </a:p>
      </dgm:t>
    </dgm:pt>
    <dgm:pt modelId="{8D3E429C-83E6-439A-8E18-3293405ED7DC}" type="parTrans" cxnId="{B688BA00-1910-476B-B89D-A7ACB1A25AA8}">
      <dgm:prSet/>
      <dgm:spPr/>
      <dgm:t>
        <a:bodyPr/>
        <a:lstStyle/>
        <a:p>
          <a:endParaRPr lang="en-US">
            <a:latin typeface="Cambria" panose="02040503050406030204" pitchFamily="18" charset="0"/>
          </a:endParaRPr>
        </a:p>
      </dgm:t>
    </dgm:pt>
    <dgm:pt modelId="{97AD9ABE-C019-4AC4-B342-6B9565B3B760}" type="sibTrans" cxnId="{B688BA00-1910-476B-B89D-A7ACB1A25AA8}">
      <dgm:prSet/>
      <dgm:spPr/>
      <dgm:t>
        <a:bodyPr/>
        <a:lstStyle/>
        <a:p>
          <a:endParaRPr lang="en-US">
            <a:latin typeface="Cambria" panose="02040503050406030204" pitchFamily="18" charset="0"/>
          </a:endParaRPr>
        </a:p>
      </dgm:t>
    </dgm:pt>
    <dgm:pt modelId="{7D0E81F6-2069-415D-A38D-9A2442D6F072}">
      <dgm:prSet phldrT="[Text]"/>
      <dgm:spPr>
        <a:solidFill>
          <a:schemeClr val="bg1">
            <a:lumMod val="75000"/>
          </a:schemeClr>
        </a:solidFill>
      </dgm:spPr>
      <dgm:t>
        <a:bodyPr/>
        <a:lstStyle/>
        <a:p>
          <a:r>
            <a:rPr lang="en-US">
              <a:solidFill>
                <a:schemeClr val="tx1"/>
              </a:solidFill>
              <a:latin typeface="Cambria" panose="02040503050406030204" pitchFamily="18" charset="0"/>
            </a:rPr>
            <a:t>Performance Review</a:t>
          </a:r>
        </a:p>
      </dgm:t>
    </dgm:pt>
    <dgm:pt modelId="{69DF0798-6463-415C-976A-B0E41262E338}" type="parTrans" cxnId="{D6A1A73F-5653-443C-91CD-E8824CFAB58F}">
      <dgm:prSet/>
      <dgm:spPr/>
      <dgm:t>
        <a:bodyPr/>
        <a:lstStyle/>
        <a:p>
          <a:endParaRPr lang="en-US">
            <a:latin typeface="Cambria" panose="02040503050406030204" pitchFamily="18" charset="0"/>
          </a:endParaRPr>
        </a:p>
      </dgm:t>
    </dgm:pt>
    <dgm:pt modelId="{BF32C263-AD54-45E7-8E47-F06D6BD01BC6}" type="sibTrans" cxnId="{D6A1A73F-5653-443C-91CD-E8824CFAB58F}">
      <dgm:prSet/>
      <dgm:spPr/>
      <dgm:t>
        <a:bodyPr/>
        <a:lstStyle/>
        <a:p>
          <a:endParaRPr lang="en-US">
            <a:latin typeface="Cambria" panose="02040503050406030204" pitchFamily="18" charset="0"/>
          </a:endParaRPr>
        </a:p>
      </dgm:t>
    </dgm:pt>
    <dgm:pt modelId="{F45E658C-CC05-431A-9742-6C84849C6A16}">
      <dgm:prSet phldrT="[Text]"/>
      <dgm:spPr>
        <a:solidFill>
          <a:schemeClr val="bg1">
            <a:lumMod val="75000"/>
          </a:schemeClr>
        </a:solidFill>
      </dgm:spPr>
      <dgm:t>
        <a:bodyPr/>
        <a:lstStyle/>
        <a:p>
          <a:r>
            <a:rPr lang="en-US">
              <a:solidFill>
                <a:schemeClr val="tx1"/>
              </a:solidFill>
              <a:latin typeface="Cambria" panose="02040503050406030204" pitchFamily="18" charset="0"/>
            </a:rPr>
            <a:t>Student Biographies</a:t>
          </a:r>
        </a:p>
      </dgm:t>
    </dgm:pt>
    <dgm:pt modelId="{F5BB7C37-FF9A-4361-8FF4-5B5F9CEFDF65}" type="parTrans" cxnId="{C44C7319-AC3D-45F3-A5D4-D4B38AAC7E2E}">
      <dgm:prSet/>
      <dgm:spPr/>
      <dgm:t>
        <a:bodyPr/>
        <a:lstStyle/>
        <a:p>
          <a:endParaRPr lang="en-US">
            <a:latin typeface="Cambria" panose="02040503050406030204" pitchFamily="18" charset="0"/>
          </a:endParaRPr>
        </a:p>
      </dgm:t>
    </dgm:pt>
    <dgm:pt modelId="{CEE92780-113A-4C9D-BB87-B1555049CCCA}" type="sibTrans" cxnId="{C44C7319-AC3D-45F3-A5D4-D4B38AAC7E2E}">
      <dgm:prSet/>
      <dgm:spPr/>
      <dgm:t>
        <a:bodyPr/>
        <a:lstStyle/>
        <a:p>
          <a:endParaRPr lang="en-US">
            <a:latin typeface="Cambria" panose="02040503050406030204" pitchFamily="18" charset="0"/>
          </a:endParaRPr>
        </a:p>
      </dgm:t>
    </dgm:pt>
    <dgm:pt modelId="{14A16B3F-CB0E-40A4-B333-7069C057FBA2}" type="pres">
      <dgm:prSet presAssocID="{3C79F202-46A3-4E8C-BFFB-E5230CDF8E28}" presName="Name0" presStyleCnt="0">
        <dgm:presLayoutVars>
          <dgm:dir/>
          <dgm:animLvl val="lvl"/>
          <dgm:resizeHandles val="exact"/>
        </dgm:presLayoutVars>
      </dgm:prSet>
      <dgm:spPr/>
    </dgm:pt>
    <dgm:pt modelId="{C2FA0260-AF8B-4C60-97DC-FCA88A0CE119}" type="pres">
      <dgm:prSet presAssocID="{5F803A5B-22BE-4F34-85A6-10EBFB51D6CF}" presName="parTxOnly" presStyleLbl="node1" presStyleIdx="0" presStyleCnt="7">
        <dgm:presLayoutVars>
          <dgm:chMax val="0"/>
          <dgm:chPref val="0"/>
          <dgm:bulletEnabled val="1"/>
        </dgm:presLayoutVars>
      </dgm:prSet>
      <dgm:spPr/>
      <dgm:t>
        <a:bodyPr/>
        <a:lstStyle/>
        <a:p>
          <a:endParaRPr lang="en-US"/>
        </a:p>
      </dgm:t>
    </dgm:pt>
    <dgm:pt modelId="{24E8C84A-C2E3-4FE8-8DAF-F097F8E5CB4F}" type="pres">
      <dgm:prSet presAssocID="{EFCABC26-A0ED-4FAD-A1CF-FF820C0E94D3}" presName="parTxOnlySpace" presStyleCnt="0"/>
      <dgm:spPr/>
    </dgm:pt>
    <dgm:pt modelId="{2BC94F5E-8EB4-4F53-A153-CBBA496E5432}" type="pres">
      <dgm:prSet presAssocID="{AE028A22-C341-40CA-827D-B5042E6B1D80}" presName="parTxOnly" presStyleLbl="node1" presStyleIdx="1" presStyleCnt="7">
        <dgm:presLayoutVars>
          <dgm:chMax val="0"/>
          <dgm:chPref val="0"/>
          <dgm:bulletEnabled val="1"/>
        </dgm:presLayoutVars>
      </dgm:prSet>
      <dgm:spPr/>
      <dgm:t>
        <a:bodyPr/>
        <a:lstStyle/>
        <a:p>
          <a:endParaRPr lang="en-US"/>
        </a:p>
      </dgm:t>
    </dgm:pt>
    <dgm:pt modelId="{078376D3-0A69-43B0-BA11-AA605078D740}" type="pres">
      <dgm:prSet presAssocID="{5C6B81ED-DF34-4B12-9451-3190049FAC42}" presName="parTxOnlySpace" presStyleCnt="0"/>
      <dgm:spPr/>
    </dgm:pt>
    <dgm:pt modelId="{B4AEAA16-2F9F-40E9-87CF-FBCCCCCB0E50}" type="pres">
      <dgm:prSet presAssocID="{706B95C1-C338-45B7-BA0B-A50F3207F412}" presName="parTxOnly" presStyleLbl="node1" presStyleIdx="2" presStyleCnt="7">
        <dgm:presLayoutVars>
          <dgm:chMax val="0"/>
          <dgm:chPref val="0"/>
          <dgm:bulletEnabled val="1"/>
        </dgm:presLayoutVars>
      </dgm:prSet>
      <dgm:spPr/>
      <dgm:t>
        <a:bodyPr/>
        <a:lstStyle/>
        <a:p>
          <a:endParaRPr lang="en-US"/>
        </a:p>
      </dgm:t>
    </dgm:pt>
    <dgm:pt modelId="{FB16C91A-ECE2-4021-971C-97D60E4B55F1}" type="pres">
      <dgm:prSet presAssocID="{78AD03C7-F9E8-4FC1-AB48-A2A980435588}" presName="parTxOnlySpace" presStyleCnt="0"/>
      <dgm:spPr/>
    </dgm:pt>
    <dgm:pt modelId="{C37871B3-EE4C-43B5-84AD-B8B376C4415D}" type="pres">
      <dgm:prSet presAssocID="{BF3BE9EB-683D-42D7-8B7B-69E3A26F8DCF}" presName="parTxOnly" presStyleLbl="node1" presStyleIdx="3" presStyleCnt="7">
        <dgm:presLayoutVars>
          <dgm:chMax val="0"/>
          <dgm:chPref val="0"/>
          <dgm:bulletEnabled val="1"/>
        </dgm:presLayoutVars>
      </dgm:prSet>
      <dgm:spPr/>
      <dgm:t>
        <a:bodyPr/>
        <a:lstStyle/>
        <a:p>
          <a:endParaRPr lang="en-US"/>
        </a:p>
      </dgm:t>
    </dgm:pt>
    <dgm:pt modelId="{3539B5FE-FBD7-4C5E-91B8-DDE08B3CB238}" type="pres">
      <dgm:prSet presAssocID="{0211ED15-6018-4919-ADD6-F8684B308927}" presName="parTxOnlySpace" presStyleCnt="0"/>
      <dgm:spPr/>
    </dgm:pt>
    <dgm:pt modelId="{DD5B0AA9-FD91-4124-808B-603D3166253C}" type="pres">
      <dgm:prSet presAssocID="{EBE436B8-21CF-4736-9906-1D324CB1504C}" presName="parTxOnly" presStyleLbl="node1" presStyleIdx="4" presStyleCnt="7">
        <dgm:presLayoutVars>
          <dgm:chMax val="0"/>
          <dgm:chPref val="0"/>
          <dgm:bulletEnabled val="1"/>
        </dgm:presLayoutVars>
      </dgm:prSet>
      <dgm:spPr/>
      <dgm:t>
        <a:bodyPr/>
        <a:lstStyle/>
        <a:p>
          <a:endParaRPr lang="en-US"/>
        </a:p>
      </dgm:t>
    </dgm:pt>
    <dgm:pt modelId="{5B5BC6B2-71A0-4363-BDB0-7033B75897C4}" type="pres">
      <dgm:prSet presAssocID="{97AD9ABE-C019-4AC4-B342-6B9565B3B760}" presName="parTxOnlySpace" presStyleCnt="0"/>
      <dgm:spPr/>
    </dgm:pt>
    <dgm:pt modelId="{23385F22-28E8-4903-8ED4-C59D31D2B08B}" type="pres">
      <dgm:prSet presAssocID="{7D0E81F6-2069-415D-A38D-9A2442D6F072}" presName="parTxOnly" presStyleLbl="node1" presStyleIdx="5" presStyleCnt="7">
        <dgm:presLayoutVars>
          <dgm:chMax val="0"/>
          <dgm:chPref val="0"/>
          <dgm:bulletEnabled val="1"/>
        </dgm:presLayoutVars>
      </dgm:prSet>
      <dgm:spPr/>
      <dgm:t>
        <a:bodyPr/>
        <a:lstStyle/>
        <a:p>
          <a:endParaRPr lang="en-US"/>
        </a:p>
      </dgm:t>
    </dgm:pt>
    <dgm:pt modelId="{5BB195CE-30B6-4897-8F6C-9F66C8385790}" type="pres">
      <dgm:prSet presAssocID="{BF32C263-AD54-45E7-8E47-F06D6BD01BC6}" presName="parTxOnlySpace" presStyleCnt="0"/>
      <dgm:spPr/>
    </dgm:pt>
    <dgm:pt modelId="{1C52663C-4804-444C-B9B9-C325ABAEDAEE}" type="pres">
      <dgm:prSet presAssocID="{F45E658C-CC05-431A-9742-6C84849C6A16}" presName="parTxOnly" presStyleLbl="node1" presStyleIdx="6" presStyleCnt="7">
        <dgm:presLayoutVars>
          <dgm:chMax val="0"/>
          <dgm:chPref val="0"/>
          <dgm:bulletEnabled val="1"/>
        </dgm:presLayoutVars>
      </dgm:prSet>
      <dgm:spPr/>
      <dgm:t>
        <a:bodyPr/>
        <a:lstStyle/>
        <a:p>
          <a:endParaRPr lang="en-US"/>
        </a:p>
      </dgm:t>
    </dgm:pt>
  </dgm:ptLst>
  <dgm:cxnLst>
    <dgm:cxn modelId="{301C5036-E24A-4C29-A44B-0FB2BEFC1CCA}" srcId="{3C79F202-46A3-4E8C-BFFB-E5230CDF8E28}" destId="{5F803A5B-22BE-4F34-85A6-10EBFB51D6CF}" srcOrd="0" destOrd="0" parTransId="{92CC963A-E024-49D6-A3F9-522A10DAD15F}" sibTransId="{EFCABC26-A0ED-4FAD-A1CF-FF820C0E94D3}"/>
    <dgm:cxn modelId="{36FFEB00-93C5-4072-99A3-B0C1B188CCE4}" srcId="{3C79F202-46A3-4E8C-BFFB-E5230CDF8E28}" destId="{AE028A22-C341-40CA-827D-B5042E6B1D80}" srcOrd="1" destOrd="0" parTransId="{156EB9FA-05E1-4075-A044-62459FF7C7F6}" sibTransId="{5C6B81ED-DF34-4B12-9451-3190049FAC42}"/>
    <dgm:cxn modelId="{3E2F706C-A3EF-46D2-9786-E2B0009E978B}" type="presOf" srcId="{3C79F202-46A3-4E8C-BFFB-E5230CDF8E28}" destId="{14A16B3F-CB0E-40A4-B333-7069C057FBA2}" srcOrd="0" destOrd="0" presId="urn:microsoft.com/office/officeart/2005/8/layout/chevron1"/>
    <dgm:cxn modelId="{C44C7319-AC3D-45F3-A5D4-D4B38AAC7E2E}" srcId="{3C79F202-46A3-4E8C-BFFB-E5230CDF8E28}" destId="{F45E658C-CC05-431A-9742-6C84849C6A16}" srcOrd="6" destOrd="0" parTransId="{F5BB7C37-FF9A-4361-8FF4-5B5F9CEFDF65}" sibTransId="{CEE92780-113A-4C9D-BB87-B1555049CCCA}"/>
    <dgm:cxn modelId="{963388BC-DEEB-49F5-B3AC-EE92D7F74EC6}" type="presOf" srcId="{F45E658C-CC05-431A-9742-6C84849C6A16}" destId="{1C52663C-4804-444C-B9B9-C325ABAEDAEE}" srcOrd="0" destOrd="0" presId="urn:microsoft.com/office/officeart/2005/8/layout/chevron1"/>
    <dgm:cxn modelId="{2B13C785-6E0E-4AAB-AB08-97561CA00290}" type="presOf" srcId="{7D0E81F6-2069-415D-A38D-9A2442D6F072}" destId="{23385F22-28E8-4903-8ED4-C59D31D2B08B}" srcOrd="0" destOrd="0" presId="urn:microsoft.com/office/officeart/2005/8/layout/chevron1"/>
    <dgm:cxn modelId="{979C8411-834E-4E69-B123-08FCD0B4CCF4}" type="presOf" srcId="{5F803A5B-22BE-4F34-85A6-10EBFB51D6CF}" destId="{C2FA0260-AF8B-4C60-97DC-FCA88A0CE119}" srcOrd="0" destOrd="0" presId="urn:microsoft.com/office/officeart/2005/8/layout/chevron1"/>
    <dgm:cxn modelId="{C19857BA-CEF4-43F6-A3A0-2BB521C5E229}" srcId="{3C79F202-46A3-4E8C-BFFB-E5230CDF8E28}" destId="{706B95C1-C338-45B7-BA0B-A50F3207F412}" srcOrd="2" destOrd="0" parTransId="{1ED72617-956B-42C6-A6EF-B1897219DAC1}" sibTransId="{78AD03C7-F9E8-4FC1-AB48-A2A980435588}"/>
    <dgm:cxn modelId="{F31AEA5E-DDD1-4C18-9CF2-7B7E07D82707}" type="presOf" srcId="{AE028A22-C341-40CA-827D-B5042E6B1D80}" destId="{2BC94F5E-8EB4-4F53-A153-CBBA496E5432}" srcOrd="0" destOrd="0" presId="urn:microsoft.com/office/officeart/2005/8/layout/chevron1"/>
    <dgm:cxn modelId="{D6A1A73F-5653-443C-91CD-E8824CFAB58F}" srcId="{3C79F202-46A3-4E8C-BFFB-E5230CDF8E28}" destId="{7D0E81F6-2069-415D-A38D-9A2442D6F072}" srcOrd="5" destOrd="0" parTransId="{69DF0798-6463-415C-976A-B0E41262E338}" sibTransId="{BF32C263-AD54-45E7-8E47-F06D6BD01BC6}"/>
    <dgm:cxn modelId="{4A1BEB6B-5D58-4CEF-867C-B4299187E8AD}" type="presOf" srcId="{706B95C1-C338-45B7-BA0B-A50F3207F412}" destId="{B4AEAA16-2F9F-40E9-87CF-FBCCCCCB0E50}" srcOrd="0" destOrd="0" presId="urn:microsoft.com/office/officeart/2005/8/layout/chevron1"/>
    <dgm:cxn modelId="{30D852F7-A1FF-4BAA-9C1F-87ED66CDF367}" srcId="{3C79F202-46A3-4E8C-BFFB-E5230CDF8E28}" destId="{BF3BE9EB-683D-42D7-8B7B-69E3A26F8DCF}" srcOrd="3" destOrd="0" parTransId="{AD86BED1-BDB7-4F90-A85C-C107562A7212}" sibTransId="{0211ED15-6018-4919-ADD6-F8684B308927}"/>
    <dgm:cxn modelId="{148ABA8E-FB48-450A-9FCE-FD464EF16CFB}" type="presOf" srcId="{BF3BE9EB-683D-42D7-8B7B-69E3A26F8DCF}" destId="{C37871B3-EE4C-43B5-84AD-B8B376C4415D}" srcOrd="0" destOrd="0" presId="urn:microsoft.com/office/officeart/2005/8/layout/chevron1"/>
    <dgm:cxn modelId="{B688BA00-1910-476B-B89D-A7ACB1A25AA8}" srcId="{3C79F202-46A3-4E8C-BFFB-E5230CDF8E28}" destId="{EBE436B8-21CF-4736-9906-1D324CB1504C}" srcOrd="4" destOrd="0" parTransId="{8D3E429C-83E6-439A-8E18-3293405ED7DC}" sibTransId="{97AD9ABE-C019-4AC4-B342-6B9565B3B760}"/>
    <dgm:cxn modelId="{2305ACCF-C0BF-470C-A508-A128ED014C13}" type="presOf" srcId="{EBE436B8-21CF-4736-9906-1D324CB1504C}" destId="{DD5B0AA9-FD91-4124-808B-603D3166253C}" srcOrd="0" destOrd="0" presId="urn:microsoft.com/office/officeart/2005/8/layout/chevron1"/>
    <dgm:cxn modelId="{52F30FC9-042C-4F69-9A29-E794C07781A5}" type="presParOf" srcId="{14A16B3F-CB0E-40A4-B333-7069C057FBA2}" destId="{C2FA0260-AF8B-4C60-97DC-FCA88A0CE119}" srcOrd="0" destOrd="0" presId="urn:microsoft.com/office/officeart/2005/8/layout/chevron1"/>
    <dgm:cxn modelId="{913DE3D1-4E30-415D-A8E5-AD99780D8CD4}" type="presParOf" srcId="{14A16B3F-CB0E-40A4-B333-7069C057FBA2}" destId="{24E8C84A-C2E3-4FE8-8DAF-F097F8E5CB4F}" srcOrd="1" destOrd="0" presId="urn:microsoft.com/office/officeart/2005/8/layout/chevron1"/>
    <dgm:cxn modelId="{C5168EB9-4E23-4478-87A9-8238DC202104}" type="presParOf" srcId="{14A16B3F-CB0E-40A4-B333-7069C057FBA2}" destId="{2BC94F5E-8EB4-4F53-A153-CBBA496E5432}" srcOrd="2" destOrd="0" presId="urn:microsoft.com/office/officeart/2005/8/layout/chevron1"/>
    <dgm:cxn modelId="{6230059D-9B7F-4544-8E56-2645E445AFF5}" type="presParOf" srcId="{14A16B3F-CB0E-40A4-B333-7069C057FBA2}" destId="{078376D3-0A69-43B0-BA11-AA605078D740}" srcOrd="3" destOrd="0" presId="urn:microsoft.com/office/officeart/2005/8/layout/chevron1"/>
    <dgm:cxn modelId="{FCCF6777-BE4C-41BA-8DB4-36D54CE59B50}" type="presParOf" srcId="{14A16B3F-CB0E-40A4-B333-7069C057FBA2}" destId="{B4AEAA16-2F9F-40E9-87CF-FBCCCCCB0E50}" srcOrd="4" destOrd="0" presId="urn:microsoft.com/office/officeart/2005/8/layout/chevron1"/>
    <dgm:cxn modelId="{0595861E-BCE5-4F4F-8334-6DEA1B0B23F8}" type="presParOf" srcId="{14A16B3F-CB0E-40A4-B333-7069C057FBA2}" destId="{FB16C91A-ECE2-4021-971C-97D60E4B55F1}" srcOrd="5" destOrd="0" presId="urn:microsoft.com/office/officeart/2005/8/layout/chevron1"/>
    <dgm:cxn modelId="{4B6FFA7E-768E-4F91-B0B1-8250C334280E}" type="presParOf" srcId="{14A16B3F-CB0E-40A4-B333-7069C057FBA2}" destId="{C37871B3-EE4C-43B5-84AD-B8B376C4415D}" srcOrd="6" destOrd="0" presId="urn:microsoft.com/office/officeart/2005/8/layout/chevron1"/>
    <dgm:cxn modelId="{0D128DF3-87D5-4399-9669-C6A10619F3D8}" type="presParOf" srcId="{14A16B3F-CB0E-40A4-B333-7069C057FBA2}" destId="{3539B5FE-FBD7-4C5E-91B8-DDE08B3CB238}" srcOrd="7" destOrd="0" presId="urn:microsoft.com/office/officeart/2005/8/layout/chevron1"/>
    <dgm:cxn modelId="{DB9F3B56-83DF-4E8F-9832-BDBA2E28CD58}" type="presParOf" srcId="{14A16B3F-CB0E-40A4-B333-7069C057FBA2}" destId="{DD5B0AA9-FD91-4124-808B-603D3166253C}" srcOrd="8" destOrd="0" presId="urn:microsoft.com/office/officeart/2005/8/layout/chevron1"/>
    <dgm:cxn modelId="{A92308CC-FD95-45AC-8640-0CAB344CE380}" type="presParOf" srcId="{14A16B3F-CB0E-40A4-B333-7069C057FBA2}" destId="{5B5BC6B2-71A0-4363-BDB0-7033B75897C4}" srcOrd="9" destOrd="0" presId="urn:microsoft.com/office/officeart/2005/8/layout/chevron1"/>
    <dgm:cxn modelId="{96A9255C-3559-4FA4-A563-57B33F9FF5DB}" type="presParOf" srcId="{14A16B3F-CB0E-40A4-B333-7069C057FBA2}" destId="{23385F22-28E8-4903-8ED4-C59D31D2B08B}" srcOrd="10" destOrd="0" presId="urn:microsoft.com/office/officeart/2005/8/layout/chevron1"/>
    <dgm:cxn modelId="{0B3833CC-4C53-4356-8735-5B6ACBA42444}" type="presParOf" srcId="{14A16B3F-CB0E-40A4-B333-7069C057FBA2}" destId="{5BB195CE-30B6-4897-8F6C-9F66C8385790}" srcOrd="11" destOrd="0" presId="urn:microsoft.com/office/officeart/2005/8/layout/chevron1"/>
    <dgm:cxn modelId="{968B2000-9E8F-4B24-A19A-F1C653CD3999}" type="presParOf" srcId="{14A16B3F-CB0E-40A4-B333-7069C057FBA2}" destId="{1C52663C-4804-444C-B9B9-C325ABAEDAEE}" srcOrd="12"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C79F202-46A3-4E8C-BFFB-E5230CDF8E28}" type="doc">
      <dgm:prSet loTypeId="urn:microsoft.com/office/officeart/2005/8/layout/chevron1" loCatId="process" qsTypeId="urn:microsoft.com/office/officeart/2005/8/quickstyle/simple1" qsCatId="simple" csTypeId="urn:microsoft.com/office/officeart/2005/8/colors/accent1_2" csCatId="accent1" phldr="1"/>
      <dgm:spPr/>
    </dgm:pt>
    <dgm:pt modelId="{5F803A5B-22BE-4F34-85A6-10EBFB51D6CF}">
      <dgm:prSet phldrT="[Text]"/>
      <dgm:spPr>
        <a:solidFill>
          <a:srgbClr val="D2D2D2"/>
        </a:solidFill>
      </dgm:spPr>
      <dgm:t>
        <a:bodyPr/>
        <a:lstStyle/>
        <a:p>
          <a:r>
            <a:rPr lang="en-US">
              <a:solidFill>
                <a:schemeClr val="tx1"/>
              </a:solidFill>
              <a:latin typeface="Cambria" panose="02040503050406030204" pitchFamily="18" charset="0"/>
            </a:rPr>
            <a:t>Overview </a:t>
          </a:r>
        </a:p>
      </dgm:t>
    </dgm:pt>
    <dgm:pt modelId="{92CC963A-E024-49D6-A3F9-522A10DAD15F}" type="parTrans" cxnId="{301C5036-E24A-4C29-A44B-0FB2BEFC1CCA}">
      <dgm:prSet/>
      <dgm:spPr/>
      <dgm:t>
        <a:bodyPr/>
        <a:lstStyle/>
        <a:p>
          <a:endParaRPr lang="en-US">
            <a:latin typeface="Cambria" panose="02040503050406030204" pitchFamily="18" charset="0"/>
          </a:endParaRPr>
        </a:p>
      </dgm:t>
    </dgm:pt>
    <dgm:pt modelId="{EFCABC26-A0ED-4FAD-A1CF-FF820C0E94D3}" type="sibTrans" cxnId="{301C5036-E24A-4C29-A44B-0FB2BEFC1CCA}">
      <dgm:prSet/>
      <dgm:spPr/>
      <dgm:t>
        <a:bodyPr/>
        <a:lstStyle/>
        <a:p>
          <a:endParaRPr lang="en-US">
            <a:latin typeface="Cambria" panose="02040503050406030204" pitchFamily="18" charset="0"/>
          </a:endParaRPr>
        </a:p>
      </dgm:t>
    </dgm:pt>
    <dgm:pt modelId="{AE028A22-C341-40CA-827D-B5042E6B1D80}">
      <dgm:prSet phldrT="[Text]"/>
      <dgm:spPr>
        <a:solidFill>
          <a:srgbClr val="D2D2D2"/>
        </a:solidFill>
      </dgm:spPr>
      <dgm:t>
        <a:bodyPr/>
        <a:lstStyle/>
        <a:p>
          <a:r>
            <a:rPr lang="en-US">
              <a:solidFill>
                <a:schemeClr val="tx1"/>
              </a:solidFill>
              <a:latin typeface="Cambria" panose="02040503050406030204" pitchFamily="18" charset="0"/>
            </a:rPr>
            <a:t>Economic Conditions</a:t>
          </a:r>
        </a:p>
      </dgm:t>
    </dgm:pt>
    <dgm:pt modelId="{156EB9FA-05E1-4075-A044-62459FF7C7F6}" type="parTrans" cxnId="{36FFEB00-93C5-4072-99A3-B0C1B188CCE4}">
      <dgm:prSet/>
      <dgm:spPr/>
      <dgm:t>
        <a:bodyPr/>
        <a:lstStyle/>
        <a:p>
          <a:endParaRPr lang="en-US">
            <a:latin typeface="Cambria" panose="02040503050406030204" pitchFamily="18" charset="0"/>
          </a:endParaRPr>
        </a:p>
      </dgm:t>
    </dgm:pt>
    <dgm:pt modelId="{5C6B81ED-DF34-4B12-9451-3190049FAC42}" type="sibTrans" cxnId="{36FFEB00-93C5-4072-99A3-B0C1B188CCE4}">
      <dgm:prSet/>
      <dgm:spPr/>
      <dgm:t>
        <a:bodyPr/>
        <a:lstStyle/>
        <a:p>
          <a:endParaRPr lang="en-US">
            <a:latin typeface="Cambria" panose="02040503050406030204" pitchFamily="18" charset="0"/>
          </a:endParaRPr>
        </a:p>
      </dgm:t>
    </dgm:pt>
    <dgm:pt modelId="{BF3BE9EB-683D-42D7-8B7B-69E3A26F8DCF}">
      <dgm:prSet phldrT="[Text]"/>
      <dgm:spPr>
        <a:solidFill>
          <a:srgbClr val="005A3C"/>
        </a:solidFill>
      </dgm:spPr>
      <dgm:t>
        <a:bodyPr/>
        <a:lstStyle/>
        <a:p>
          <a:r>
            <a:rPr lang="en-US">
              <a:solidFill>
                <a:schemeClr val="bg1"/>
              </a:solidFill>
              <a:latin typeface="Cambria" panose="02040503050406030204" pitchFamily="18" charset="0"/>
            </a:rPr>
            <a:t>Portfolio Strategy &amp; Composition</a:t>
          </a:r>
        </a:p>
      </dgm:t>
    </dgm:pt>
    <dgm:pt modelId="{AD86BED1-BDB7-4F90-A85C-C107562A7212}" type="parTrans" cxnId="{30D852F7-A1FF-4BAA-9C1F-87ED66CDF367}">
      <dgm:prSet/>
      <dgm:spPr/>
      <dgm:t>
        <a:bodyPr/>
        <a:lstStyle/>
        <a:p>
          <a:endParaRPr lang="en-US">
            <a:latin typeface="Cambria" panose="02040503050406030204" pitchFamily="18" charset="0"/>
          </a:endParaRPr>
        </a:p>
      </dgm:t>
    </dgm:pt>
    <dgm:pt modelId="{0211ED15-6018-4919-ADD6-F8684B308927}" type="sibTrans" cxnId="{30D852F7-A1FF-4BAA-9C1F-87ED66CDF367}">
      <dgm:prSet/>
      <dgm:spPr/>
      <dgm:t>
        <a:bodyPr/>
        <a:lstStyle/>
        <a:p>
          <a:endParaRPr lang="en-US">
            <a:latin typeface="Cambria" panose="02040503050406030204" pitchFamily="18" charset="0"/>
          </a:endParaRPr>
        </a:p>
      </dgm:t>
    </dgm:pt>
    <dgm:pt modelId="{706B95C1-C338-45B7-BA0B-A50F3207F412}">
      <dgm:prSet phldrT="[Text]"/>
      <dgm:spPr>
        <a:solidFill>
          <a:srgbClr val="D2D2D2"/>
        </a:solidFill>
      </dgm:spPr>
      <dgm:t>
        <a:bodyPr/>
        <a:lstStyle/>
        <a:p>
          <a:r>
            <a:rPr lang="en-US">
              <a:solidFill>
                <a:schemeClr val="tx1"/>
              </a:solidFill>
              <a:latin typeface="Cambria" panose="02040503050406030204" pitchFamily="18" charset="0"/>
            </a:rPr>
            <a:t>Sector Summaries</a:t>
          </a:r>
        </a:p>
      </dgm:t>
    </dgm:pt>
    <dgm:pt modelId="{1ED72617-956B-42C6-A6EF-B1897219DAC1}" type="parTrans" cxnId="{C19857BA-CEF4-43F6-A3A0-2BB521C5E229}">
      <dgm:prSet/>
      <dgm:spPr/>
      <dgm:t>
        <a:bodyPr/>
        <a:lstStyle/>
        <a:p>
          <a:endParaRPr lang="en-US">
            <a:latin typeface="Cambria" panose="02040503050406030204" pitchFamily="18" charset="0"/>
          </a:endParaRPr>
        </a:p>
      </dgm:t>
    </dgm:pt>
    <dgm:pt modelId="{78AD03C7-F9E8-4FC1-AB48-A2A980435588}" type="sibTrans" cxnId="{C19857BA-CEF4-43F6-A3A0-2BB521C5E229}">
      <dgm:prSet/>
      <dgm:spPr/>
      <dgm:t>
        <a:bodyPr/>
        <a:lstStyle/>
        <a:p>
          <a:endParaRPr lang="en-US">
            <a:latin typeface="Cambria" panose="02040503050406030204" pitchFamily="18" charset="0"/>
          </a:endParaRPr>
        </a:p>
      </dgm:t>
    </dgm:pt>
    <dgm:pt modelId="{EBE436B8-21CF-4736-9906-1D324CB1504C}">
      <dgm:prSet phldrT="[Text]"/>
      <dgm:spPr>
        <a:solidFill>
          <a:srgbClr val="D2D2D2"/>
        </a:solidFill>
      </dgm:spPr>
      <dgm:t>
        <a:bodyPr/>
        <a:lstStyle/>
        <a:p>
          <a:r>
            <a:rPr lang="en-US">
              <a:solidFill>
                <a:schemeClr val="tx1"/>
              </a:solidFill>
              <a:latin typeface="Cambria" panose="02040503050406030204" pitchFamily="18" charset="0"/>
            </a:rPr>
            <a:t>Risk Analysis</a:t>
          </a:r>
        </a:p>
      </dgm:t>
    </dgm:pt>
    <dgm:pt modelId="{8D3E429C-83E6-439A-8E18-3293405ED7DC}" type="parTrans" cxnId="{B688BA00-1910-476B-B89D-A7ACB1A25AA8}">
      <dgm:prSet/>
      <dgm:spPr/>
      <dgm:t>
        <a:bodyPr/>
        <a:lstStyle/>
        <a:p>
          <a:endParaRPr lang="en-US">
            <a:latin typeface="Cambria" panose="02040503050406030204" pitchFamily="18" charset="0"/>
          </a:endParaRPr>
        </a:p>
      </dgm:t>
    </dgm:pt>
    <dgm:pt modelId="{97AD9ABE-C019-4AC4-B342-6B9565B3B760}" type="sibTrans" cxnId="{B688BA00-1910-476B-B89D-A7ACB1A25AA8}">
      <dgm:prSet/>
      <dgm:spPr/>
      <dgm:t>
        <a:bodyPr/>
        <a:lstStyle/>
        <a:p>
          <a:endParaRPr lang="en-US">
            <a:latin typeface="Cambria" panose="02040503050406030204" pitchFamily="18" charset="0"/>
          </a:endParaRPr>
        </a:p>
      </dgm:t>
    </dgm:pt>
    <dgm:pt modelId="{7D0E81F6-2069-415D-A38D-9A2442D6F072}">
      <dgm:prSet phldrT="[Text]"/>
      <dgm:spPr>
        <a:solidFill>
          <a:srgbClr val="D2D2D2"/>
        </a:solidFill>
      </dgm:spPr>
      <dgm:t>
        <a:bodyPr/>
        <a:lstStyle/>
        <a:p>
          <a:r>
            <a:rPr lang="en-US">
              <a:solidFill>
                <a:schemeClr val="tx1"/>
              </a:solidFill>
              <a:latin typeface="Cambria" panose="02040503050406030204" pitchFamily="18" charset="0"/>
            </a:rPr>
            <a:t>Performance Review</a:t>
          </a:r>
        </a:p>
      </dgm:t>
    </dgm:pt>
    <dgm:pt modelId="{69DF0798-6463-415C-976A-B0E41262E338}" type="parTrans" cxnId="{D6A1A73F-5653-443C-91CD-E8824CFAB58F}">
      <dgm:prSet/>
      <dgm:spPr/>
      <dgm:t>
        <a:bodyPr/>
        <a:lstStyle/>
        <a:p>
          <a:endParaRPr lang="en-US">
            <a:latin typeface="Cambria" panose="02040503050406030204" pitchFamily="18" charset="0"/>
          </a:endParaRPr>
        </a:p>
      </dgm:t>
    </dgm:pt>
    <dgm:pt modelId="{BF32C263-AD54-45E7-8E47-F06D6BD01BC6}" type="sibTrans" cxnId="{D6A1A73F-5653-443C-91CD-E8824CFAB58F}">
      <dgm:prSet/>
      <dgm:spPr/>
      <dgm:t>
        <a:bodyPr/>
        <a:lstStyle/>
        <a:p>
          <a:endParaRPr lang="en-US">
            <a:latin typeface="Cambria" panose="02040503050406030204" pitchFamily="18" charset="0"/>
          </a:endParaRPr>
        </a:p>
      </dgm:t>
    </dgm:pt>
    <dgm:pt modelId="{F45E658C-CC05-431A-9742-6C84849C6A16}">
      <dgm:prSet phldrT="[Text]"/>
      <dgm:spPr>
        <a:solidFill>
          <a:srgbClr val="D2D2D2"/>
        </a:solidFill>
      </dgm:spPr>
      <dgm:t>
        <a:bodyPr/>
        <a:lstStyle/>
        <a:p>
          <a:r>
            <a:rPr lang="en-US">
              <a:solidFill>
                <a:schemeClr val="tx1"/>
              </a:solidFill>
              <a:latin typeface="Cambria" panose="02040503050406030204" pitchFamily="18" charset="0"/>
            </a:rPr>
            <a:t>Student Biographies</a:t>
          </a:r>
        </a:p>
      </dgm:t>
    </dgm:pt>
    <dgm:pt modelId="{F5BB7C37-FF9A-4361-8FF4-5B5F9CEFDF65}" type="parTrans" cxnId="{C44C7319-AC3D-45F3-A5D4-D4B38AAC7E2E}">
      <dgm:prSet/>
      <dgm:spPr/>
      <dgm:t>
        <a:bodyPr/>
        <a:lstStyle/>
        <a:p>
          <a:endParaRPr lang="en-US">
            <a:latin typeface="Cambria" panose="02040503050406030204" pitchFamily="18" charset="0"/>
          </a:endParaRPr>
        </a:p>
      </dgm:t>
    </dgm:pt>
    <dgm:pt modelId="{CEE92780-113A-4C9D-BB87-B1555049CCCA}" type="sibTrans" cxnId="{C44C7319-AC3D-45F3-A5D4-D4B38AAC7E2E}">
      <dgm:prSet/>
      <dgm:spPr/>
      <dgm:t>
        <a:bodyPr/>
        <a:lstStyle/>
        <a:p>
          <a:endParaRPr lang="en-US">
            <a:latin typeface="Cambria" panose="02040503050406030204" pitchFamily="18" charset="0"/>
          </a:endParaRPr>
        </a:p>
      </dgm:t>
    </dgm:pt>
    <dgm:pt modelId="{14A16B3F-CB0E-40A4-B333-7069C057FBA2}" type="pres">
      <dgm:prSet presAssocID="{3C79F202-46A3-4E8C-BFFB-E5230CDF8E28}" presName="Name0" presStyleCnt="0">
        <dgm:presLayoutVars>
          <dgm:dir/>
          <dgm:animLvl val="lvl"/>
          <dgm:resizeHandles val="exact"/>
        </dgm:presLayoutVars>
      </dgm:prSet>
      <dgm:spPr/>
    </dgm:pt>
    <dgm:pt modelId="{C2FA0260-AF8B-4C60-97DC-FCA88A0CE119}" type="pres">
      <dgm:prSet presAssocID="{5F803A5B-22BE-4F34-85A6-10EBFB51D6CF}" presName="parTxOnly" presStyleLbl="node1" presStyleIdx="0" presStyleCnt="7">
        <dgm:presLayoutVars>
          <dgm:chMax val="0"/>
          <dgm:chPref val="0"/>
          <dgm:bulletEnabled val="1"/>
        </dgm:presLayoutVars>
      </dgm:prSet>
      <dgm:spPr/>
      <dgm:t>
        <a:bodyPr/>
        <a:lstStyle/>
        <a:p>
          <a:endParaRPr lang="en-US"/>
        </a:p>
      </dgm:t>
    </dgm:pt>
    <dgm:pt modelId="{24E8C84A-C2E3-4FE8-8DAF-F097F8E5CB4F}" type="pres">
      <dgm:prSet presAssocID="{EFCABC26-A0ED-4FAD-A1CF-FF820C0E94D3}" presName="parTxOnlySpace" presStyleCnt="0"/>
      <dgm:spPr/>
    </dgm:pt>
    <dgm:pt modelId="{2BC94F5E-8EB4-4F53-A153-CBBA496E5432}" type="pres">
      <dgm:prSet presAssocID="{AE028A22-C341-40CA-827D-B5042E6B1D80}" presName="parTxOnly" presStyleLbl="node1" presStyleIdx="1" presStyleCnt="7">
        <dgm:presLayoutVars>
          <dgm:chMax val="0"/>
          <dgm:chPref val="0"/>
          <dgm:bulletEnabled val="1"/>
        </dgm:presLayoutVars>
      </dgm:prSet>
      <dgm:spPr/>
      <dgm:t>
        <a:bodyPr/>
        <a:lstStyle/>
        <a:p>
          <a:endParaRPr lang="en-US"/>
        </a:p>
      </dgm:t>
    </dgm:pt>
    <dgm:pt modelId="{078376D3-0A69-43B0-BA11-AA605078D740}" type="pres">
      <dgm:prSet presAssocID="{5C6B81ED-DF34-4B12-9451-3190049FAC42}" presName="parTxOnlySpace" presStyleCnt="0"/>
      <dgm:spPr/>
    </dgm:pt>
    <dgm:pt modelId="{B4AEAA16-2F9F-40E9-87CF-FBCCCCCB0E50}" type="pres">
      <dgm:prSet presAssocID="{706B95C1-C338-45B7-BA0B-A50F3207F412}" presName="parTxOnly" presStyleLbl="node1" presStyleIdx="2" presStyleCnt="7">
        <dgm:presLayoutVars>
          <dgm:chMax val="0"/>
          <dgm:chPref val="0"/>
          <dgm:bulletEnabled val="1"/>
        </dgm:presLayoutVars>
      </dgm:prSet>
      <dgm:spPr/>
      <dgm:t>
        <a:bodyPr/>
        <a:lstStyle/>
        <a:p>
          <a:endParaRPr lang="en-US"/>
        </a:p>
      </dgm:t>
    </dgm:pt>
    <dgm:pt modelId="{FB16C91A-ECE2-4021-971C-97D60E4B55F1}" type="pres">
      <dgm:prSet presAssocID="{78AD03C7-F9E8-4FC1-AB48-A2A980435588}" presName="parTxOnlySpace" presStyleCnt="0"/>
      <dgm:spPr/>
    </dgm:pt>
    <dgm:pt modelId="{C37871B3-EE4C-43B5-84AD-B8B376C4415D}" type="pres">
      <dgm:prSet presAssocID="{BF3BE9EB-683D-42D7-8B7B-69E3A26F8DCF}" presName="parTxOnly" presStyleLbl="node1" presStyleIdx="3" presStyleCnt="7">
        <dgm:presLayoutVars>
          <dgm:chMax val="0"/>
          <dgm:chPref val="0"/>
          <dgm:bulletEnabled val="1"/>
        </dgm:presLayoutVars>
      </dgm:prSet>
      <dgm:spPr/>
      <dgm:t>
        <a:bodyPr/>
        <a:lstStyle/>
        <a:p>
          <a:endParaRPr lang="en-US"/>
        </a:p>
      </dgm:t>
    </dgm:pt>
    <dgm:pt modelId="{3539B5FE-FBD7-4C5E-91B8-DDE08B3CB238}" type="pres">
      <dgm:prSet presAssocID="{0211ED15-6018-4919-ADD6-F8684B308927}" presName="parTxOnlySpace" presStyleCnt="0"/>
      <dgm:spPr/>
    </dgm:pt>
    <dgm:pt modelId="{DD5B0AA9-FD91-4124-808B-603D3166253C}" type="pres">
      <dgm:prSet presAssocID="{EBE436B8-21CF-4736-9906-1D324CB1504C}" presName="parTxOnly" presStyleLbl="node1" presStyleIdx="4" presStyleCnt="7">
        <dgm:presLayoutVars>
          <dgm:chMax val="0"/>
          <dgm:chPref val="0"/>
          <dgm:bulletEnabled val="1"/>
        </dgm:presLayoutVars>
      </dgm:prSet>
      <dgm:spPr/>
      <dgm:t>
        <a:bodyPr/>
        <a:lstStyle/>
        <a:p>
          <a:endParaRPr lang="en-US"/>
        </a:p>
      </dgm:t>
    </dgm:pt>
    <dgm:pt modelId="{5B5BC6B2-71A0-4363-BDB0-7033B75897C4}" type="pres">
      <dgm:prSet presAssocID="{97AD9ABE-C019-4AC4-B342-6B9565B3B760}" presName="parTxOnlySpace" presStyleCnt="0"/>
      <dgm:spPr/>
    </dgm:pt>
    <dgm:pt modelId="{23385F22-28E8-4903-8ED4-C59D31D2B08B}" type="pres">
      <dgm:prSet presAssocID="{7D0E81F6-2069-415D-A38D-9A2442D6F072}" presName="parTxOnly" presStyleLbl="node1" presStyleIdx="5" presStyleCnt="7">
        <dgm:presLayoutVars>
          <dgm:chMax val="0"/>
          <dgm:chPref val="0"/>
          <dgm:bulletEnabled val="1"/>
        </dgm:presLayoutVars>
      </dgm:prSet>
      <dgm:spPr/>
      <dgm:t>
        <a:bodyPr/>
        <a:lstStyle/>
        <a:p>
          <a:endParaRPr lang="en-US"/>
        </a:p>
      </dgm:t>
    </dgm:pt>
    <dgm:pt modelId="{5BB195CE-30B6-4897-8F6C-9F66C8385790}" type="pres">
      <dgm:prSet presAssocID="{BF32C263-AD54-45E7-8E47-F06D6BD01BC6}" presName="parTxOnlySpace" presStyleCnt="0"/>
      <dgm:spPr/>
    </dgm:pt>
    <dgm:pt modelId="{1C52663C-4804-444C-B9B9-C325ABAEDAEE}" type="pres">
      <dgm:prSet presAssocID="{F45E658C-CC05-431A-9742-6C84849C6A16}" presName="parTxOnly" presStyleLbl="node1" presStyleIdx="6" presStyleCnt="7">
        <dgm:presLayoutVars>
          <dgm:chMax val="0"/>
          <dgm:chPref val="0"/>
          <dgm:bulletEnabled val="1"/>
        </dgm:presLayoutVars>
      </dgm:prSet>
      <dgm:spPr/>
      <dgm:t>
        <a:bodyPr/>
        <a:lstStyle/>
        <a:p>
          <a:endParaRPr lang="en-US"/>
        </a:p>
      </dgm:t>
    </dgm:pt>
  </dgm:ptLst>
  <dgm:cxnLst>
    <dgm:cxn modelId="{02CAED46-C92D-4E3E-B4F9-6593ECA7A529}" type="presOf" srcId="{3C79F202-46A3-4E8C-BFFB-E5230CDF8E28}" destId="{14A16B3F-CB0E-40A4-B333-7069C057FBA2}" srcOrd="0" destOrd="0" presId="urn:microsoft.com/office/officeart/2005/8/layout/chevron1"/>
    <dgm:cxn modelId="{E4047267-FE69-46D8-BCAB-F7A13EE3562F}" type="presOf" srcId="{7D0E81F6-2069-415D-A38D-9A2442D6F072}" destId="{23385F22-28E8-4903-8ED4-C59D31D2B08B}" srcOrd="0" destOrd="0" presId="urn:microsoft.com/office/officeart/2005/8/layout/chevron1"/>
    <dgm:cxn modelId="{7B7031A4-60EA-48CF-9797-AAF172222112}" type="presOf" srcId="{F45E658C-CC05-431A-9742-6C84849C6A16}" destId="{1C52663C-4804-444C-B9B9-C325ABAEDAEE}" srcOrd="0" destOrd="0" presId="urn:microsoft.com/office/officeart/2005/8/layout/chevron1"/>
    <dgm:cxn modelId="{30D852F7-A1FF-4BAA-9C1F-87ED66CDF367}" srcId="{3C79F202-46A3-4E8C-BFFB-E5230CDF8E28}" destId="{BF3BE9EB-683D-42D7-8B7B-69E3A26F8DCF}" srcOrd="3" destOrd="0" parTransId="{AD86BED1-BDB7-4F90-A85C-C107562A7212}" sibTransId="{0211ED15-6018-4919-ADD6-F8684B308927}"/>
    <dgm:cxn modelId="{B688BA00-1910-476B-B89D-A7ACB1A25AA8}" srcId="{3C79F202-46A3-4E8C-BFFB-E5230CDF8E28}" destId="{EBE436B8-21CF-4736-9906-1D324CB1504C}" srcOrd="4" destOrd="0" parTransId="{8D3E429C-83E6-439A-8E18-3293405ED7DC}" sibTransId="{97AD9ABE-C019-4AC4-B342-6B9565B3B760}"/>
    <dgm:cxn modelId="{301C5036-E24A-4C29-A44B-0FB2BEFC1CCA}" srcId="{3C79F202-46A3-4E8C-BFFB-E5230CDF8E28}" destId="{5F803A5B-22BE-4F34-85A6-10EBFB51D6CF}" srcOrd="0" destOrd="0" parTransId="{92CC963A-E024-49D6-A3F9-522A10DAD15F}" sibTransId="{EFCABC26-A0ED-4FAD-A1CF-FF820C0E94D3}"/>
    <dgm:cxn modelId="{7074FE86-618B-476D-875E-AA8503DF2BD7}" type="presOf" srcId="{EBE436B8-21CF-4736-9906-1D324CB1504C}" destId="{DD5B0AA9-FD91-4124-808B-603D3166253C}" srcOrd="0" destOrd="0" presId="urn:microsoft.com/office/officeart/2005/8/layout/chevron1"/>
    <dgm:cxn modelId="{13CF19FA-EF8B-424C-976E-117A17674914}" type="presOf" srcId="{BF3BE9EB-683D-42D7-8B7B-69E3A26F8DCF}" destId="{C37871B3-EE4C-43B5-84AD-B8B376C4415D}" srcOrd="0" destOrd="0" presId="urn:microsoft.com/office/officeart/2005/8/layout/chevron1"/>
    <dgm:cxn modelId="{63BE5FEF-1675-4B7C-BD3A-DB737A0DFE91}" type="presOf" srcId="{5F803A5B-22BE-4F34-85A6-10EBFB51D6CF}" destId="{C2FA0260-AF8B-4C60-97DC-FCA88A0CE119}" srcOrd="0" destOrd="0" presId="urn:microsoft.com/office/officeart/2005/8/layout/chevron1"/>
    <dgm:cxn modelId="{A36EA9BF-9409-4AE8-B1E1-2E7D26FD8B6C}" type="presOf" srcId="{706B95C1-C338-45B7-BA0B-A50F3207F412}" destId="{B4AEAA16-2F9F-40E9-87CF-FBCCCCCB0E50}" srcOrd="0" destOrd="0" presId="urn:microsoft.com/office/officeart/2005/8/layout/chevron1"/>
    <dgm:cxn modelId="{C19857BA-CEF4-43F6-A3A0-2BB521C5E229}" srcId="{3C79F202-46A3-4E8C-BFFB-E5230CDF8E28}" destId="{706B95C1-C338-45B7-BA0B-A50F3207F412}" srcOrd="2" destOrd="0" parTransId="{1ED72617-956B-42C6-A6EF-B1897219DAC1}" sibTransId="{78AD03C7-F9E8-4FC1-AB48-A2A980435588}"/>
    <dgm:cxn modelId="{2559410D-8D75-4495-ADD3-ECD93267DAE7}" type="presOf" srcId="{AE028A22-C341-40CA-827D-B5042E6B1D80}" destId="{2BC94F5E-8EB4-4F53-A153-CBBA496E5432}" srcOrd="0" destOrd="0" presId="urn:microsoft.com/office/officeart/2005/8/layout/chevron1"/>
    <dgm:cxn modelId="{36FFEB00-93C5-4072-99A3-B0C1B188CCE4}" srcId="{3C79F202-46A3-4E8C-BFFB-E5230CDF8E28}" destId="{AE028A22-C341-40CA-827D-B5042E6B1D80}" srcOrd="1" destOrd="0" parTransId="{156EB9FA-05E1-4075-A044-62459FF7C7F6}" sibTransId="{5C6B81ED-DF34-4B12-9451-3190049FAC42}"/>
    <dgm:cxn modelId="{C44C7319-AC3D-45F3-A5D4-D4B38AAC7E2E}" srcId="{3C79F202-46A3-4E8C-BFFB-E5230CDF8E28}" destId="{F45E658C-CC05-431A-9742-6C84849C6A16}" srcOrd="6" destOrd="0" parTransId="{F5BB7C37-FF9A-4361-8FF4-5B5F9CEFDF65}" sibTransId="{CEE92780-113A-4C9D-BB87-B1555049CCCA}"/>
    <dgm:cxn modelId="{D6A1A73F-5653-443C-91CD-E8824CFAB58F}" srcId="{3C79F202-46A3-4E8C-BFFB-E5230CDF8E28}" destId="{7D0E81F6-2069-415D-A38D-9A2442D6F072}" srcOrd="5" destOrd="0" parTransId="{69DF0798-6463-415C-976A-B0E41262E338}" sibTransId="{BF32C263-AD54-45E7-8E47-F06D6BD01BC6}"/>
    <dgm:cxn modelId="{E8BD301C-40E8-4C23-A899-BECFBC836783}" type="presParOf" srcId="{14A16B3F-CB0E-40A4-B333-7069C057FBA2}" destId="{C2FA0260-AF8B-4C60-97DC-FCA88A0CE119}" srcOrd="0" destOrd="0" presId="urn:microsoft.com/office/officeart/2005/8/layout/chevron1"/>
    <dgm:cxn modelId="{19C8CDBD-62F3-4800-8750-8B07171802A4}" type="presParOf" srcId="{14A16B3F-CB0E-40A4-B333-7069C057FBA2}" destId="{24E8C84A-C2E3-4FE8-8DAF-F097F8E5CB4F}" srcOrd="1" destOrd="0" presId="urn:microsoft.com/office/officeart/2005/8/layout/chevron1"/>
    <dgm:cxn modelId="{324281BE-5CBD-4C43-A025-F251BBAAE260}" type="presParOf" srcId="{14A16B3F-CB0E-40A4-B333-7069C057FBA2}" destId="{2BC94F5E-8EB4-4F53-A153-CBBA496E5432}" srcOrd="2" destOrd="0" presId="urn:microsoft.com/office/officeart/2005/8/layout/chevron1"/>
    <dgm:cxn modelId="{6D29C035-A6F7-4A00-A67A-F3E8697E4822}" type="presParOf" srcId="{14A16B3F-CB0E-40A4-B333-7069C057FBA2}" destId="{078376D3-0A69-43B0-BA11-AA605078D740}" srcOrd="3" destOrd="0" presId="urn:microsoft.com/office/officeart/2005/8/layout/chevron1"/>
    <dgm:cxn modelId="{A4E683A8-A903-4D74-B899-7CE0125F4BE7}" type="presParOf" srcId="{14A16B3F-CB0E-40A4-B333-7069C057FBA2}" destId="{B4AEAA16-2F9F-40E9-87CF-FBCCCCCB0E50}" srcOrd="4" destOrd="0" presId="urn:microsoft.com/office/officeart/2005/8/layout/chevron1"/>
    <dgm:cxn modelId="{40A5F3BC-84A2-4860-AF5B-FF77D06A8115}" type="presParOf" srcId="{14A16B3F-CB0E-40A4-B333-7069C057FBA2}" destId="{FB16C91A-ECE2-4021-971C-97D60E4B55F1}" srcOrd="5" destOrd="0" presId="urn:microsoft.com/office/officeart/2005/8/layout/chevron1"/>
    <dgm:cxn modelId="{5CD02424-338F-432E-98F9-B2DA6DCE3D93}" type="presParOf" srcId="{14A16B3F-CB0E-40A4-B333-7069C057FBA2}" destId="{C37871B3-EE4C-43B5-84AD-B8B376C4415D}" srcOrd="6" destOrd="0" presId="urn:microsoft.com/office/officeart/2005/8/layout/chevron1"/>
    <dgm:cxn modelId="{FA0FBCFC-23CB-4850-A063-E98BD7946557}" type="presParOf" srcId="{14A16B3F-CB0E-40A4-B333-7069C057FBA2}" destId="{3539B5FE-FBD7-4C5E-91B8-DDE08B3CB238}" srcOrd="7" destOrd="0" presId="urn:microsoft.com/office/officeart/2005/8/layout/chevron1"/>
    <dgm:cxn modelId="{615BB21C-C9A7-49D2-9CDE-E6A52D172558}" type="presParOf" srcId="{14A16B3F-CB0E-40A4-B333-7069C057FBA2}" destId="{DD5B0AA9-FD91-4124-808B-603D3166253C}" srcOrd="8" destOrd="0" presId="urn:microsoft.com/office/officeart/2005/8/layout/chevron1"/>
    <dgm:cxn modelId="{888708C4-4927-4F7A-979B-4AB5FE3FD5F4}" type="presParOf" srcId="{14A16B3F-CB0E-40A4-B333-7069C057FBA2}" destId="{5B5BC6B2-71A0-4363-BDB0-7033B75897C4}" srcOrd="9" destOrd="0" presId="urn:microsoft.com/office/officeart/2005/8/layout/chevron1"/>
    <dgm:cxn modelId="{EB6BC94C-857C-4E6D-B24B-051273185029}" type="presParOf" srcId="{14A16B3F-CB0E-40A4-B333-7069C057FBA2}" destId="{23385F22-28E8-4903-8ED4-C59D31D2B08B}" srcOrd="10" destOrd="0" presId="urn:microsoft.com/office/officeart/2005/8/layout/chevron1"/>
    <dgm:cxn modelId="{339223B4-9A5E-4B3B-84F1-002787E621E3}" type="presParOf" srcId="{14A16B3F-CB0E-40A4-B333-7069C057FBA2}" destId="{5BB195CE-30B6-4897-8F6C-9F66C8385790}" srcOrd="11" destOrd="0" presId="urn:microsoft.com/office/officeart/2005/8/layout/chevron1"/>
    <dgm:cxn modelId="{C0475E79-EFA0-44A4-B999-A4C12BB692F3}" type="presParOf" srcId="{14A16B3F-CB0E-40A4-B333-7069C057FBA2}" destId="{1C52663C-4804-444C-B9B9-C325ABAEDAEE}" srcOrd="1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C79F202-46A3-4E8C-BFFB-E5230CDF8E28}" type="doc">
      <dgm:prSet loTypeId="urn:microsoft.com/office/officeart/2005/8/layout/chevron1" loCatId="process" qsTypeId="urn:microsoft.com/office/officeart/2005/8/quickstyle/simple1" qsCatId="simple" csTypeId="urn:microsoft.com/office/officeart/2005/8/colors/accent1_2" csCatId="accent1" phldr="1"/>
      <dgm:spPr/>
    </dgm:pt>
    <dgm:pt modelId="{5F803A5B-22BE-4F34-85A6-10EBFB51D6CF}">
      <dgm:prSet phldrT="[Text]"/>
      <dgm:spPr>
        <a:solidFill>
          <a:srgbClr val="D2D2D2"/>
        </a:solidFill>
      </dgm:spPr>
      <dgm:t>
        <a:bodyPr/>
        <a:lstStyle/>
        <a:p>
          <a:r>
            <a:rPr lang="en-US">
              <a:solidFill>
                <a:schemeClr val="tx1"/>
              </a:solidFill>
              <a:latin typeface="Cambria" panose="02040503050406030204" pitchFamily="18" charset="0"/>
            </a:rPr>
            <a:t>Overview </a:t>
          </a:r>
        </a:p>
      </dgm:t>
    </dgm:pt>
    <dgm:pt modelId="{92CC963A-E024-49D6-A3F9-522A10DAD15F}" type="parTrans" cxnId="{301C5036-E24A-4C29-A44B-0FB2BEFC1CCA}">
      <dgm:prSet/>
      <dgm:spPr/>
      <dgm:t>
        <a:bodyPr/>
        <a:lstStyle/>
        <a:p>
          <a:endParaRPr lang="en-US">
            <a:latin typeface="Cambria" panose="02040503050406030204" pitchFamily="18" charset="0"/>
          </a:endParaRPr>
        </a:p>
      </dgm:t>
    </dgm:pt>
    <dgm:pt modelId="{EFCABC26-A0ED-4FAD-A1CF-FF820C0E94D3}" type="sibTrans" cxnId="{301C5036-E24A-4C29-A44B-0FB2BEFC1CCA}">
      <dgm:prSet/>
      <dgm:spPr/>
      <dgm:t>
        <a:bodyPr/>
        <a:lstStyle/>
        <a:p>
          <a:endParaRPr lang="en-US">
            <a:latin typeface="Cambria" panose="02040503050406030204" pitchFamily="18" charset="0"/>
          </a:endParaRPr>
        </a:p>
      </dgm:t>
    </dgm:pt>
    <dgm:pt modelId="{AE028A22-C341-40CA-827D-B5042E6B1D80}">
      <dgm:prSet phldrT="[Text]"/>
      <dgm:spPr>
        <a:solidFill>
          <a:srgbClr val="D2D2D2"/>
        </a:solidFill>
      </dgm:spPr>
      <dgm:t>
        <a:bodyPr/>
        <a:lstStyle/>
        <a:p>
          <a:r>
            <a:rPr lang="en-US">
              <a:solidFill>
                <a:schemeClr val="tx1"/>
              </a:solidFill>
              <a:latin typeface="Cambria" panose="02040503050406030204" pitchFamily="18" charset="0"/>
            </a:rPr>
            <a:t>Economic Conditions</a:t>
          </a:r>
        </a:p>
      </dgm:t>
    </dgm:pt>
    <dgm:pt modelId="{156EB9FA-05E1-4075-A044-62459FF7C7F6}" type="parTrans" cxnId="{36FFEB00-93C5-4072-99A3-B0C1B188CCE4}">
      <dgm:prSet/>
      <dgm:spPr/>
      <dgm:t>
        <a:bodyPr/>
        <a:lstStyle/>
        <a:p>
          <a:endParaRPr lang="en-US">
            <a:latin typeface="Cambria" panose="02040503050406030204" pitchFamily="18" charset="0"/>
          </a:endParaRPr>
        </a:p>
      </dgm:t>
    </dgm:pt>
    <dgm:pt modelId="{5C6B81ED-DF34-4B12-9451-3190049FAC42}" type="sibTrans" cxnId="{36FFEB00-93C5-4072-99A3-B0C1B188CCE4}">
      <dgm:prSet/>
      <dgm:spPr/>
      <dgm:t>
        <a:bodyPr/>
        <a:lstStyle/>
        <a:p>
          <a:endParaRPr lang="en-US">
            <a:latin typeface="Cambria" panose="02040503050406030204" pitchFamily="18" charset="0"/>
          </a:endParaRPr>
        </a:p>
      </dgm:t>
    </dgm:pt>
    <dgm:pt modelId="{BF3BE9EB-683D-42D7-8B7B-69E3A26F8DCF}">
      <dgm:prSet phldrT="[Text]"/>
      <dgm:spPr>
        <a:solidFill>
          <a:srgbClr val="005A3C"/>
        </a:solidFill>
      </dgm:spPr>
      <dgm:t>
        <a:bodyPr/>
        <a:lstStyle/>
        <a:p>
          <a:r>
            <a:rPr lang="en-US">
              <a:solidFill>
                <a:schemeClr val="bg1"/>
              </a:solidFill>
              <a:latin typeface="Cambria" panose="02040503050406030204" pitchFamily="18" charset="0"/>
            </a:rPr>
            <a:t>Risk Analysis</a:t>
          </a:r>
        </a:p>
      </dgm:t>
    </dgm:pt>
    <dgm:pt modelId="{AD86BED1-BDB7-4F90-A85C-C107562A7212}" type="parTrans" cxnId="{30D852F7-A1FF-4BAA-9C1F-87ED66CDF367}">
      <dgm:prSet/>
      <dgm:spPr/>
      <dgm:t>
        <a:bodyPr/>
        <a:lstStyle/>
        <a:p>
          <a:endParaRPr lang="en-US">
            <a:latin typeface="Cambria" panose="02040503050406030204" pitchFamily="18" charset="0"/>
          </a:endParaRPr>
        </a:p>
      </dgm:t>
    </dgm:pt>
    <dgm:pt modelId="{0211ED15-6018-4919-ADD6-F8684B308927}" type="sibTrans" cxnId="{30D852F7-A1FF-4BAA-9C1F-87ED66CDF367}">
      <dgm:prSet/>
      <dgm:spPr/>
      <dgm:t>
        <a:bodyPr/>
        <a:lstStyle/>
        <a:p>
          <a:endParaRPr lang="en-US">
            <a:latin typeface="Cambria" panose="02040503050406030204" pitchFamily="18" charset="0"/>
          </a:endParaRPr>
        </a:p>
      </dgm:t>
    </dgm:pt>
    <dgm:pt modelId="{706B95C1-C338-45B7-BA0B-A50F3207F412}">
      <dgm:prSet phldrT="[Text]"/>
      <dgm:spPr>
        <a:solidFill>
          <a:srgbClr val="D2D2D2"/>
        </a:solidFill>
      </dgm:spPr>
      <dgm:t>
        <a:bodyPr/>
        <a:lstStyle/>
        <a:p>
          <a:r>
            <a:rPr lang="en-US">
              <a:solidFill>
                <a:schemeClr val="tx1"/>
              </a:solidFill>
              <a:latin typeface="Cambria" panose="02040503050406030204" pitchFamily="18" charset="0"/>
            </a:rPr>
            <a:t>Sector Summaries</a:t>
          </a:r>
        </a:p>
      </dgm:t>
    </dgm:pt>
    <dgm:pt modelId="{1ED72617-956B-42C6-A6EF-B1897219DAC1}" type="parTrans" cxnId="{C19857BA-CEF4-43F6-A3A0-2BB521C5E229}">
      <dgm:prSet/>
      <dgm:spPr/>
      <dgm:t>
        <a:bodyPr/>
        <a:lstStyle/>
        <a:p>
          <a:endParaRPr lang="en-US">
            <a:latin typeface="Cambria" panose="02040503050406030204" pitchFamily="18" charset="0"/>
          </a:endParaRPr>
        </a:p>
      </dgm:t>
    </dgm:pt>
    <dgm:pt modelId="{78AD03C7-F9E8-4FC1-AB48-A2A980435588}" type="sibTrans" cxnId="{C19857BA-CEF4-43F6-A3A0-2BB521C5E229}">
      <dgm:prSet/>
      <dgm:spPr/>
      <dgm:t>
        <a:bodyPr/>
        <a:lstStyle/>
        <a:p>
          <a:endParaRPr lang="en-US">
            <a:latin typeface="Cambria" panose="02040503050406030204" pitchFamily="18" charset="0"/>
          </a:endParaRPr>
        </a:p>
      </dgm:t>
    </dgm:pt>
    <dgm:pt modelId="{EBE436B8-21CF-4736-9906-1D324CB1504C}">
      <dgm:prSet phldrT="[Text]"/>
      <dgm:spPr>
        <a:solidFill>
          <a:srgbClr val="D2D2D2"/>
        </a:solidFill>
      </dgm:spPr>
      <dgm:t>
        <a:bodyPr/>
        <a:lstStyle/>
        <a:p>
          <a:r>
            <a:rPr lang="en-US">
              <a:solidFill>
                <a:schemeClr val="tx1"/>
              </a:solidFill>
              <a:latin typeface="Cambria" panose="02040503050406030204" pitchFamily="18" charset="0"/>
            </a:rPr>
            <a:t>Portfolio Strategy &amp; Composition</a:t>
          </a:r>
        </a:p>
      </dgm:t>
    </dgm:pt>
    <dgm:pt modelId="{8D3E429C-83E6-439A-8E18-3293405ED7DC}" type="parTrans" cxnId="{B688BA00-1910-476B-B89D-A7ACB1A25AA8}">
      <dgm:prSet/>
      <dgm:spPr/>
      <dgm:t>
        <a:bodyPr/>
        <a:lstStyle/>
        <a:p>
          <a:endParaRPr lang="en-US">
            <a:latin typeface="Cambria" panose="02040503050406030204" pitchFamily="18" charset="0"/>
          </a:endParaRPr>
        </a:p>
      </dgm:t>
    </dgm:pt>
    <dgm:pt modelId="{97AD9ABE-C019-4AC4-B342-6B9565B3B760}" type="sibTrans" cxnId="{B688BA00-1910-476B-B89D-A7ACB1A25AA8}">
      <dgm:prSet/>
      <dgm:spPr/>
      <dgm:t>
        <a:bodyPr/>
        <a:lstStyle/>
        <a:p>
          <a:endParaRPr lang="en-US">
            <a:latin typeface="Cambria" panose="02040503050406030204" pitchFamily="18" charset="0"/>
          </a:endParaRPr>
        </a:p>
      </dgm:t>
    </dgm:pt>
    <dgm:pt modelId="{7D0E81F6-2069-415D-A38D-9A2442D6F072}">
      <dgm:prSet phldrT="[Text]"/>
      <dgm:spPr>
        <a:solidFill>
          <a:srgbClr val="D2D2D2"/>
        </a:solidFill>
      </dgm:spPr>
      <dgm:t>
        <a:bodyPr/>
        <a:lstStyle/>
        <a:p>
          <a:r>
            <a:rPr lang="en-US">
              <a:solidFill>
                <a:schemeClr val="tx1"/>
              </a:solidFill>
              <a:latin typeface="Cambria" panose="02040503050406030204" pitchFamily="18" charset="0"/>
            </a:rPr>
            <a:t>Performance Review</a:t>
          </a:r>
        </a:p>
      </dgm:t>
    </dgm:pt>
    <dgm:pt modelId="{69DF0798-6463-415C-976A-B0E41262E338}" type="parTrans" cxnId="{D6A1A73F-5653-443C-91CD-E8824CFAB58F}">
      <dgm:prSet/>
      <dgm:spPr/>
      <dgm:t>
        <a:bodyPr/>
        <a:lstStyle/>
        <a:p>
          <a:endParaRPr lang="en-US">
            <a:latin typeface="Cambria" panose="02040503050406030204" pitchFamily="18" charset="0"/>
          </a:endParaRPr>
        </a:p>
      </dgm:t>
    </dgm:pt>
    <dgm:pt modelId="{BF32C263-AD54-45E7-8E47-F06D6BD01BC6}" type="sibTrans" cxnId="{D6A1A73F-5653-443C-91CD-E8824CFAB58F}">
      <dgm:prSet/>
      <dgm:spPr/>
      <dgm:t>
        <a:bodyPr/>
        <a:lstStyle/>
        <a:p>
          <a:endParaRPr lang="en-US">
            <a:latin typeface="Cambria" panose="02040503050406030204" pitchFamily="18" charset="0"/>
          </a:endParaRPr>
        </a:p>
      </dgm:t>
    </dgm:pt>
    <dgm:pt modelId="{F45E658C-CC05-431A-9742-6C84849C6A16}">
      <dgm:prSet phldrT="[Text]"/>
      <dgm:spPr>
        <a:solidFill>
          <a:srgbClr val="D2D2D2"/>
        </a:solidFill>
      </dgm:spPr>
      <dgm:t>
        <a:bodyPr/>
        <a:lstStyle/>
        <a:p>
          <a:r>
            <a:rPr lang="en-US">
              <a:solidFill>
                <a:schemeClr val="tx1"/>
              </a:solidFill>
              <a:latin typeface="Cambria" panose="02040503050406030204" pitchFamily="18" charset="0"/>
            </a:rPr>
            <a:t>Student Biographies</a:t>
          </a:r>
        </a:p>
      </dgm:t>
    </dgm:pt>
    <dgm:pt modelId="{F5BB7C37-FF9A-4361-8FF4-5B5F9CEFDF65}" type="parTrans" cxnId="{C44C7319-AC3D-45F3-A5D4-D4B38AAC7E2E}">
      <dgm:prSet/>
      <dgm:spPr/>
      <dgm:t>
        <a:bodyPr/>
        <a:lstStyle/>
        <a:p>
          <a:endParaRPr lang="en-US">
            <a:latin typeface="Cambria" panose="02040503050406030204" pitchFamily="18" charset="0"/>
          </a:endParaRPr>
        </a:p>
      </dgm:t>
    </dgm:pt>
    <dgm:pt modelId="{CEE92780-113A-4C9D-BB87-B1555049CCCA}" type="sibTrans" cxnId="{C44C7319-AC3D-45F3-A5D4-D4B38AAC7E2E}">
      <dgm:prSet/>
      <dgm:spPr/>
      <dgm:t>
        <a:bodyPr/>
        <a:lstStyle/>
        <a:p>
          <a:endParaRPr lang="en-US">
            <a:latin typeface="Cambria" panose="02040503050406030204" pitchFamily="18" charset="0"/>
          </a:endParaRPr>
        </a:p>
      </dgm:t>
    </dgm:pt>
    <dgm:pt modelId="{14A16B3F-CB0E-40A4-B333-7069C057FBA2}" type="pres">
      <dgm:prSet presAssocID="{3C79F202-46A3-4E8C-BFFB-E5230CDF8E28}" presName="Name0" presStyleCnt="0">
        <dgm:presLayoutVars>
          <dgm:dir/>
          <dgm:animLvl val="lvl"/>
          <dgm:resizeHandles val="exact"/>
        </dgm:presLayoutVars>
      </dgm:prSet>
      <dgm:spPr/>
    </dgm:pt>
    <dgm:pt modelId="{C2FA0260-AF8B-4C60-97DC-FCA88A0CE119}" type="pres">
      <dgm:prSet presAssocID="{5F803A5B-22BE-4F34-85A6-10EBFB51D6CF}" presName="parTxOnly" presStyleLbl="node1" presStyleIdx="0" presStyleCnt="7">
        <dgm:presLayoutVars>
          <dgm:chMax val="0"/>
          <dgm:chPref val="0"/>
          <dgm:bulletEnabled val="1"/>
        </dgm:presLayoutVars>
      </dgm:prSet>
      <dgm:spPr/>
      <dgm:t>
        <a:bodyPr/>
        <a:lstStyle/>
        <a:p>
          <a:endParaRPr lang="en-US"/>
        </a:p>
      </dgm:t>
    </dgm:pt>
    <dgm:pt modelId="{24E8C84A-C2E3-4FE8-8DAF-F097F8E5CB4F}" type="pres">
      <dgm:prSet presAssocID="{EFCABC26-A0ED-4FAD-A1CF-FF820C0E94D3}" presName="parTxOnlySpace" presStyleCnt="0"/>
      <dgm:spPr/>
    </dgm:pt>
    <dgm:pt modelId="{2BC94F5E-8EB4-4F53-A153-CBBA496E5432}" type="pres">
      <dgm:prSet presAssocID="{AE028A22-C341-40CA-827D-B5042E6B1D80}" presName="parTxOnly" presStyleLbl="node1" presStyleIdx="1" presStyleCnt="7">
        <dgm:presLayoutVars>
          <dgm:chMax val="0"/>
          <dgm:chPref val="0"/>
          <dgm:bulletEnabled val="1"/>
        </dgm:presLayoutVars>
      </dgm:prSet>
      <dgm:spPr/>
      <dgm:t>
        <a:bodyPr/>
        <a:lstStyle/>
        <a:p>
          <a:endParaRPr lang="en-US"/>
        </a:p>
      </dgm:t>
    </dgm:pt>
    <dgm:pt modelId="{078376D3-0A69-43B0-BA11-AA605078D740}" type="pres">
      <dgm:prSet presAssocID="{5C6B81ED-DF34-4B12-9451-3190049FAC42}" presName="parTxOnlySpace" presStyleCnt="0"/>
      <dgm:spPr/>
    </dgm:pt>
    <dgm:pt modelId="{B4AEAA16-2F9F-40E9-87CF-FBCCCCCB0E50}" type="pres">
      <dgm:prSet presAssocID="{706B95C1-C338-45B7-BA0B-A50F3207F412}" presName="parTxOnly" presStyleLbl="node1" presStyleIdx="2" presStyleCnt="7">
        <dgm:presLayoutVars>
          <dgm:chMax val="0"/>
          <dgm:chPref val="0"/>
          <dgm:bulletEnabled val="1"/>
        </dgm:presLayoutVars>
      </dgm:prSet>
      <dgm:spPr/>
      <dgm:t>
        <a:bodyPr/>
        <a:lstStyle/>
        <a:p>
          <a:endParaRPr lang="en-US"/>
        </a:p>
      </dgm:t>
    </dgm:pt>
    <dgm:pt modelId="{FB16C91A-ECE2-4021-971C-97D60E4B55F1}" type="pres">
      <dgm:prSet presAssocID="{78AD03C7-F9E8-4FC1-AB48-A2A980435588}" presName="parTxOnlySpace" presStyleCnt="0"/>
      <dgm:spPr/>
    </dgm:pt>
    <dgm:pt modelId="{DD5B0AA9-FD91-4124-808B-603D3166253C}" type="pres">
      <dgm:prSet presAssocID="{EBE436B8-21CF-4736-9906-1D324CB1504C}" presName="parTxOnly" presStyleLbl="node1" presStyleIdx="3" presStyleCnt="7">
        <dgm:presLayoutVars>
          <dgm:chMax val="0"/>
          <dgm:chPref val="0"/>
          <dgm:bulletEnabled val="1"/>
        </dgm:presLayoutVars>
      </dgm:prSet>
      <dgm:spPr/>
      <dgm:t>
        <a:bodyPr/>
        <a:lstStyle/>
        <a:p>
          <a:endParaRPr lang="en-US"/>
        </a:p>
      </dgm:t>
    </dgm:pt>
    <dgm:pt modelId="{5B5BC6B2-71A0-4363-BDB0-7033B75897C4}" type="pres">
      <dgm:prSet presAssocID="{97AD9ABE-C019-4AC4-B342-6B9565B3B760}" presName="parTxOnlySpace" presStyleCnt="0"/>
      <dgm:spPr/>
    </dgm:pt>
    <dgm:pt modelId="{C37871B3-EE4C-43B5-84AD-B8B376C4415D}" type="pres">
      <dgm:prSet presAssocID="{BF3BE9EB-683D-42D7-8B7B-69E3A26F8DCF}" presName="parTxOnly" presStyleLbl="node1" presStyleIdx="4" presStyleCnt="7">
        <dgm:presLayoutVars>
          <dgm:chMax val="0"/>
          <dgm:chPref val="0"/>
          <dgm:bulletEnabled val="1"/>
        </dgm:presLayoutVars>
      </dgm:prSet>
      <dgm:spPr/>
      <dgm:t>
        <a:bodyPr/>
        <a:lstStyle/>
        <a:p>
          <a:endParaRPr lang="en-US"/>
        </a:p>
      </dgm:t>
    </dgm:pt>
    <dgm:pt modelId="{3539B5FE-FBD7-4C5E-91B8-DDE08B3CB238}" type="pres">
      <dgm:prSet presAssocID="{0211ED15-6018-4919-ADD6-F8684B308927}" presName="parTxOnlySpace" presStyleCnt="0"/>
      <dgm:spPr/>
    </dgm:pt>
    <dgm:pt modelId="{23385F22-28E8-4903-8ED4-C59D31D2B08B}" type="pres">
      <dgm:prSet presAssocID="{7D0E81F6-2069-415D-A38D-9A2442D6F072}" presName="parTxOnly" presStyleLbl="node1" presStyleIdx="5" presStyleCnt="7">
        <dgm:presLayoutVars>
          <dgm:chMax val="0"/>
          <dgm:chPref val="0"/>
          <dgm:bulletEnabled val="1"/>
        </dgm:presLayoutVars>
      </dgm:prSet>
      <dgm:spPr/>
      <dgm:t>
        <a:bodyPr/>
        <a:lstStyle/>
        <a:p>
          <a:endParaRPr lang="en-US"/>
        </a:p>
      </dgm:t>
    </dgm:pt>
    <dgm:pt modelId="{5BB195CE-30B6-4897-8F6C-9F66C8385790}" type="pres">
      <dgm:prSet presAssocID="{BF32C263-AD54-45E7-8E47-F06D6BD01BC6}" presName="parTxOnlySpace" presStyleCnt="0"/>
      <dgm:spPr/>
    </dgm:pt>
    <dgm:pt modelId="{1C52663C-4804-444C-B9B9-C325ABAEDAEE}" type="pres">
      <dgm:prSet presAssocID="{F45E658C-CC05-431A-9742-6C84849C6A16}" presName="parTxOnly" presStyleLbl="node1" presStyleIdx="6" presStyleCnt="7">
        <dgm:presLayoutVars>
          <dgm:chMax val="0"/>
          <dgm:chPref val="0"/>
          <dgm:bulletEnabled val="1"/>
        </dgm:presLayoutVars>
      </dgm:prSet>
      <dgm:spPr/>
      <dgm:t>
        <a:bodyPr/>
        <a:lstStyle/>
        <a:p>
          <a:endParaRPr lang="en-US"/>
        </a:p>
      </dgm:t>
    </dgm:pt>
  </dgm:ptLst>
  <dgm:cxnLst>
    <dgm:cxn modelId="{301C5036-E24A-4C29-A44B-0FB2BEFC1CCA}" srcId="{3C79F202-46A3-4E8C-BFFB-E5230CDF8E28}" destId="{5F803A5B-22BE-4F34-85A6-10EBFB51D6CF}" srcOrd="0" destOrd="0" parTransId="{92CC963A-E024-49D6-A3F9-522A10DAD15F}" sibTransId="{EFCABC26-A0ED-4FAD-A1CF-FF820C0E94D3}"/>
    <dgm:cxn modelId="{36FFEB00-93C5-4072-99A3-B0C1B188CCE4}" srcId="{3C79F202-46A3-4E8C-BFFB-E5230CDF8E28}" destId="{AE028A22-C341-40CA-827D-B5042E6B1D80}" srcOrd="1" destOrd="0" parTransId="{156EB9FA-05E1-4075-A044-62459FF7C7F6}" sibTransId="{5C6B81ED-DF34-4B12-9451-3190049FAC42}"/>
    <dgm:cxn modelId="{E153E7AC-8FBB-4E76-9134-F0154336D961}" type="presOf" srcId="{F45E658C-CC05-431A-9742-6C84849C6A16}" destId="{1C52663C-4804-444C-B9B9-C325ABAEDAEE}" srcOrd="0" destOrd="0" presId="urn:microsoft.com/office/officeart/2005/8/layout/chevron1"/>
    <dgm:cxn modelId="{3B4AB082-5A15-4DA7-BAD3-7808E9234F21}" type="presOf" srcId="{3C79F202-46A3-4E8C-BFFB-E5230CDF8E28}" destId="{14A16B3F-CB0E-40A4-B333-7069C057FBA2}" srcOrd="0" destOrd="0" presId="urn:microsoft.com/office/officeart/2005/8/layout/chevron1"/>
    <dgm:cxn modelId="{C44C7319-AC3D-45F3-A5D4-D4B38AAC7E2E}" srcId="{3C79F202-46A3-4E8C-BFFB-E5230CDF8E28}" destId="{F45E658C-CC05-431A-9742-6C84849C6A16}" srcOrd="6" destOrd="0" parTransId="{F5BB7C37-FF9A-4361-8FF4-5B5F9CEFDF65}" sibTransId="{CEE92780-113A-4C9D-BB87-B1555049CCCA}"/>
    <dgm:cxn modelId="{C56970F2-EDD8-4A6D-B469-C2785B2F7294}" type="presOf" srcId="{BF3BE9EB-683D-42D7-8B7B-69E3A26F8DCF}" destId="{C37871B3-EE4C-43B5-84AD-B8B376C4415D}" srcOrd="0" destOrd="0" presId="urn:microsoft.com/office/officeart/2005/8/layout/chevron1"/>
    <dgm:cxn modelId="{DCE0E45D-99BE-4E73-B9DC-4DD25516F11F}" type="presOf" srcId="{AE028A22-C341-40CA-827D-B5042E6B1D80}" destId="{2BC94F5E-8EB4-4F53-A153-CBBA496E5432}" srcOrd="0" destOrd="0" presId="urn:microsoft.com/office/officeart/2005/8/layout/chevron1"/>
    <dgm:cxn modelId="{C19857BA-CEF4-43F6-A3A0-2BB521C5E229}" srcId="{3C79F202-46A3-4E8C-BFFB-E5230CDF8E28}" destId="{706B95C1-C338-45B7-BA0B-A50F3207F412}" srcOrd="2" destOrd="0" parTransId="{1ED72617-956B-42C6-A6EF-B1897219DAC1}" sibTransId="{78AD03C7-F9E8-4FC1-AB48-A2A980435588}"/>
    <dgm:cxn modelId="{D6A1A73F-5653-443C-91CD-E8824CFAB58F}" srcId="{3C79F202-46A3-4E8C-BFFB-E5230CDF8E28}" destId="{7D0E81F6-2069-415D-A38D-9A2442D6F072}" srcOrd="5" destOrd="0" parTransId="{69DF0798-6463-415C-976A-B0E41262E338}" sibTransId="{BF32C263-AD54-45E7-8E47-F06D6BD01BC6}"/>
    <dgm:cxn modelId="{30D852F7-A1FF-4BAA-9C1F-87ED66CDF367}" srcId="{3C79F202-46A3-4E8C-BFFB-E5230CDF8E28}" destId="{BF3BE9EB-683D-42D7-8B7B-69E3A26F8DCF}" srcOrd="4" destOrd="0" parTransId="{AD86BED1-BDB7-4F90-A85C-C107562A7212}" sibTransId="{0211ED15-6018-4919-ADD6-F8684B308927}"/>
    <dgm:cxn modelId="{9959C525-F33A-4551-908F-D2F1F5EDD49D}" type="presOf" srcId="{5F803A5B-22BE-4F34-85A6-10EBFB51D6CF}" destId="{C2FA0260-AF8B-4C60-97DC-FCA88A0CE119}" srcOrd="0" destOrd="0" presId="urn:microsoft.com/office/officeart/2005/8/layout/chevron1"/>
    <dgm:cxn modelId="{3851668E-B552-495A-9845-7907148057F2}" type="presOf" srcId="{7D0E81F6-2069-415D-A38D-9A2442D6F072}" destId="{23385F22-28E8-4903-8ED4-C59D31D2B08B}" srcOrd="0" destOrd="0" presId="urn:microsoft.com/office/officeart/2005/8/layout/chevron1"/>
    <dgm:cxn modelId="{B688BA00-1910-476B-B89D-A7ACB1A25AA8}" srcId="{3C79F202-46A3-4E8C-BFFB-E5230CDF8E28}" destId="{EBE436B8-21CF-4736-9906-1D324CB1504C}" srcOrd="3" destOrd="0" parTransId="{8D3E429C-83E6-439A-8E18-3293405ED7DC}" sibTransId="{97AD9ABE-C019-4AC4-B342-6B9565B3B760}"/>
    <dgm:cxn modelId="{3FA7774D-B712-4E08-A5D1-A7D007AC59C7}" type="presOf" srcId="{EBE436B8-21CF-4736-9906-1D324CB1504C}" destId="{DD5B0AA9-FD91-4124-808B-603D3166253C}" srcOrd="0" destOrd="0" presId="urn:microsoft.com/office/officeart/2005/8/layout/chevron1"/>
    <dgm:cxn modelId="{01752826-41B5-4DC6-9CA0-7AAD7C8A021F}" type="presOf" srcId="{706B95C1-C338-45B7-BA0B-A50F3207F412}" destId="{B4AEAA16-2F9F-40E9-87CF-FBCCCCCB0E50}" srcOrd="0" destOrd="0" presId="urn:microsoft.com/office/officeart/2005/8/layout/chevron1"/>
    <dgm:cxn modelId="{DCB8F027-6871-40AD-8BBD-9745EEBC57B0}" type="presParOf" srcId="{14A16B3F-CB0E-40A4-B333-7069C057FBA2}" destId="{C2FA0260-AF8B-4C60-97DC-FCA88A0CE119}" srcOrd="0" destOrd="0" presId="urn:microsoft.com/office/officeart/2005/8/layout/chevron1"/>
    <dgm:cxn modelId="{7595311C-CFE4-47E5-9279-88436CE0A706}" type="presParOf" srcId="{14A16B3F-CB0E-40A4-B333-7069C057FBA2}" destId="{24E8C84A-C2E3-4FE8-8DAF-F097F8E5CB4F}" srcOrd="1" destOrd="0" presId="urn:microsoft.com/office/officeart/2005/8/layout/chevron1"/>
    <dgm:cxn modelId="{2A3275D5-747B-468F-98EB-54670100B322}" type="presParOf" srcId="{14A16B3F-CB0E-40A4-B333-7069C057FBA2}" destId="{2BC94F5E-8EB4-4F53-A153-CBBA496E5432}" srcOrd="2" destOrd="0" presId="urn:microsoft.com/office/officeart/2005/8/layout/chevron1"/>
    <dgm:cxn modelId="{B7FE7349-9BB9-45B1-821C-33E01AEE2CE8}" type="presParOf" srcId="{14A16B3F-CB0E-40A4-B333-7069C057FBA2}" destId="{078376D3-0A69-43B0-BA11-AA605078D740}" srcOrd="3" destOrd="0" presId="urn:microsoft.com/office/officeart/2005/8/layout/chevron1"/>
    <dgm:cxn modelId="{298D49C7-B32E-4053-8A60-9676485249D5}" type="presParOf" srcId="{14A16B3F-CB0E-40A4-B333-7069C057FBA2}" destId="{B4AEAA16-2F9F-40E9-87CF-FBCCCCCB0E50}" srcOrd="4" destOrd="0" presId="urn:microsoft.com/office/officeart/2005/8/layout/chevron1"/>
    <dgm:cxn modelId="{DD2419EA-2210-4CC9-8897-B33D56144418}" type="presParOf" srcId="{14A16B3F-CB0E-40A4-B333-7069C057FBA2}" destId="{FB16C91A-ECE2-4021-971C-97D60E4B55F1}" srcOrd="5" destOrd="0" presId="urn:microsoft.com/office/officeart/2005/8/layout/chevron1"/>
    <dgm:cxn modelId="{C15BBA9E-E309-4359-B676-92CC118C61B3}" type="presParOf" srcId="{14A16B3F-CB0E-40A4-B333-7069C057FBA2}" destId="{DD5B0AA9-FD91-4124-808B-603D3166253C}" srcOrd="6" destOrd="0" presId="urn:microsoft.com/office/officeart/2005/8/layout/chevron1"/>
    <dgm:cxn modelId="{A75E47F1-184C-4AF2-BE59-39496C79C5F1}" type="presParOf" srcId="{14A16B3F-CB0E-40A4-B333-7069C057FBA2}" destId="{5B5BC6B2-71A0-4363-BDB0-7033B75897C4}" srcOrd="7" destOrd="0" presId="urn:microsoft.com/office/officeart/2005/8/layout/chevron1"/>
    <dgm:cxn modelId="{C7FE9D05-F16B-4150-BF17-6304227A46C1}" type="presParOf" srcId="{14A16B3F-CB0E-40A4-B333-7069C057FBA2}" destId="{C37871B3-EE4C-43B5-84AD-B8B376C4415D}" srcOrd="8" destOrd="0" presId="urn:microsoft.com/office/officeart/2005/8/layout/chevron1"/>
    <dgm:cxn modelId="{0A1A7214-E37C-4C20-8307-5A068EFB6448}" type="presParOf" srcId="{14A16B3F-CB0E-40A4-B333-7069C057FBA2}" destId="{3539B5FE-FBD7-4C5E-91B8-DDE08B3CB238}" srcOrd="9" destOrd="0" presId="urn:microsoft.com/office/officeart/2005/8/layout/chevron1"/>
    <dgm:cxn modelId="{DDA3CCAB-7832-4554-96C9-EE9CC8D516B5}" type="presParOf" srcId="{14A16B3F-CB0E-40A4-B333-7069C057FBA2}" destId="{23385F22-28E8-4903-8ED4-C59D31D2B08B}" srcOrd="10" destOrd="0" presId="urn:microsoft.com/office/officeart/2005/8/layout/chevron1"/>
    <dgm:cxn modelId="{289C8BB2-AB12-4955-86C6-A6DD77413912}" type="presParOf" srcId="{14A16B3F-CB0E-40A4-B333-7069C057FBA2}" destId="{5BB195CE-30B6-4897-8F6C-9F66C8385790}" srcOrd="11" destOrd="0" presId="urn:microsoft.com/office/officeart/2005/8/layout/chevron1"/>
    <dgm:cxn modelId="{8B03EE87-54D5-4A40-B5BB-3DC533D19CBB}" type="presParOf" srcId="{14A16B3F-CB0E-40A4-B333-7069C057FBA2}" destId="{1C52663C-4804-444C-B9B9-C325ABAEDAEE}" srcOrd="1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C79F202-46A3-4E8C-BFFB-E5230CDF8E28}" type="doc">
      <dgm:prSet loTypeId="urn:microsoft.com/office/officeart/2005/8/layout/chevron1" loCatId="process" qsTypeId="urn:microsoft.com/office/officeart/2005/8/quickstyle/simple1" qsCatId="simple" csTypeId="urn:microsoft.com/office/officeart/2005/8/colors/accent1_2" csCatId="accent1" phldr="1"/>
      <dgm:spPr/>
    </dgm:pt>
    <dgm:pt modelId="{5F803A5B-22BE-4F34-85A6-10EBFB51D6CF}">
      <dgm:prSet phldrT="[Text]"/>
      <dgm:spPr>
        <a:solidFill>
          <a:schemeClr val="bg1">
            <a:lumMod val="75000"/>
          </a:schemeClr>
        </a:solidFill>
      </dgm:spPr>
      <dgm:t>
        <a:bodyPr/>
        <a:lstStyle/>
        <a:p>
          <a:r>
            <a:rPr lang="en-US">
              <a:solidFill>
                <a:schemeClr val="tx1"/>
              </a:solidFill>
              <a:latin typeface="Cambria" panose="02040503050406030204" pitchFamily="18" charset="0"/>
            </a:rPr>
            <a:t>Overview </a:t>
          </a:r>
        </a:p>
      </dgm:t>
    </dgm:pt>
    <dgm:pt modelId="{92CC963A-E024-49D6-A3F9-522A10DAD15F}" type="parTrans" cxnId="{301C5036-E24A-4C29-A44B-0FB2BEFC1CCA}">
      <dgm:prSet/>
      <dgm:spPr/>
      <dgm:t>
        <a:bodyPr/>
        <a:lstStyle/>
        <a:p>
          <a:endParaRPr lang="en-US">
            <a:latin typeface="Cambria" panose="02040503050406030204" pitchFamily="18" charset="0"/>
          </a:endParaRPr>
        </a:p>
      </dgm:t>
    </dgm:pt>
    <dgm:pt modelId="{EFCABC26-A0ED-4FAD-A1CF-FF820C0E94D3}" type="sibTrans" cxnId="{301C5036-E24A-4C29-A44B-0FB2BEFC1CCA}">
      <dgm:prSet/>
      <dgm:spPr/>
      <dgm:t>
        <a:bodyPr/>
        <a:lstStyle/>
        <a:p>
          <a:endParaRPr lang="en-US">
            <a:latin typeface="Cambria" panose="02040503050406030204" pitchFamily="18" charset="0"/>
          </a:endParaRPr>
        </a:p>
      </dgm:t>
    </dgm:pt>
    <dgm:pt modelId="{AE028A22-C341-40CA-827D-B5042E6B1D80}">
      <dgm:prSet phldrT="[Text]"/>
      <dgm:spPr>
        <a:solidFill>
          <a:srgbClr val="D2D2D2"/>
        </a:solidFill>
      </dgm:spPr>
      <dgm:t>
        <a:bodyPr/>
        <a:lstStyle/>
        <a:p>
          <a:r>
            <a:rPr lang="en-US">
              <a:solidFill>
                <a:schemeClr val="tx1"/>
              </a:solidFill>
              <a:latin typeface="Cambria" panose="02040503050406030204" pitchFamily="18" charset="0"/>
            </a:rPr>
            <a:t>Economic Conditions</a:t>
          </a:r>
        </a:p>
      </dgm:t>
    </dgm:pt>
    <dgm:pt modelId="{156EB9FA-05E1-4075-A044-62459FF7C7F6}" type="parTrans" cxnId="{36FFEB00-93C5-4072-99A3-B0C1B188CCE4}">
      <dgm:prSet/>
      <dgm:spPr/>
      <dgm:t>
        <a:bodyPr/>
        <a:lstStyle/>
        <a:p>
          <a:endParaRPr lang="en-US">
            <a:latin typeface="Cambria" panose="02040503050406030204" pitchFamily="18" charset="0"/>
          </a:endParaRPr>
        </a:p>
      </dgm:t>
    </dgm:pt>
    <dgm:pt modelId="{5C6B81ED-DF34-4B12-9451-3190049FAC42}" type="sibTrans" cxnId="{36FFEB00-93C5-4072-99A3-B0C1B188CCE4}">
      <dgm:prSet/>
      <dgm:spPr/>
      <dgm:t>
        <a:bodyPr/>
        <a:lstStyle/>
        <a:p>
          <a:endParaRPr lang="en-US">
            <a:latin typeface="Cambria" panose="02040503050406030204" pitchFamily="18" charset="0"/>
          </a:endParaRPr>
        </a:p>
      </dgm:t>
    </dgm:pt>
    <dgm:pt modelId="{BF3BE9EB-683D-42D7-8B7B-69E3A26F8DCF}">
      <dgm:prSet phldrT="[Text]"/>
      <dgm:spPr>
        <a:solidFill>
          <a:srgbClr val="005A3C"/>
        </a:solidFill>
      </dgm:spPr>
      <dgm:t>
        <a:bodyPr/>
        <a:lstStyle/>
        <a:p>
          <a:r>
            <a:rPr lang="en-US">
              <a:solidFill>
                <a:schemeClr val="bg1"/>
              </a:solidFill>
              <a:latin typeface="Cambria" panose="02040503050406030204" pitchFamily="18" charset="0"/>
            </a:rPr>
            <a:t>Performance Review</a:t>
          </a:r>
        </a:p>
      </dgm:t>
    </dgm:pt>
    <dgm:pt modelId="{AD86BED1-BDB7-4F90-A85C-C107562A7212}" type="parTrans" cxnId="{30D852F7-A1FF-4BAA-9C1F-87ED66CDF367}">
      <dgm:prSet/>
      <dgm:spPr/>
      <dgm:t>
        <a:bodyPr/>
        <a:lstStyle/>
        <a:p>
          <a:endParaRPr lang="en-US">
            <a:latin typeface="Cambria" panose="02040503050406030204" pitchFamily="18" charset="0"/>
          </a:endParaRPr>
        </a:p>
      </dgm:t>
    </dgm:pt>
    <dgm:pt modelId="{0211ED15-6018-4919-ADD6-F8684B308927}" type="sibTrans" cxnId="{30D852F7-A1FF-4BAA-9C1F-87ED66CDF367}">
      <dgm:prSet/>
      <dgm:spPr/>
      <dgm:t>
        <a:bodyPr/>
        <a:lstStyle/>
        <a:p>
          <a:endParaRPr lang="en-US">
            <a:latin typeface="Cambria" panose="02040503050406030204" pitchFamily="18" charset="0"/>
          </a:endParaRPr>
        </a:p>
      </dgm:t>
    </dgm:pt>
    <dgm:pt modelId="{706B95C1-C338-45B7-BA0B-A50F3207F412}">
      <dgm:prSet phldrT="[Text]"/>
      <dgm:spPr>
        <a:solidFill>
          <a:srgbClr val="D2D2D2"/>
        </a:solidFill>
      </dgm:spPr>
      <dgm:t>
        <a:bodyPr/>
        <a:lstStyle/>
        <a:p>
          <a:r>
            <a:rPr lang="en-US">
              <a:solidFill>
                <a:schemeClr val="tx1"/>
              </a:solidFill>
              <a:latin typeface="Cambria" panose="02040503050406030204" pitchFamily="18" charset="0"/>
            </a:rPr>
            <a:t>Sector Summaries</a:t>
          </a:r>
        </a:p>
      </dgm:t>
    </dgm:pt>
    <dgm:pt modelId="{1ED72617-956B-42C6-A6EF-B1897219DAC1}" type="parTrans" cxnId="{C19857BA-CEF4-43F6-A3A0-2BB521C5E229}">
      <dgm:prSet/>
      <dgm:spPr/>
      <dgm:t>
        <a:bodyPr/>
        <a:lstStyle/>
        <a:p>
          <a:endParaRPr lang="en-US">
            <a:latin typeface="Cambria" panose="02040503050406030204" pitchFamily="18" charset="0"/>
          </a:endParaRPr>
        </a:p>
      </dgm:t>
    </dgm:pt>
    <dgm:pt modelId="{78AD03C7-F9E8-4FC1-AB48-A2A980435588}" type="sibTrans" cxnId="{C19857BA-CEF4-43F6-A3A0-2BB521C5E229}">
      <dgm:prSet/>
      <dgm:spPr/>
      <dgm:t>
        <a:bodyPr/>
        <a:lstStyle/>
        <a:p>
          <a:endParaRPr lang="en-US">
            <a:latin typeface="Cambria" panose="02040503050406030204" pitchFamily="18" charset="0"/>
          </a:endParaRPr>
        </a:p>
      </dgm:t>
    </dgm:pt>
    <dgm:pt modelId="{EBE436B8-21CF-4736-9906-1D324CB1504C}">
      <dgm:prSet phldrT="[Text]"/>
      <dgm:spPr>
        <a:solidFill>
          <a:srgbClr val="D2D2D2"/>
        </a:solidFill>
      </dgm:spPr>
      <dgm:t>
        <a:bodyPr/>
        <a:lstStyle/>
        <a:p>
          <a:r>
            <a:rPr lang="en-US">
              <a:solidFill>
                <a:schemeClr val="tx1"/>
              </a:solidFill>
              <a:latin typeface="Cambria" panose="02040503050406030204" pitchFamily="18" charset="0"/>
            </a:rPr>
            <a:t>Portfolio Strategy &amp; Composition</a:t>
          </a:r>
        </a:p>
      </dgm:t>
    </dgm:pt>
    <dgm:pt modelId="{8D3E429C-83E6-439A-8E18-3293405ED7DC}" type="parTrans" cxnId="{B688BA00-1910-476B-B89D-A7ACB1A25AA8}">
      <dgm:prSet/>
      <dgm:spPr/>
      <dgm:t>
        <a:bodyPr/>
        <a:lstStyle/>
        <a:p>
          <a:endParaRPr lang="en-US">
            <a:latin typeface="Cambria" panose="02040503050406030204" pitchFamily="18" charset="0"/>
          </a:endParaRPr>
        </a:p>
      </dgm:t>
    </dgm:pt>
    <dgm:pt modelId="{97AD9ABE-C019-4AC4-B342-6B9565B3B760}" type="sibTrans" cxnId="{B688BA00-1910-476B-B89D-A7ACB1A25AA8}">
      <dgm:prSet/>
      <dgm:spPr/>
      <dgm:t>
        <a:bodyPr/>
        <a:lstStyle/>
        <a:p>
          <a:endParaRPr lang="en-US">
            <a:latin typeface="Cambria" panose="02040503050406030204" pitchFamily="18" charset="0"/>
          </a:endParaRPr>
        </a:p>
      </dgm:t>
    </dgm:pt>
    <dgm:pt modelId="{7D0E81F6-2069-415D-A38D-9A2442D6F072}">
      <dgm:prSet phldrT="[Text]"/>
      <dgm:spPr>
        <a:solidFill>
          <a:srgbClr val="D2D2D2"/>
        </a:solidFill>
      </dgm:spPr>
      <dgm:t>
        <a:bodyPr/>
        <a:lstStyle/>
        <a:p>
          <a:r>
            <a:rPr lang="en-US">
              <a:solidFill>
                <a:schemeClr val="tx1"/>
              </a:solidFill>
              <a:latin typeface="Cambria" panose="02040503050406030204" pitchFamily="18" charset="0"/>
            </a:rPr>
            <a:t>Risk Analysis</a:t>
          </a:r>
        </a:p>
      </dgm:t>
    </dgm:pt>
    <dgm:pt modelId="{69DF0798-6463-415C-976A-B0E41262E338}" type="parTrans" cxnId="{D6A1A73F-5653-443C-91CD-E8824CFAB58F}">
      <dgm:prSet/>
      <dgm:spPr/>
      <dgm:t>
        <a:bodyPr/>
        <a:lstStyle/>
        <a:p>
          <a:endParaRPr lang="en-US">
            <a:latin typeface="Cambria" panose="02040503050406030204" pitchFamily="18" charset="0"/>
          </a:endParaRPr>
        </a:p>
      </dgm:t>
    </dgm:pt>
    <dgm:pt modelId="{BF32C263-AD54-45E7-8E47-F06D6BD01BC6}" type="sibTrans" cxnId="{D6A1A73F-5653-443C-91CD-E8824CFAB58F}">
      <dgm:prSet/>
      <dgm:spPr/>
      <dgm:t>
        <a:bodyPr/>
        <a:lstStyle/>
        <a:p>
          <a:endParaRPr lang="en-US">
            <a:latin typeface="Cambria" panose="02040503050406030204" pitchFamily="18" charset="0"/>
          </a:endParaRPr>
        </a:p>
      </dgm:t>
    </dgm:pt>
    <dgm:pt modelId="{F45E658C-CC05-431A-9742-6C84849C6A16}">
      <dgm:prSet phldrT="[Text]"/>
      <dgm:spPr>
        <a:solidFill>
          <a:srgbClr val="D2D2D2"/>
        </a:solidFill>
      </dgm:spPr>
      <dgm:t>
        <a:bodyPr/>
        <a:lstStyle/>
        <a:p>
          <a:r>
            <a:rPr lang="en-US">
              <a:solidFill>
                <a:schemeClr val="tx1"/>
              </a:solidFill>
              <a:latin typeface="Cambria" panose="02040503050406030204" pitchFamily="18" charset="0"/>
            </a:rPr>
            <a:t>Student Biographies</a:t>
          </a:r>
        </a:p>
      </dgm:t>
    </dgm:pt>
    <dgm:pt modelId="{F5BB7C37-FF9A-4361-8FF4-5B5F9CEFDF65}" type="parTrans" cxnId="{C44C7319-AC3D-45F3-A5D4-D4B38AAC7E2E}">
      <dgm:prSet/>
      <dgm:spPr/>
      <dgm:t>
        <a:bodyPr/>
        <a:lstStyle/>
        <a:p>
          <a:endParaRPr lang="en-US">
            <a:latin typeface="Cambria" panose="02040503050406030204" pitchFamily="18" charset="0"/>
          </a:endParaRPr>
        </a:p>
      </dgm:t>
    </dgm:pt>
    <dgm:pt modelId="{CEE92780-113A-4C9D-BB87-B1555049CCCA}" type="sibTrans" cxnId="{C44C7319-AC3D-45F3-A5D4-D4B38AAC7E2E}">
      <dgm:prSet/>
      <dgm:spPr/>
      <dgm:t>
        <a:bodyPr/>
        <a:lstStyle/>
        <a:p>
          <a:endParaRPr lang="en-US">
            <a:latin typeface="Cambria" panose="02040503050406030204" pitchFamily="18" charset="0"/>
          </a:endParaRPr>
        </a:p>
      </dgm:t>
    </dgm:pt>
    <dgm:pt modelId="{14A16B3F-CB0E-40A4-B333-7069C057FBA2}" type="pres">
      <dgm:prSet presAssocID="{3C79F202-46A3-4E8C-BFFB-E5230CDF8E28}" presName="Name0" presStyleCnt="0">
        <dgm:presLayoutVars>
          <dgm:dir/>
          <dgm:animLvl val="lvl"/>
          <dgm:resizeHandles val="exact"/>
        </dgm:presLayoutVars>
      </dgm:prSet>
      <dgm:spPr/>
    </dgm:pt>
    <dgm:pt modelId="{C2FA0260-AF8B-4C60-97DC-FCA88A0CE119}" type="pres">
      <dgm:prSet presAssocID="{5F803A5B-22BE-4F34-85A6-10EBFB51D6CF}" presName="parTxOnly" presStyleLbl="node1" presStyleIdx="0" presStyleCnt="7">
        <dgm:presLayoutVars>
          <dgm:chMax val="0"/>
          <dgm:chPref val="0"/>
          <dgm:bulletEnabled val="1"/>
        </dgm:presLayoutVars>
      </dgm:prSet>
      <dgm:spPr/>
      <dgm:t>
        <a:bodyPr/>
        <a:lstStyle/>
        <a:p>
          <a:endParaRPr lang="en-US"/>
        </a:p>
      </dgm:t>
    </dgm:pt>
    <dgm:pt modelId="{24E8C84A-C2E3-4FE8-8DAF-F097F8E5CB4F}" type="pres">
      <dgm:prSet presAssocID="{EFCABC26-A0ED-4FAD-A1CF-FF820C0E94D3}" presName="parTxOnlySpace" presStyleCnt="0"/>
      <dgm:spPr/>
    </dgm:pt>
    <dgm:pt modelId="{2BC94F5E-8EB4-4F53-A153-CBBA496E5432}" type="pres">
      <dgm:prSet presAssocID="{AE028A22-C341-40CA-827D-B5042E6B1D80}" presName="parTxOnly" presStyleLbl="node1" presStyleIdx="1" presStyleCnt="7">
        <dgm:presLayoutVars>
          <dgm:chMax val="0"/>
          <dgm:chPref val="0"/>
          <dgm:bulletEnabled val="1"/>
        </dgm:presLayoutVars>
      </dgm:prSet>
      <dgm:spPr/>
      <dgm:t>
        <a:bodyPr/>
        <a:lstStyle/>
        <a:p>
          <a:endParaRPr lang="en-US"/>
        </a:p>
      </dgm:t>
    </dgm:pt>
    <dgm:pt modelId="{078376D3-0A69-43B0-BA11-AA605078D740}" type="pres">
      <dgm:prSet presAssocID="{5C6B81ED-DF34-4B12-9451-3190049FAC42}" presName="parTxOnlySpace" presStyleCnt="0"/>
      <dgm:spPr/>
    </dgm:pt>
    <dgm:pt modelId="{B4AEAA16-2F9F-40E9-87CF-FBCCCCCB0E50}" type="pres">
      <dgm:prSet presAssocID="{706B95C1-C338-45B7-BA0B-A50F3207F412}" presName="parTxOnly" presStyleLbl="node1" presStyleIdx="2" presStyleCnt="7">
        <dgm:presLayoutVars>
          <dgm:chMax val="0"/>
          <dgm:chPref val="0"/>
          <dgm:bulletEnabled val="1"/>
        </dgm:presLayoutVars>
      </dgm:prSet>
      <dgm:spPr/>
      <dgm:t>
        <a:bodyPr/>
        <a:lstStyle/>
        <a:p>
          <a:endParaRPr lang="en-US"/>
        </a:p>
      </dgm:t>
    </dgm:pt>
    <dgm:pt modelId="{FB16C91A-ECE2-4021-971C-97D60E4B55F1}" type="pres">
      <dgm:prSet presAssocID="{78AD03C7-F9E8-4FC1-AB48-A2A980435588}" presName="parTxOnlySpace" presStyleCnt="0"/>
      <dgm:spPr/>
    </dgm:pt>
    <dgm:pt modelId="{DD5B0AA9-FD91-4124-808B-603D3166253C}" type="pres">
      <dgm:prSet presAssocID="{EBE436B8-21CF-4736-9906-1D324CB1504C}" presName="parTxOnly" presStyleLbl="node1" presStyleIdx="3" presStyleCnt="7">
        <dgm:presLayoutVars>
          <dgm:chMax val="0"/>
          <dgm:chPref val="0"/>
          <dgm:bulletEnabled val="1"/>
        </dgm:presLayoutVars>
      </dgm:prSet>
      <dgm:spPr/>
      <dgm:t>
        <a:bodyPr/>
        <a:lstStyle/>
        <a:p>
          <a:endParaRPr lang="en-US"/>
        </a:p>
      </dgm:t>
    </dgm:pt>
    <dgm:pt modelId="{5B5BC6B2-71A0-4363-BDB0-7033B75897C4}" type="pres">
      <dgm:prSet presAssocID="{97AD9ABE-C019-4AC4-B342-6B9565B3B760}" presName="parTxOnlySpace" presStyleCnt="0"/>
      <dgm:spPr/>
    </dgm:pt>
    <dgm:pt modelId="{23385F22-28E8-4903-8ED4-C59D31D2B08B}" type="pres">
      <dgm:prSet presAssocID="{7D0E81F6-2069-415D-A38D-9A2442D6F072}" presName="parTxOnly" presStyleLbl="node1" presStyleIdx="4" presStyleCnt="7">
        <dgm:presLayoutVars>
          <dgm:chMax val="0"/>
          <dgm:chPref val="0"/>
          <dgm:bulletEnabled val="1"/>
        </dgm:presLayoutVars>
      </dgm:prSet>
      <dgm:spPr/>
      <dgm:t>
        <a:bodyPr/>
        <a:lstStyle/>
        <a:p>
          <a:endParaRPr lang="en-US"/>
        </a:p>
      </dgm:t>
    </dgm:pt>
    <dgm:pt modelId="{5BB195CE-30B6-4897-8F6C-9F66C8385790}" type="pres">
      <dgm:prSet presAssocID="{BF32C263-AD54-45E7-8E47-F06D6BD01BC6}" presName="parTxOnlySpace" presStyleCnt="0"/>
      <dgm:spPr/>
    </dgm:pt>
    <dgm:pt modelId="{C37871B3-EE4C-43B5-84AD-B8B376C4415D}" type="pres">
      <dgm:prSet presAssocID="{BF3BE9EB-683D-42D7-8B7B-69E3A26F8DCF}" presName="parTxOnly" presStyleLbl="node1" presStyleIdx="5" presStyleCnt="7">
        <dgm:presLayoutVars>
          <dgm:chMax val="0"/>
          <dgm:chPref val="0"/>
          <dgm:bulletEnabled val="1"/>
        </dgm:presLayoutVars>
      </dgm:prSet>
      <dgm:spPr/>
      <dgm:t>
        <a:bodyPr/>
        <a:lstStyle/>
        <a:p>
          <a:endParaRPr lang="en-US"/>
        </a:p>
      </dgm:t>
    </dgm:pt>
    <dgm:pt modelId="{3539B5FE-FBD7-4C5E-91B8-DDE08B3CB238}" type="pres">
      <dgm:prSet presAssocID="{0211ED15-6018-4919-ADD6-F8684B308927}" presName="parTxOnlySpace" presStyleCnt="0"/>
      <dgm:spPr/>
    </dgm:pt>
    <dgm:pt modelId="{1C52663C-4804-444C-B9B9-C325ABAEDAEE}" type="pres">
      <dgm:prSet presAssocID="{F45E658C-CC05-431A-9742-6C84849C6A16}" presName="parTxOnly" presStyleLbl="node1" presStyleIdx="6" presStyleCnt="7">
        <dgm:presLayoutVars>
          <dgm:chMax val="0"/>
          <dgm:chPref val="0"/>
          <dgm:bulletEnabled val="1"/>
        </dgm:presLayoutVars>
      </dgm:prSet>
      <dgm:spPr/>
      <dgm:t>
        <a:bodyPr/>
        <a:lstStyle/>
        <a:p>
          <a:endParaRPr lang="en-US"/>
        </a:p>
      </dgm:t>
    </dgm:pt>
  </dgm:ptLst>
  <dgm:cxnLst>
    <dgm:cxn modelId="{301C5036-E24A-4C29-A44B-0FB2BEFC1CCA}" srcId="{3C79F202-46A3-4E8C-BFFB-E5230CDF8E28}" destId="{5F803A5B-22BE-4F34-85A6-10EBFB51D6CF}" srcOrd="0" destOrd="0" parTransId="{92CC963A-E024-49D6-A3F9-522A10DAD15F}" sibTransId="{EFCABC26-A0ED-4FAD-A1CF-FF820C0E94D3}"/>
    <dgm:cxn modelId="{36FFEB00-93C5-4072-99A3-B0C1B188CCE4}" srcId="{3C79F202-46A3-4E8C-BFFB-E5230CDF8E28}" destId="{AE028A22-C341-40CA-827D-B5042E6B1D80}" srcOrd="1" destOrd="0" parTransId="{156EB9FA-05E1-4075-A044-62459FF7C7F6}" sibTransId="{5C6B81ED-DF34-4B12-9451-3190049FAC42}"/>
    <dgm:cxn modelId="{84485889-2DB5-4706-8AD1-907C9653C90B}" type="presOf" srcId="{3C79F202-46A3-4E8C-BFFB-E5230CDF8E28}" destId="{14A16B3F-CB0E-40A4-B333-7069C057FBA2}" srcOrd="0" destOrd="0" presId="urn:microsoft.com/office/officeart/2005/8/layout/chevron1"/>
    <dgm:cxn modelId="{C44C7319-AC3D-45F3-A5D4-D4B38AAC7E2E}" srcId="{3C79F202-46A3-4E8C-BFFB-E5230CDF8E28}" destId="{F45E658C-CC05-431A-9742-6C84849C6A16}" srcOrd="6" destOrd="0" parTransId="{F5BB7C37-FF9A-4361-8FF4-5B5F9CEFDF65}" sibTransId="{CEE92780-113A-4C9D-BB87-B1555049CCCA}"/>
    <dgm:cxn modelId="{C19857BA-CEF4-43F6-A3A0-2BB521C5E229}" srcId="{3C79F202-46A3-4E8C-BFFB-E5230CDF8E28}" destId="{706B95C1-C338-45B7-BA0B-A50F3207F412}" srcOrd="2" destOrd="0" parTransId="{1ED72617-956B-42C6-A6EF-B1897219DAC1}" sibTransId="{78AD03C7-F9E8-4FC1-AB48-A2A980435588}"/>
    <dgm:cxn modelId="{D6A1A73F-5653-443C-91CD-E8824CFAB58F}" srcId="{3C79F202-46A3-4E8C-BFFB-E5230CDF8E28}" destId="{7D0E81F6-2069-415D-A38D-9A2442D6F072}" srcOrd="4" destOrd="0" parTransId="{69DF0798-6463-415C-976A-B0E41262E338}" sibTransId="{BF32C263-AD54-45E7-8E47-F06D6BD01BC6}"/>
    <dgm:cxn modelId="{85490929-307E-472A-B114-7D6D7E7DFC41}" type="presOf" srcId="{F45E658C-CC05-431A-9742-6C84849C6A16}" destId="{1C52663C-4804-444C-B9B9-C325ABAEDAEE}" srcOrd="0" destOrd="0" presId="urn:microsoft.com/office/officeart/2005/8/layout/chevron1"/>
    <dgm:cxn modelId="{02C2287F-914C-4C35-B4F4-1021E334DF3C}" type="presOf" srcId="{5F803A5B-22BE-4F34-85A6-10EBFB51D6CF}" destId="{C2FA0260-AF8B-4C60-97DC-FCA88A0CE119}" srcOrd="0" destOrd="0" presId="urn:microsoft.com/office/officeart/2005/8/layout/chevron1"/>
    <dgm:cxn modelId="{7A372DE2-531C-4A87-A0B2-F02913FE7B59}" type="presOf" srcId="{AE028A22-C341-40CA-827D-B5042E6B1D80}" destId="{2BC94F5E-8EB4-4F53-A153-CBBA496E5432}" srcOrd="0" destOrd="0" presId="urn:microsoft.com/office/officeart/2005/8/layout/chevron1"/>
    <dgm:cxn modelId="{30D852F7-A1FF-4BAA-9C1F-87ED66CDF367}" srcId="{3C79F202-46A3-4E8C-BFFB-E5230CDF8E28}" destId="{BF3BE9EB-683D-42D7-8B7B-69E3A26F8DCF}" srcOrd="5" destOrd="0" parTransId="{AD86BED1-BDB7-4F90-A85C-C107562A7212}" sibTransId="{0211ED15-6018-4919-ADD6-F8684B308927}"/>
    <dgm:cxn modelId="{C3E24B41-DA3C-4011-8A70-4B3B12225EC4}" type="presOf" srcId="{7D0E81F6-2069-415D-A38D-9A2442D6F072}" destId="{23385F22-28E8-4903-8ED4-C59D31D2B08B}" srcOrd="0" destOrd="0" presId="urn:microsoft.com/office/officeart/2005/8/layout/chevron1"/>
    <dgm:cxn modelId="{54E45043-7C6A-4DD7-A6E4-C5B7266DD953}" type="presOf" srcId="{EBE436B8-21CF-4736-9906-1D324CB1504C}" destId="{DD5B0AA9-FD91-4124-808B-603D3166253C}" srcOrd="0" destOrd="0" presId="urn:microsoft.com/office/officeart/2005/8/layout/chevron1"/>
    <dgm:cxn modelId="{7C890568-E323-4B71-A1E2-3453893900C6}" type="presOf" srcId="{706B95C1-C338-45B7-BA0B-A50F3207F412}" destId="{B4AEAA16-2F9F-40E9-87CF-FBCCCCCB0E50}" srcOrd="0" destOrd="0" presId="urn:microsoft.com/office/officeart/2005/8/layout/chevron1"/>
    <dgm:cxn modelId="{B688BA00-1910-476B-B89D-A7ACB1A25AA8}" srcId="{3C79F202-46A3-4E8C-BFFB-E5230CDF8E28}" destId="{EBE436B8-21CF-4736-9906-1D324CB1504C}" srcOrd="3" destOrd="0" parTransId="{8D3E429C-83E6-439A-8E18-3293405ED7DC}" sibTransId="{97AD9ABE-C019-4AC4-B342-6B9565B3B760}"/>
    <dgm:cxn modelId="{32F6A877-5276-4EA0-B3E8-450D5C235A68}" type="presOf" srcId="{BF3BE9EB-683D-42D7-8B7B-69E3A26F8DCF}" destId="{C37871B3-EE4C-43B5-84AD-B8B376C4415D}" srcOrd="0" destOrd="0" presId="urn:microsoft.com/office/officeart/2005/8/layout/chevron1"/>
    <dgm:cxn modelId="{681E98C1-E589-42AA-B03C-4837094011B6}" type="presParOf" srcId="{14A16B3F-CB0E-40A4-B333-7069C057FBA2}" destId="{C2FA0260-AF8B-4C60-97DC-FCA88A0CE119}" srcOrd="0" destOrd="0" presId="urn:microsoft.com/office/officeart/2005/8/layout/chevron1"/>
    <dgm:cxn modelId="{9753EE74-217C-4292-ABCB-341EF768FEA6}" type="presParOf" srcId="{14A16B3F-CB0E-40A4-B333-7069C057FBA2}" destId="{24E8C84A-C2E3-4FE8-8DAF-F097F8E5CB4F}" srcOrd="1" destOrd="0" presId="urn:microsoft.com/office/officeart/2005/8/layout/chevron1"/>
    <dgm:cxn modelId="{0C9E6B99-A29A-45CA-B3DC-69998B3F3F7F}" type="presParOf" srcId="{14A16B3F-CB0E-40A4-B333-7069C057FBA2}" destId="{2BC94F5E-8EB4-4F53-A153-CBBA496E5432}" srcOrd="2" destOrd="0" presId="urn:microsoft.com/office/officeart/2005/8/layout/chevron1"/>
    <dgm:cxn modelId="{6AA77F9C-00A1-4374-9ECA-678EE92A7367}" type="presParOf" srcId="{14A16B3F-CB0E-40A4-B333-7069C057FBA2}" destId="{078376D3-0A69-43B0-BA11-AA605078D740}" srcOrd="3" destOrd="0" presId="urn:microsoft.com/office/officeart/2005/8/layout/chevron1"/>
    <dgm:cxn modelId="{9CE39DAF-6841-44AB-8BC0-5E5317D65B3B}" type="presParOf" srcId="{14A16B3F-CB0E-40A4-B333-7069C057FBA2}" destId="{B4AEAA16-2F9F-40E9-87CF-FBCCCCCB0E50}" srcOrd="4" destOrd="0" presId="urn:microsoft.com/office/officeart/2005/8/layout/chevron1"/>
    <dgm:cxn modelId="{25168015-717A-4DDE-9D1A-546B3C12EDBF}" type="presParOf" srcId="{14A16B3F-CB0E-40A4-B333-7069C057FBA2}" destId="{FB16C91A-ECE2-4021-971C-97D60E4B55F1}" srcOrd="5" destOrd="0" presId="urn:microsoft.com/office/officeart/2005/8/layout/chevron1"/>
    <dgm:cxn modelId="{7FF8C35E-6295-496C-BBCD-2EDD60EAC952}" type="presParOf" srcId="{14A16B3F-CB0E-40A4-B333-7069C057FBA2}" destId="{DD5B0AA9-FD91-4124-808B-603D3166253C}" srcOrd="6" destOrd="0" presId="urn:microsoft.com/office/officeart/2005/8/layout/chevron1"/>
    <dgm:cxn modelId="{70D31D05-C45D-44CB-91AC-12E8172117AB}" type="presParOf" srcId="{14A16B3F-CB0E-40A4-B333-7069C057FBA2}" destId="{5B5BC6B2-71A0-4363-BDB0-7033B75897C4}" srcOrd="7" destOrd="0" presId="urn:microsoft.com/office/officeart/2005/8/layout/chevron1"/>
    <dgm:cxn modelId="{9748B635-9B99-4C60-8195-AEAE9D6EFCAE}" type="presParOf" srcId="{14A16B3F-CB0E-40A4-B333-7069C057FBA2}" destId="{23385F22-28E8-4903-8ED4-C59D31D2B08B}" srcOrd="8" destOrd="0" presId="urn:microsoft.com/office/officeart/2005/8/layout/chevron1"/>
    <dgm:cxn modelId="{87C8F3B3-CB78-46F0-9B24-AF0EB75C2292}" type="presParOf" srcId="{14A16B3F-CB0E-40A4-B333-7069C057FBA2}" destId="{5BB195CE-30B6-4897-8F6C-9F66C8385790}" srcOrd="9" destOrd="0" presId="urn:microsoft.com/office/officeart/2005/8/layout/chevron1"/>
    <dgm:cxn modelId="{15353508-1253-4FFC-808C-FBE28AF8ED23}" type="presParOf" srcId="{14A16B3F-CB0E-40A4-B333-7069C057FBA2}" destId="{C37871B3-EE4C-43B5-84AD-B8B376C4415D}" srcOrd="10" destOrd="0" presId="urn:microsoft.com/office/officeart/2005/8/layout/chevron1"/>
    <dgm:cxn modelId="{ADC3E561-F33A-4D94-A672-5DEC9A54067E}" type="presParOf" srcId="{14A16B3F-CB0E-40A4-B333-7069C057FBA2}" destId="{3539B5FE-FBD7-4C5E-91B8-DDE08B3CB238}" srcOrd="11" destOrd="0" presId="urn:microsoft.com/office/officeart/2005/8/layout/chevron1"/>
    <dgm:cxn modelId="{682816EC-04C5-4297-9DDB-B1B268E1DD7D}" type="presParOf" srcId="{14A16B3F-CB0E-40A4-B333-7069C057FBA2}" destId="{1C52663C-4804-444C-B9B9-C325ABAEDAEE}" srcOrd="1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282CB2C-ACAF-4210-9E98-74E4F1320F9B}"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9E5479E7-84EC-4132-8673-CD601521405B}">
      <dgm:prSet phldrT="[Text]" custT="1"/>
      <dgm:spPr>
        <a:solidFill>
          <a:srgbClr val="D2D2D2"/>
        </a:solidFill>
        <a:ln>
          <a:solidFill>
            <a:schemeClr val="bg1">
              <a:lumMod val="75000"/>
            </a:schemeClr>
          </a:solidFill>
        </a:ln>
      </dgm:spPr>
      <dgm:t>
        <a:bodyPr/>
        <a:lstStyle/>
        <a:p>
          <a:r>
            <a:rPr lang="en-US" sz="1600">
              <a:solidFill>
                <a:srgbClr val="005A3C"/>
              </a:solidFill>
              <a:latin typeface="Cambria"/>
            </a:rPr>
            <a:t>S&amp;P 500</a:t>
          </a:r>
        </a:p>
        <a:p>
          <a:r>
            <a:rPr lang="en-US" sz="1600">
              <a:solidFill>
                <a:srgbClr val="005A3C"/>
              </a:solidFill>
              <a:latin typeface="Cambria"/>
            </a:rPr>
            <a:t>3.1%</a:t>
          </a:r>
        </a:p>
      </dgm:t>
    </dgm:pt>
    <dgm:pt modelId="{28389CE7-4872-4700-82CE-BC4F80C71F27}" type="parTrans" cxnId="{8D779C2B-153E-4945-80CE-FDE43A14549D}">
      <dgm:prSet/>
      <dgm:spPr/>
      <dgm:t>
        <a:bodyPr/>
        <a:lstStyle/>
        <a:p>
          <a:endParaRPr lang="en-US"/>
        </a:p>
      </dgm:t>
    </dgm:pt>
    <dgm:pt modelId="{3CDEBF46-7D4C-48FA-A618-DF21DCEF69BF}" type="sibTrans" cxnId="{8D779C2B-153E-4945-80CE-FDE43A14549D}">
      <dgm:prSet/>
      <dgm:spPr/>
      <dgm:t>
        <a:bodyPr/>
        <a:lstStyle/>
        <a:p>
          <a:endParaRPr lang="en-US"/>
        </a:p>
      </dgm:t>
    </dgm:pt>
    <dgm:pt modelId="{6C9BC986-F374-4195-B430-BB68F772FB56}">
      <dgm:prSet phldrT="[Text]" custT="1"/>
      <dgm:spPr>
        <a:solidFill>
          <a:srgbClr val="005A3C"/>
        </a:solidFill>
        <a:ln>
          <a:solidFill>
            <a:srgbClr val="D2D2D2"/>
          </a:solidFill>
        </a:ln>
      </dgm:spPr>
      <dgm:t>
        <a:bodyPr/>
        <a:lstStyle/>
        <a:p>
          <a:pPr algn="ctr"/>
          <a:r>
            <a:rPr lang="en-US" sz="1500">
              <a:solidFill>
                <a:schemeClr val="bg1"/>
              </a:solidFill>
              <a:latin typeface="Cambria"/>
            </a:rPr>
            <a:t>SAP</a:t>
          </a:r>
        </a:p>
        <a:p>
          <a:pPr algn="ctr"/>
          <a:r>
            <a:rPr lang="en-US" sz="1500">
              <a:solidFill>
                <a:schemeClr val="bg1"/>
              </a:solidFill>
              <a:latin typeface="Cambria"/>
            </a:rPr>
            <a:t>6.3%</a:t>
          </a:r>
        </a:p>
        <a:p>
          <a:pPr algn="ctr"/>
          <a:endParaRPr lang="en-US" sz="1400">
            <a:latin typeface="Cambria" panose="02040503050406030204" pitchFamily="18" charset="0"/>
          </a:endParaRPr>
        </a:p>
      </dgm:t>
    </dgm:pt>
    <dgm:pt modelId="{E18FC8B1-58B8-4260-80C5-38063E9B00EE}" type="sibTrans" cxnId="{E89B85A8-5517-4248-8496-C9356CEA18BF}">
      <dgm:prSet/>
      <dgm:spPr/>
      <dgm:t>
        <a:bodyPr/>
        <a:lstStyle/>
        <a:p>
          <a:endParaRPr lang="en-US"/>
        </a:p>
      </dgm:t>
    </dgm:pt>
    <dgm:pt modelId="{4BD0AA17-E107-493F-BE56-4AFD20F3517A}" type="parTrans" cxnId="{E89B85A8-5517-4248-8496-C9356CEA18BF}">
      <dgm:prSet/>
      <dgm:spPr/>
      <dgm:t>
        <a:bodyPr/>
        <a:lstStyle/>
        <a:p>
          <a:endParaRPr lang="en-US"/>
        </a:p>
      </dgm:t>
    </dgm:pt>
    <dgm:pt modelId="{1A174731-22E1-43AC-ADA7-D67885708071}" type="pres">
      <dgm:prSet presAssocID="{A282CB2C-ACAF-4210-9E98-74E4F1320F9B}" presName="compositeShape" presStyleCnt="0">
        <dgm:presLayoutVars>
          <dgm:chMax val="7"/>
          <dgm:dir/>
          <dgm:resizeHandles val="exact"/>
        </dgm:presLayoutVars>
      </dgm:prSet>
      <dgm:spPr/>
      <dgm:t>
        <a:bodyPr/>
        <a:lstStyle/>
        <a:p>
          <a:endParaRPr lang="en-US"/>
        </a:p>
      </dgm:t>
    </dgm:pt>
    <dgm:pt modelId="{A28F736D-D466-4D8E-A33F-BAC8B261819B}" type="pres">
      <dgm:prSet presAssocID="{9E5479E7-84EC-4132-8673-CD601521405B}" presName="circ1" presStyleLbl="vennNode1" presStyleIdx="0" presStyleCnt="2" custScaleX="73731" custScaleY="73649" custLinFactNeighborX="-389" custLinFactNeighborY="-6175"/>
      <dgm:spPr/>
      <dgm:t>
        <a:bodyPr/>
        <a:lstStyle/>
        <a:p>
          <a:endParaRPr lang="en-US"/>
        </a:p>
      </dgm:t>
    </dgm:pt>
    <dgm:pt modelId="{C2731099-C69B-48E9-81F6-AA2077289502}" type="pres">
      <dgm:prSet presAssocID="{9E5479E7-84EC-4132-8673-CD601521405B}" presName="circ1Tx" presStyleLbl="revTx" presStyleIdx="0" presStyleCnt="0">
        <dgm:presLayoutVars>
          <dgm:chMax val="0"/>
          <dgm:chPref val="0"/>
          <dgm:bulletEnabled val="1"/>
        </dgm:presLayoutVars>
      </dgm:prSet>
      <dgm:spPr/>
      <dgm:t>
        <a:bodyPr/>
        <a:lstStyle/>
        <a:p>
          <a:endParaRPr lang="en-US"/>
        </a:p>
      </dgm:t>
    </dgm:pt>
    <dgm:pt modelId="{03FD5AD8-6C0B-4737-BA1E-994603461081}" type="pres">
      <dgm:prSet presAssocID="{6C9BC986-F374-4195-B430-BB68F772FB56}" presName="circ2" presStyleLbl="vennNode1" presStyleIdx="1" presStyleCnt="2" custScaleX="99557" custScaleY="100462" custLinFactNeighborX="1133" custLinFactNeighborY="-376"/>
      <dgm:spPr/>
      <dgm:t>
        <a:bodyPr/>
        <a:lstStyle/>
        <a:p>
          <a:endParaRPr lang="en-US"/>
        </a:p>
      </dgm:t>
    </dgm:pt>
    <dgm:pt modelId="{C2CAF110-0AA2-4BD2-B18C-3DCA4EB73997}" type="pres">
      <dgm:prSet presAssocID="{6C9BC986-F374-4195-B430-BB68F772FB56}" presName="circ2Tx" presStyleLbl="revTx" presStyleIdx="0" presStyleCnt="0">
        <dgm:presLayoutVars>
          <dgm:chMax val="0"/>
          <dgm:chPref val="0"/>
          <dgm:bulletEnabled val="1"/>
        </dgm:presLayoutVars>
      </dgm:prSet>
      <dgm:spPr/>
      <dgm:t>
        <a:bodyPr/>
        <a:lstStyle/>
        <a:p>
          <a:endParaRPr lang="en-US"/>
        </a:p>
      </dgm:t>
    </dgm:pt>
  </dgm:ptLst>
  <dgm:cxnLst>
    <dgm:cxn modelId="{4B4CCB30-F477-4D7D-A127-86659EFEC1D2}" type="presOf" srcId="{A282CB2C-ACAF-4210-9E98-74E4F1320F9B}" destId="{1A174731-22E1-43AC-ADA7-D67885708071}" srcOrd="0" destOrd="0" presId="urn:microsoft.com/office/officeart/2005/8/layout/venn1"/>
    <dgm:cxn modelId="{5ABB6277-CF4B-4165-9D64-D9871A135831}" type="presOf" srcId="{9E5479E7-84EC-4132-8673-CD601521405B}" destId="{C2731099-C69B-48E9-81F6-AA2077289502}" srcOrd="1" destOrd="0" presId="urn:microsoft.com/office/officeart/2005/8/layout/venn1"/>
    <dgm:cxn modelId="{1741EFA7-E7C2-42E2-A4F9-3E6058B92951}" type="presOf" srcId="{6C9BC986-F374-4195-B430-BB68F772FB56}" destId="{C2CAF110-0AA2-4BD2-B18C-3DCA4EB73997}" srcOrd="1" destOrd="0" presId="urn:microsoft.com/office/officeart/2005/8/layout/venn1"/>
    <dgm:cxn modelId="{8D779C2B-153E-4945-80CE-FDE43A14549D}" srcId="{A282CB2C-ACAF-4210-9E98-74E4F1320F9B}" destId="{9E5479E7-84EC-4132-8673-CD601521405B}" srcOrd="0" destOrd="0" parTransId="{28389CE7-4872-4700-82CE-BC4F80C71F27}" sibTransId="{3CDEBF46-7D4C-48FA-A618-DF21DCEF69BF}"/>
    <dgm:cxn modelId="{E89B85A8-5517-4248-8496-C9356CEA18BF}" srcId="{A282CB2C-ACAF-4210-9E98-74E4F1320F9B}" destId="{6C9BC986-F374-4195-B430-BB68F772FB56}" srcOrd="1" destOrd="0" parTransId="{4BD0AA17-E107-493F-BE56-4AFD20F3517A}" sibTransId="{E18FC8B1-58B8-4260-80C5-38063E9B00EE}"/>
    <dgm:cxn modelId="{F244BC7F-E9F2-4329-9308-725AE6344FF8}" type="presOf" srcId="{6C9BC986-F374-4195-B430-BB68F772FB56}" destId="{03FD5AD8-6C0B-4737-BA1E-994603461081}" srcOrd="0" destOrd="0" presId="urn:microsoft.com/office/officeart/2005/8/layout/venn1"/>
    <dgm:cxn modelId="{C918B8A2-7DB1-4610-AC5B-7B37DB34EBD9}" type="presOf" srcId="{9E5479E7-84EC-4132-8673-CD601521405B}" destId="{A28F736D-D466-4D8E-A33F-BAC8B261819B}" srcOrd="0" destOrd="0" presId="urn:microsoft.com/office/officeart/2005/8/layout/venn1"/>
    <dgm:cxn modelId="{200AC394-C2AA-474E-9E30-DBC784FD20C9}" type="presParOf" srcId="{1A174731-22E1-43AC-ADA7-D67885708071}" destId="{A28F736D-D466-4D8E-A33F-BAC8B261819B}" srcOrd="0" destOrd="0" presId="urn:microsoft.com/office/officeart/2005/8/layout/venn1"/>
    <dgm:cxn modelId="{3B2A8B68-64CA-4516-9858-08C5ED1FC7D3}" type="presParOf" srcId="{1A174731-22E1-43AC-ADA7-D67885708071}" destId="{C2731099-C69B-48E9-81F6-AA2077289502}" srcOrd="1" destOrd="0" presId="urn:microsoft.com/office/officeart/2005/8/layout/venn1"/>
    <dgm:cxn modelId="{95E3C0FA-E7CD-420D-930D-6110B3A420E8}" type="presParOf" srcId="{1A174731-22E1-43AC-ADA7-D67885708071}" destId="{03FD5AD8-6C0B-4737-BA1E-994603461081}" srcOrd="2" destOrd="0" presId="urn:microsoft.com/office/officeart/2005/8/layout/venn1"/>
    <dgm:cxn modelId="{30059819-44D2-400A-A36A-EA8727A75527}" type="presParOf" srcId="{1A174731-22E1-43AC-ADA7-D67885708071}" destId="{C2CAF110-0AA2-4BD2-B18C-3DCA4EB73997}"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C79F202-46A3-4E8C-BFFB-E5230CDF8E28}" type="doc">
      <dgm:prSet loTypeId="urn:microsoft.com/office/officeart/2005/8/layout/chevron1" loCatId="process" qsTypeId="urn:microsoft.com/office/officeart/2005/8/quickstyle/simple1" qsCatId="simple" csTypeId="urn:microsoft.com/office/officeart/2005/8/colors/accent1_2" csCatId="accent1" phldr="1"/>
      <dgm:spPr/>
    </dgm:pt>
    <dgm:pt modelId="{5F803A5B-22BE-4F34-85A6-10EBFB51D6CF}">
      <dgm:prSet phldrT="[Text]"/>
      <dgm:spPr>
        <a:solidFill>
          <a:srgbClr val="D2D2D2"/>
        </a:solidFill>
      </dgm:spPr>
      <dgm:t>
        <a:bodyPr/>
        <a:lstStyle/>
        <a:p>
          <a:r>
            <a:rPr lang="en-US">
              <a:solidFill>
                <a:schemeClr val="tx1"/>
              </a:solidFill>
              <a:latin typeface="Cambria" panose="02040503050406030204" pitchFamily="18" charset="0"/>
            </a:rPr>
            <a:t>Overview </a:t>
          </a:r>
        </a:p>
      </dgm:t>
    </dgm:pt>
    <dgm:pt modelId="{92CC963A-E024-49D6-A3F9-522A10DAD15F}" type="parTrans" cxnId="{301C5036-E24A-4C29-A44B-0FB2BEFC1CCA}">
      <dgm:prSet/>
      <dgm:spPr/>
      <dgm:t>
        <a:bodyPr/>
        <a:lstStyle/>
        <a:p>
          <a:endParaRPr lang="en-US">
            <a:latin typeface="Cambria" panose="02040503050406030204" pitchFamily="18" charset="0"/>
          </a:endParaRPr>
        </a:p>
      </dgm:t>
    </dgm:pt>
    <dgm:pt modelId="{EFCABC26-A0ED-4FAD-A1CF-FF820C0E94D3}" type="sibTrans" cxnId="{301C5036-E24A-4C29-A44B-0FB2BEFC1CCA}">
      <dgm:prSet/>
      <dgm:spPr/>
      <dgm:t>
        <a:bodyPr/>
        <a:lstStyle/>
        <a:p>
          <a:endParaRPr lang="en-US">
            <a:latin typeface="Cambria" panose="02040503050406030204" pitchFamily="18" charset="0"/>
          </a:endParaRPr>
        </a:p>
      </dgm:t>
    </dgm:pt>
    <dgm:pt modelId="{AE028A22-C341-40CA-827D-B5042E6B1D80}">
      <dgm:prSet phldrT="[Text]"/>
      <dgm:spPr>
        <a:solidFill>
          <a:srgbClr val="D2D2D2"/>
        </a:solidFill>
      </dgm:spPr>
      <dgm:t>
        <a:bodyPr/>
        <a:lstStyle/>
        <a:p>
          <a:r>
            <a:rPr lang="en-US">
              <a:solidFill>
                <a:schemeClr val="tx1"/>
              </a:solidFill>
              <a:latin typeface="Cambria" panose="02040503050406030204" pitchFamily="18" charset="0"/>
            </a:rPr>
            <a:t>Economic Conditions</a:t>
          </a:r>
        </a:p>
      </dgm:t>
    </dgm:pt>
    <dgm:pt modelId="{156EB9FA-05E1-4075-A044-62459FF7C7F6}" type="parTrans" cxnId="{36FFEB00-93C5-4072-99A3-B0C1B188CCE4}">
      <dgm:prSet/>
      <dgm:spPr/>
      <dgm:t>
        <a:bodyPr/>
        <a:lstStyle/>
        <a:p>
          <a:endParaRPr lang="en-US">
            <a:latin typeface="Cambria" panose="02040503050406030204" pitchFamily="18" charset="0"/>
          </a:endParaRPr>
        </a:p>
      </dgm:t>
    </dgm:pt>
    <dgm:pt modelId="{5C6B81ED-DF34-4B12-9451-3190049FAC42}" type="sibTrans" cxnId="{36FFEB00-93C5-4072-99A3-B0C1B188CCE4}">
      <dgm:prSet/>
      <dgm:spPr/>
      <dgm:t>
        <a:bodyPr/>
        <a:lstStyle/>
        <a:p>
          <a:endParaRPr lang="en-US">
            <a:latin typeface="Cambria" panose="02040503050406030204" pitchFamily="18" charset="0"/>
          </a:endParaRPr>
        </a:p>
      </dgm:t>
    </dgm:pt>
    <dgm:pt modelId="{BF3BE9EB-683D-42D7-8B7B-69E3A26F8DCF}">
      <dgm:prSet phldrT="[Text]"/>
      <dgm:spPr>
        <a:solidFill>
          <a:srgbClr val="D2D2D2"/>
        </a:solidFill>
      </dgm:spPr>
      <dgm:t>
        <a:bodyPr/>
        <a:lstStyle/>
        <a:p>
          <a:r>
            <a:rPr lang="en-US">
              <a:solidFill>
                <a:schemeClr val="tx1"/>
              </a:solidFill>
              <a:latin typeface="Cambria" panose="02040503050406030204" pitchFamily="18" charset="0"/>
            </a:rPr>
            <a:t>Portfolio Strategy &amp; Composition</a:t>
          </a:r>
        </a:p>
      </dgm:t>
    </dgm:pt>
    <dgm:pt modelId="{AD86BED1-BDB7-4F90-A85C-C107562A7212}" type="parTrans" cxnId="{30D852F7-A1FF-4BAA-9C1F-87ED66CDF367}">
      <dgm:prSet/>
      <dgm:spPr/>
      <dgm:t>
        <a:bodyPr/>
        <a:lstStyle/>
        <a:p>
          <a:endParaRPr lang="en-US">
            <a:latin typeface="Cambria" panose="02040503050406030204" pitchFamily="18" charset="0"/>
          </a:endParaRPr>
        </a:p>
      </dgm:t>
    </dgm:pt>
    <dgm:pt modelId="{0211ED15-6018-4919-ADD6-F8684B308927}" type="sibTrans" cxnId="{30D852F7-A1FF-4BAA-9C1F-87ED66CDF367}">
      <dgm:prSet/>
      <dgm:spPr/>
      <dgm:t>
        <a:bodyPr/>
        <a:lstStyle/>
        <a:p>
          <a:endParaRPr lang="en-US">
            <a:latin typeface="Cambria" panose="02040503050406030204" pitchFamily="18" charset="0"/>
          </a:endParaRPr>
        </a:p>
      </dgm:t>
    </dgm:pt>
    <dgm:pt modelId="{706B95C1-C338-45B7-BA0B-A50F3207F412}">
      <dgm:prSet phldrT="[Text]"/>
      <dgm:spPr>
        <a:solidFill>
          <a:srgbClr val="D2D2D2"/>
        </a:solidFill>
      </dgm:spPr>
      <dgm:t>
        <a:bodyPr/>
        <a:lstStyle/>
        <a:p>
          <a:r>
            <a:rPr lang="en-US">
              <a:solidFill>
                <a:schemeClr val="tx1"/>
              </a:solidFill>
              <a:latin typeface="Cambria" panose="02040503050406030204" pitchFamily="18" charset="0"/>
            </a:rPr>
            <a:t>Sector Summaries</a:t>
          </a:r>
        </a:p>
      </dgm:t>
    </dgm:pt>
    <dgm:pt modelId="{1ED72617-956B-42C6-A6EF-B1897219DAC1}" type="parTrans" cxnId="{C19857BA-CEF4-43F6-A3A0-2BB521C5E229}">
      <dgm:prSet/>
      <dgm:spPr/>
      <dgm:t>
        <a:bodyPr/>
        <a:lstStyle/>
        <a:p>
          <a:endParaRPr lang="en-US">
            <a:latin typeface="Cambria" panose="02040503050406030204" pitchFamily="18" charset="0"/>
          </a:endParaRPr>
        </a:p>
      </dgm:t>
    </dgm:pt>
    <dgm:pt modelId="{78AD03C7-F9E8-4FC1-AB48-A2A980435588}" type="sibTrans" cxnId="{C19857BA-CEF4-43F6-A3A0-2BB521C5E229}">
      <dgm:prSet/>
      <dgm:spPr/>
      <dgm:t>
        <a:bodyPr/>
        <a:lstStyle/>
        <a:p>
          <a:endParaRPr lang="en-US">
            <a:latin typeface="Cambria" panose="02040503050406030204" pitchFamily="18" charset="0"/>
          </a:endParaRPr>
        </a:p>
      </dgm:t>
    </dgm:pt>
    <dgm:pt modelId="{EBE436B8-21CF-4736-9906-1D324CB1504C}">
      <dgm:prSet phldrT="[Text]"/>
      <dgm:spPr>
        <a:solidFill>
          <a:srgbClr val="D2D2D2"/>
        </a:solidFill>
      </dgm:spPr>
      <dgm:t>
        <a:bodyPr/>
        <a:lstStyle/>
        <a:p>
          <a:r>
            <a:rPr lang="en-US">
              <a:solidFill>
                <a:schemeClr val="tx1"/>
              </a:solidFill>
              <a:latin typeface="Cambria" panose="02040503050406030204" pitchFamily="18" charset="0"/>
            </a:rPr>
            <a:t>Risk Analysis</a:t>
          </a:r>
        </a:p>
      </dgm:t>
    </dgm:pt>
    <dgm:pt modelId="{8D3E429C-83E6-439A-8E18-3293405ED7DC}" type="parTrans" cxnId="{B688BA00-1910-476B-B89D-A7ACB1A25AA8}">
      <dgm:prSet/>
      <dgm:spPr/>
      <dgm:t>
        <a:bodyPr/>
        <a:lstStyle/>
        <a:p>
          <a:endParaRPr lang="en-US">
            <a:latin typeface="Cambria" panose="02040503050406030204" pitchFamily="18" charset="0"/>
          </a:endParaRPr>
        </a:p>
      </dgm:t>
    </dgm:pt>
    <dgm:pt modelId="{97AD9ABE-C019-4AC4-B342-6B9565B3B760}" type="sibTrans" cxnId="{B688BA00-1910-476B-B89D-A7ACB1A25AA8}">
      <dgm:prSet/>
      <dgm:spPr/>
      <dgm:t>
        <a:bodyPr/>
        <a:lstStyle/>
        <a:p>
          <a:endParaRPr lang="en-US">
            <a:latin typeface="Cambria" panose="02040503050406030204" pitchFamily="18" charset="0"/>
          </a:endParaRPr>
        </a:p>
      </dgm:t>
    </dgm:pt>
    <dgm:pt modelId="{7D0E81F6-2069-415D-A38D-9A2442D6F072}">
      <dgm:prSet phldrT="[Text]"/>
      <dgm:spPr>
        <a:solidFill>
          <a:srgbClr val="D2D2D2"/>
        </a:solidFill>
      </dgm:spPr>
      <dgm:t>
        <a:bodyPr/>
        <a:lstStyle/>
        <a:p>
          <a:r>
            <a:rPr lang="en-US">
              <a:solidFill>
                <a:schemeClr val="tx1"/>
              </a:solidFill>
              <a:latin typeface="Cambria" panose="02040503050406030204" pitchFamily="18" charset="0"/>
            </a:rPr>
            <a:t>Performance Review</a:t>
          </a:r>
        </a:p>
      </dgm:t>
    </dgm:pt>
    <dgm:pt modelId="{69DF0798-6463-415C-976A-B0E41262E338}" type="parTrans" cxnId="{D6A1A73F-5653-443C-91CD-E8824CFAB58F}">
      <dgm:prSet/>
      <dgm:spPr/>
      <dgm:t>
        <a:bodyPr/>
        <a:lstStyle/>
        <a:p>
          <a:endParaRPr lang="en-US">
            <a:latin typeface="Cambria" panose="02040503050406030204" pitchFamily="18" charset="0"/>
          </a:endParaRPr>
        </a:p>
      </dgm:t>
    </dgm:pt>
    <dgm:pt modelId="{BF32C263-AD54-45E7-8E47-F06D6BD01BC6}" type="sibTrans" cxnId="{D6A1A73F-5653-443C-91CD-E8824CFAB58F}">
      <dgm:prSet/>
      <dgm:spPr/>
      <dgm:t>
        <a:bodyPr/>
        <a:lstStyle/>
        <a:p>
          <a:endParaRPr lang="en-US">
            <a:latin typeface="Cambria" panose="02040503050406030204" pitchFamily="18" charset="0"/>
          </a:endParaRPr>
        </a:p>
      </dgm:t>
    </dgm:pt>
    <dgm:pt modelId="{F45E658C-CC05-431A-9742-6C84849C6A16}">
      <dgm:prSet phldrT="[Text]"/>
      <dgm:spPr>
        <a:solidFill>
          <a:srgbClr val="005A3C"/>
        </a:solidFill>
      </dgm:spPr>
      <dgm:t>
        <a:bodyPr/>
        <a:lstStyle/>
        <a:p>
          <a:r>
            <a:rPr lang="en-US">
              <a:solidFill>
                <a:schemeClr val="bg1"/>
              </a:solidFill>
              <a:latin typeface="Cambria" panose="02040503050406030204" pitchFamily="18" charset="0"/>
            </a:rPr>
            <a:t>Student Biographies</a:t>
          </a:r>
        </a:p>
      </dgm:t>
    </dgm:pt>
    <dgm:pt modelId="{F5BB7C37-FF9A-4361-8FF4-5B5F9CEFDF65}" type="parTrans" cxnId="{C44C7319-AC3D-45F3-A5D4-D4B38AAC7E2E}">
      <dgm:prSet/>
      <dgm:spPr/>
      <dgm:t>
        <a:bodyPr/>
        <a:lstStyle/>
        <a:p>
          <a:endParaRPr lang="en-US">
            <a:latin typeface="Cambria" panose="02040503050406030204" pitchFamily="18" charset="0"/>
          </a:endParaRPr>
        </a:p>
      </dgm:t>
    </dgm:pt>
    <dgm:pt modelId="{CEE92780-113A-4C9D-BB87-B1555049CCCA}" type="sibTrans" cxnId="{C44C7319-AC3D-45F3-A5D4-D4B38AAC7E2E}">
      <dgm:prSet/>
      <dgm:spPr/>
      <dgm:t>
        <a:bodyPr/>
        <a:lstStyle/>
        <a:p>
          <a:endParaRPr lang="en-US">
            <a:latin typeface="Cambria" panose="02040503050406030204" pitchFamily="18" charset="0"/>
          </a:endParaRPr>
        </a:p>
      </dgm:t>
    </dgm:pt>
    <dgm:pt modelId="{14A16B3F-CB0E-40A4-B333-7069C057FBA2}" type="pres">
      <dgm:prSet presAssocID="{3C79F202-46A3-4E8C-BFFB-E5230CDF8E28}" presName="Name0" presStyleCnt="0">
        <dgm:presLayoutVars>
          <dgm:dir/>
          <dgm:animLvl val="lvl"/>
          <dgm:resizeHandles val="exact"/>
        </dgm:presLayoutVars>
      </dgm:prSet>
      <dgm:spPr/>
    </dgm:pt>
    <dgm:pt modelId="{C2FA0260-AF8B-4C60-97DC-FCA88A0CE119}" type="pres">
      <dgm:prSet presAssocID="{5F803A5B-22BE-4F34-85A6-10EBFB51D6CF}" presName="parTxOnly" presStyleLbl="node1" presStyleIdx="0" presStyleCnt="7">
        <dgm:presLayoutVars>
          <dgm:chMax val="0"/>
          <dgm:chPref val="0"/>
          <dgm:bulletEnabled val="1"/>
        </dgm:presLayoutVars>
      </dgm:prSet>
      <dgm:spPr/>
      <dgm:t>
        <a:bodyPr/>
        <a:lstStyle/>
        <a:p>
          <a:endParaRPr lang="en-US"/>
        </a:p>
      </dgm:t>
    </dgm:pt>
    <dgm:pt modelId="{24E8C84A-C2E3-4FE8-8DAF-F097F8E5CB4F}" type="pres">
      <dgm:prSet presAssocID="{EFCABC26-A0ED-4FAD-A1CF-FF820C0E94D3}" presName="parTxOnlySpace" presStyleCnt="0"/>
      <dgm:spPr/>
    </dgm:pt>
    <dgm:pt modelId="{2BC94F5E-8EB4-4F53-A153-CBBA496E5432}" type="pres">
      <dgm:prSet presAssocID="{AE028A22-C341-40CA-827D-B5042E6B1D80}" presName="parTxOnly" presStyleLbl="node1" presStyleIdx="1" presStyleCnt="7">
        <dgm:presLayoutVars>
          <dgm:chMax val="0"/>
          <dgm:chPref val="0"/>
          <dgm:bulletEnabled val="1"/>
        </dgm:presLayoutVars>
      </dgm:prSet>
      <dgm:spPr/>
      <dgm:t>
        <a:bodyPr/>
        <a:lstStyle/>
        <a:p>
          <a:endParaRPr lang="en-US"/>
        </a:p>
      </dgm:t>
    </dgm:pt>
    <dgm:pt modelId="{078376D3-0A69-43B0-BA11-AA605078D740}" type="pres">
      <dgm:prSet presAssocID="{5C6B81ED-DF34-4B12-9451-3190049FAC42}" presName="parTxOnlySpace" presStyleCnt="0"/>
      <dgm:spPr/>
    </dgm:pt>
    <dgm:pt modelId="{B4AEAA16-2F9F-40E9-87CF-FBCCCCCB0E50}" type="pres">
      <dgm:prSet presAssocID="{706B95C1-C338-45B7-BA0B-A50F3207F412}" presName="parTxOnly" presStyleLbl="node1" presStyleIdx="2" presStyleCnt="7">
        <dgm:presLayoutVars>
          <dgm:chMax val="0"/>
          <dgm:chPref val="0"/>
          <dgm:bulletEnabled val="1"/>
        </dgm:presLayoutVars>
      </dgm:prSet>
      <dgm:spPr/>
      <dgm:t>
        <a:bodyPr/>
        <a:lstStyle/>
        <a:p>
          <a:endParaRPr lang="en-US"/>
        </a:p>
      </dgm:t>
    </dgm:pt>
    <dgm:pt modelId="{FB16C91A-ECE2-4021-971C-97D60E4B55F1}" type="pres">
      <dgm:prSet presAssocID="{78AD03C7-F9E8-4FC1-AB48-A2A980435588}" presName="parTxOnlySpace" presStyleCnt="0"/>
      <dgm:spPr/>
    </dgm:pt>
    <dgm:pt modelId="{C37871B3-EE4C-43B5-84AD-B8B376C4415D}" type="pres">
      <dgm:prSet presAssocID="{BF3BE9EB-683D-42D7-8B7B-69E3A26F8DCF}" presName="parTxOnly" presStyleLbl="node1" presStyleIdx="3" presStyleCnt="7">
        <dgm:presLayoutVars>
          <dgm:chMax val="0"/>
          <dgm:chPref val="0"/>
          <dgm:bulletEnabled val="1"/>
        </dgm:presLayoutVars>
      </dgm:prSet>
      <dgm:spPr/>
      <dgm:t>
        <a:bodyPr/>
        <a:lstStyle/>
        <a:p>
          <a:endParaRPr lang="en-US"/>
        </a:p>
      </dgm:t>
    </dgm:pt>
    <dgm:pt modelId="{3539B5FE-FBD7-4C5E-91B8-DDE08B3CB238}" type="pres">
      <dgm:prSet presAssocID="{0211ED15-6018-4919-ADD6-F8684B308927}" presName="parTxOnlySpace" presStyleCnt="0"/>
      <dgm:spPr/>
    </dgm:pt>
    <dgm:pt modelId="{DD5B0AA9-FD91-4124-808B-603D3166253C}" type="pres">
      <dgm:prSet presAssocID="{EBE436B8-21CF-4736-9906-1D324CB1504C}" presName="parTxOnly" presStyleLbl="node1" presStyleIdx="4" presStyleCnt="7">
        <dgm:presLayoutVars>
          <dgm:chMax val="0"/>
          <dgm:chPref val="0"/>
          <dgm:bulletEnabled val="1"/>
        </dgm:presLayoutVars>
      </dgm:prSet>
      <dgm:spPr/>
      <dgm:t>
        <a:bodyPr/>
        <a:lstStyle/>
        <a:p>
          <a:endParaRPr lang="en-US"/>
        </a:p>
      </dgm:t>
    </dgm:pt>
    <dgm:pt modelId="{5B5BC6B2-71A0-4363-BDB0-7033B75897C4}" type="pres">
      <dgm:prSet presAssocID="{97AD9ABE-C019-4AC4-B342-6B9565B3B760}" presName="parTxOnlySpace" presStyleCnt="0"/>
      <dgm:spPr/>
    </dgm:pt>
    <dgm:pt modelId="{23385F22-28E8-4903-8ED4-C59D31D2B08B}" type="pres">
      <dgm:prSet presAssocID="{7D0E81F6-2069-415D-A38D-9A2442D6F072}" presName="parTxOnly" presStyleLbl="node1" presStyleIdx="5" presStyleCnt="7">
        <dgm:presLayoutVars>
          <dgm:chMax val="0"/>
          <dgm:chPref val="0"/>
          <dgm:bulletEnabled val="1"/>
        </dgm:presLayoutVars>
      </dgm:prSet>
      <dgm:spPr/>
      <dgm:t>
        <a:bodyPr/>
        <a:lstStyle/>
        <a:p>
          <a:endParaRPr lang="en-US"/>
        </a:p>
      </dgm:t>
    </dgm:pt>
    <dgm:pt modelId="{5BB195CE-30B6-4897-8F6C-9F66C8385790}" type="pres">
      <dgm:prSet presAssocID="{BF32C263-AD54-45E7-8E47-F06D6BD01BC6}" presName="parTxOnlySpace" presStyleCnt="0"/>
      <dgm:spPr/>
    </dgm:pt>
    <dgm:pt modelId="{1C52663C-4804-444C-B9B9-C325ABAEDAEE}" type="pres">
      <dgm:prSet presAssocID="{F45E658C-CC05-431A-9742-6C84849C6A16}" presName="parTxOnly" presStyleLbl="node1" presStyleIdx="6" presStyleCnt="7">
        <dgm:presLayoutVars>
          <dgm:chMax val="0"/>
          <dgm:chPref val="0"/>
          <dgm:bulletEnabled val="1"/>
        </dgm:presLayoutVars>
      </dgm:prSet>
      <dgm:spPr/>
      <dgm:t>
        <a:bodyPr/>
        <a:lstStyle/>
        <a:p>
          <a:endParaRPr lang="en-US"/>
        </a:p>
      </dgm:t>
    </dgm:pt>
  </dgm:ptLst>
  <dgm:cxnLst>
    <dgm:cxn modelId="{301C5036-E24A-4C29-A44B-0FB2BEFC1CCA}" srcId="{3C79F202-46A3-4E8C-BFFB-E5230CDF8E28}" destId="{5F803A5B-22BE-4F34-85A6-10EBFB51D6CF}" srcOrd="0" destOrd="0" parTransId="{92CC963A-E024-49D6-A3F9-522A10DAD15F}" sibTransId="{EFCABC26-A0ED-4FAD-A1CF-FF820C0E94D3}"/>
    <dgm:cxn modelId="{36FFEB00-93C5-4072-99A3-B0C1B188CCE4}" srcId="{3C79F202-46A3-4E8C-BFFB-E5230CDF8E28}" destId="{AE028A22-C341-40CA-827D-B5042E6B1D80}" srcOrd="1" destOrd="0" parTransId="{156EB9FA-05E1-4075-A044-62459FF7C7F6}" sibTransId="{5C6B81ED-DF34-4B12-9451-3190049FAC42}"/>
    <dgm:cxn modelId="{982D9AAC-05EE-4141-A160-2038951EC5A0}" type="presOf" srcId="{F45E658C-CC05-431A-9742-6C84849C6A16}" destId="{1C52663C-4804-444C-B9B9-C325ABAEDAEE}" srcOrd="0" destOrd="0" presId="urn:microsoft.com/office/officeart/2005/8/layout/chevron1"/>
    <dgm:cxn modelId="{C44C7319-AC3D-45F3-A5D4-D4B38AAC7E2E}" srcId="{3C79F202-46A3-4E8C-BFFB-E5230CDF8E28}" destId="{F45E658C-CC05-431A-9742-6C84849C6A16}" srcOrd="6" destOrd="0" parTransId="{F5BB7C37-FF9A-4361-8FF4-5B5F9CEFDF65}" sibTransId="{CEE92780-113A-4C9D-BB87-B1555049CCCA}"/>
    <dgm:cxn modelId="{7079BA80-5126-4F41-A144-7031DB6E7FA9}" type="presOf" srcId="{AE028A22-C341-40CA-827D-B5042E6B1D80}" destId="{2BC94F5E-8EB4-4F53-A153-CBBA496E5432}" srcOrd="0" destOrd="0" presId="urn:microsoft.com/office/officeart/2005/8/layout/chevron1"/>
    <dgm:cxn modelId="{5BEBD1AE-D178-461A-942E-A1676B2FEFD2}" type="presOf" srcId="{5F803A5B-22BE-4F34-85A6-10EBFB51D6CF}" destId="{C2FA0260-AF8B-4C60-97DC-FCA88A0CE119}" srcOrd="0" destOrd="0" presId="urn:microsoft.com/office/officeart/2005/8/layout/chevron1"/>
    <dgm:cxn modelId="{D649B285-A65C-4D99-860A-540AB57337E1}" type="presOf" srcId="{BF3BE9EB-683D-42D7-8B7B-69E3A26F8DCF}" destId="{C37871B3-EE4C-43B5-84AD-B8B376C4415D}" srcOrd="0" destOrd="0" presId="urn:microsoft.com/office/officeart/2005/8/layout/chevron1"/>
    <dgm:cxn modelId="{C19857BA-CEF4-43F6-A3A0-2BB521C5E229}" srcId="{3C79F202-46A3-4E8C-BFFB-E5230CDF8E28}" destId="{706B95C1-C338-45B7-BA0B-A50F3207F412}" srcOrd="2" destOrd="0" parTransId="{1ED72617-956B-42C6-A6EF-B1897219DAC1}" sibTransId="{78AD03C7-F9E8-4FC1-AB48-A2A980435588}"/>
    <dgm:cxn modelId="{D6A1A73F-5653-443C-91CD-E8824CFAB58F}" srcId="{3C79F202-46A3-4E8C-BFFB-E5230CDF8E28}" destId="{7D0E81F6-2069-415D-A38D-9A2442D6F072}" srcOrd="5" destOrd="0" parTransId="{69DF0798-6463-415C-976A-B0E41262E338}" sibTransId="{BF32C263-AD54-45E7-8E47-F06D6BD01BC6}"/>
    <dgm:cxn modelId="{5ECA3F15-3878-4AAC-9BA8-7C1F4F78292D}" type="presOf" srcId="{706B95C1-C338-45B7-BA0B-A50F3207F412}" destId="{B4AEAA16-2F9F-40E9-87CF-FBCCCCCB0E50}" srcOrd="0" destOrd="0" presId="urn:microsoft.com/office/officeart/2005/8/layout/chevron1"/>
    <dgm:cxn modelId="{CD5F0EEC-5DD1-4915-9ED6-03726A0FAFAB}" type="presOf" srcId="{EBE436B8-21CF-4736-9906-1D324CB1504C}" destId="{DD5B0AA9-FD91-4124-808B-603D3166253C}" srcOrd="0" destOrd="0" presId="urn:microsoft.com/office/officeart/2005/8/layout/chevron1"/>
    <dgm:cxn modelId="{53BD09CE-381B-4A34-BCB0-91EC64DAF7AE}" type="presOf" srcId="{3C79F202-46A3-4E8C-BFFB-E5230CDF8E28}" destId="{14A16B3F-CB0E-40A4-B333-7069C057FBA2}" srcOrd="0" destOrd="0" presId="urn:microsoft.com/office/officeart/2005/8/layout/chevron1"/>
    <dgm:cxn modelId="{30D852F7-A1FF-4BAA-9C1F-87ED66CDF367}" srcId="{3C79F202-46A3-4E8C-BFFB-E5230CDF8E28}" destId="{BF3BE9EB-683D-42D7-8B7B-69E3A26F8DCF}" srcOrd="3" destOrd="0" parTransId="{AD86BED1-BDB7-4F90-A85C-C107562A7212}" sibTransId="{0211ED15-6018-4919-ADD6-F8684B308927}"/>
    <dgm:cxn modelId="{47AD0E18-C6D2-4F4C-8BD2-4990CC8822BC}" type="presOf" srcId="{7D0E81F6-2069-415D-A38D-9A2442D6F072}" destId="{23385F22-28E8-4903-8ED4-C59D31D2B08B}" srcOrd="0" destOrd="0" presId="urn:microsoft.com/office/officeart/2005/8/layout/chevron1"/>
    <dgm:cxn modelId="{B688BA00-1910-476B-B89D-A7ACB1A25AA8}" srcId="{3C79F202-46A3-4E8C-BFFB-E5230CDF8E28}" destId="{EBE436B8-21CF-4736-9906-1D324CB1504C}" srcOrd="4" destOrd="0" parTransId="{8D3E429C-83E6-439A-8E18-3293405ED7DC}" sibTransId="{97AD9ABE-C019-4AC4-B342-6B9565B3B760}"/>
    <dgm:cxn modelId="{94D1C6C6-312E-43AE-A5EC-F29A0F72A32D}" type="presParOf" srcId="{14A16B3F-CB0E-40A4-B333-7069C057FBA2}" destId="{C2FA0260-AF8B-4C60-97DC-FCA88A0CE119}" srcOrd="0" destOrd="0" presId="urn:microsoft.com/office/officeart/2005/8/layout/chevron1"/>
    <dgm:cxn modelId="{05CD4B62-0A34-45B7-ABB9-06F352B803A4}" type="presParOf" srcId="{14A16B3F-CB0E-40A4-B333-7069C057FBA2}" destId="{24E8C84A-C2E3-4FE8-8DAF-F097F8E5CB4F}" srcOrd="1" destOrd="0" presId="urn:microsoft.com/office/officeart/2005/8/layout/chevron1"/>
    <dgm:cxn modelId="{2489A028-FB9D-428C-AA34-6E5C44CEF19E}" type="presParOf" srcId="{14A16B3F-CB0E-40A4-B333-7069C057FBA2}" destId="{2BC94F5E-8EB4-4F53-A153-CBBA496E5432}" srcOrd="2" destOrd="0" presId="urn:microsoft.com/office/officeart/2005/8/layout/chevron1"/>
    <dgm:cxn modelId="{0F10D5F9-5A31-440A-BF50-42974D8C60C4}" type="presParOf" srcId="{14A16B3F-CB0E-40A4-B333-7069C057FBA2}" destId="{078376D3-0A69-43B0-BA11-AA605078D740}" srcOrd="3" destOrd="0" presId="urn:microsoft.com/office/officeart/2005/8/layout/chevron1"/>
    <dgm:cxn modelId="{E03C4C82-3E3D-4212-9F81-2FC96E85FC4C}" type="presParOf" srcId="{14A16B3F-CB0E-40A4-B333-7069C057FBA2}" destId="{B4AEAA16-2F9F-40E9-87CF-FBCCCCCB0E50}" srcOrd="4" destOrd="0" presId="urn:microsoft.com/office/officeart/2005/8/layout/chevron1"/>
    <dgm:cxn modelId="{182F6D8D-561A-4C60-AC1F-744BB6B9356A}" type="presParOf" srcId="{14A16B3F-CB0E-40A4-B333-7069C057FBA2}" destId="{FB16C91A-ECE2-4021-971C-97D60E4B55F1}" srcOrd="5" destOrd="0" presId="urn:microsoft.com/office/officeart/2005/8/layout/chevron1"/>
    <dgm:cxn modelId="{61674809-4370-4E92-80D3-E683380673F3}" type="presParOf" srcId="{14A16B3F-CB0E-40A4-B333-7069C057FBA2}" destId="{C37871B3-EE4C-43B5-84AD-B8B376C4415D}" srcOrd="6" destOrd="0" presId="urn:microsoft.com/office/officeart/2005/8/layout/chevron1"/>
    <dgm:cxn modelId="{30FF2808-9F11-4A3A-91EF-C59D7D22FAC4}" type="presParOf" srcId="{14A16B3F-CB0E-40A4-B333-7069C057FBA2}" destId="{3539B5FE-FBD7-4C5E-91B8-DDE08B3CB238}" srcOrd="7" destOrd="0" presId="urn:microsoft.com/office/officeart/2005/8/layout/chevron1"/>
    <dgm:cxn modelId="{46918C7D-2E89-490E-9B16-BF8BFF10925C}" type="presParOf" srcId="{14A16B3F-CB0E-40A4-B333-7069C057FBA2}" destId="{DD5B0AA9-FD91-4124-808B-603D3166253C}" srcOrd="8" destOrd="0" presId="urn:microsoft.com/office/officeart/2005/8/layout/chevron1"/>
    <dgm:cxn modelId="{162A3C70-A5E8-4950-A90E-826681A004B1}" type="presParOf" srcId="{14A16B3F-CB0E-40A4-B333-7069C057FBA2}" destId="{5B5BC6B2-71A0-4363-BDB0-7033B75897C4}" srcOrd="9" destOrd="0" presId="urn:microsoft.com/office/officeart/2005/8/layout/chevron1"/>
    <dgm:cxn modelId="{C4B0FD0B-C67D-4036-B0BC-FAF259933F49}" type="presParOf" srcId="{14A16B3F-CB0E-40A4-B333-7069C057FBA2}" destId="{23385F22-28E8-4903-8ED4-C59D31D2B08B}" srcOrd="10" destOrd="0" presId="urn:microsoft.com/office/officeart/2005/8/layout/chevron1"/>
    <dgm:cxn modelId="{7DCC92D9-32B2-4F1A-AE36-9D3A6A5CBA49}" type="presParOf" srcId="{14A16B3F-CB0E-40A4-B333-7069C057FBA2}" destId="{5BB195CE-30B6-4897-8F6C-9F66C8385790}" srcOrd="11" destOrd="0" presId="urn:microsoft.com/office/officeart/2005/8/layout/chevron1"/>
    <dgm:cxn modelId="{09FC04BC-1904-475E-A55E-6050F3A0C84D}" type="presParOf" srcId="{14A16B3F-CB0E-40A4-B333-7069C057FBA2}" destId="{1C52663C-4804-444C-B9B9-C325ABAEDAEE}" srcOrd="1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F4703A-0585-41F8-92E9-C355BB0F55C4}" type="datetimeFigureOut">
              <a:rPr lang="en-US" smtClean="0"/>
              <a:t>7/23/2019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B88537-2725-4058-AE60-E9F4EA23BA05}" type="slidenum">
              <a:rPr lang="en-US" smtClean="0"/>
              <a:t>‹#›</a:t>
            </a:fld>
            <a:endParaRPr lang="en-US"/>
          </a:p>
        </p:txBody>
      </p:sp>
    </p:spTree>
    <p:extLst>
      <p:ext uri="{BB962C8B-B14F-4D97-AF65-F5344CB8AC3E}">
        <p14:creationId xmlns:p14="http://schemas.microsoft.com/office/powerpoint/2010/main" val="298266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F0F275-8056-42E4-A979-4D1869C84CA6}"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805418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F0F275-8056-42E4-A979-4D1869C84CA6}" type="slidenum">
              <a:rPr lang="en-US" smtClean="0">
                <a:solidFill>
                  <a:prstClr val="black"/>
                </a:solidFill>
              </a:rPr>
              <a:pPr/>
              <a:t>65</a:t>
            </a:fld>
            <a:endParaRPr lang="en-US">
              <a:solidFill>
                <a:prstClr val="black"/>
              </a:solidFill>
            </a:endParaRPr>
          </a:p>
        </p:txBody>
      </p:sp>
    </p:spTree>
    <p:extLst>
      <p:ext uri="{BB962C8B-B14F-4D97-AF65-F5344CB8AC3E}">
        <p14:creationId xmlns:p14="http://schemas.microsoft.com/office/powerpoint/2010/main" val="3122363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F0F275-8056-42E4-A979-4D1869C84CA6}" type="slidenum">
              <a:rPr lang="en-US" smtClean="0">
                <a:solidFill>
                  <a:prstClr val="black"/>
                </a:solidFill>
              </a:rPr>
              <a:pPr/>
              <a:t>67</a:t>
            </a:fld>
            <a:endParaRPr lang="en-US">
              <a:solidFill>
                <a:prstClr val="black"/>
              </a:solidFill>
            </a:endParaRPr>
          </a:p>
        </p:txBody>
      </p:sp>
    </p:spTree>
    <p:extLst>
      <p:ext uri="{BB962C8B-B14F-4D97-AF65-F5344CB8AC3E}">
        <p14:creationId xmlns:p14="http://schemas.microsoft.com/office/powerpoint/2010/main" val="2853897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F0F275-8056-42E4-A979-4D1869C84CA6}" type="slidenum">
              <a:rPr lang="en-US" smtClean="0">
                <a:solidFill>
                  <a:prstClr val="black"/>
                </a:solidFill>
              </a:rPr>
              <a:pPr/>
              <a:t>68</a:t>
            </a:fld>
            <a:endParaRPr lang="en-US">
              <a:solidFill>
                <a:prstClr val="black"/>
              </a:solidFill>
            </a:endParaRPr>
          </a:p>
        </p:txBody>
      </p:sp>
    </p:spTree>
    <p:extLst>
      <p:ext uri="{BB962C8B-B14F-4D97-AF65-F5344CB8AC3E}">
        <p14:creationId xmlns:p14="http://schemas.microsoft.com/office/powerpoint/2010/main" val="2498546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F0F275-8056-42E4-A979-4D1869C84CA6}" type="slidenum">
              <a:rPr lang="en-US" smtClean="0">
                <a:solidFill>
                  <a:prstClr val="black"/>
                </a:solidFill>
              </a:rPr>
              <a:pPr/>
              <a:t>69</a:t>
            </a:fld>
            <a:endParaRPr lang="en-US">
              <a:solidFill>
                <a:prstClr val="black"/>
              </a:solidFill>
            </a:endParaRPr>
          </a:p>
        </p:txBody>
      </p:sp>
    </p:spTree>
    <p:extLst>
      <p:ext uri="{BB962C8B-B14F-4D97-AF65-F5344CB8AC3E}">
        <p14:creationId xmlns:p14="http://schemas.microsoft.com/office/powerpoint/2010/main" val="952019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F0F275-8056-42E4-A979-4D1869C84CA6}" type="slidenum">
              <a:rPr lang="en-US" smtClean="0">
                <a:solidFill>
                  <a:prstClr val="black"/>
                </a:solidFill>
              </a:rPr>
              <a:pPr/>
              <a:t>70</a:t>
            </a:fld>
            <a:endParaRPr lang="en-US">
              <a:solidFill>
                <a:prstClr val="black"/>
              </a:solidFill>
            </a:endParaRPr>
          </a:p>
        </p:txBody>
      </p:sp>
    </p:spTree>
    <p:extLst>
      <p:ext uri="{BB962C8B-B14F-4D97-AF65-F5344CB8AC3E}">
        <p14:creationId xmlns:p14="http://schemas.microsoft.com/office/powerpoint/2010/main" val="10808074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F0F275-8056-42E4-A979-4D1869C84CA6}" type="slidenum">
              <a:rPr lang="en-US" smtClean="0">
                <a:solidFill>
                  <a:prstClr val="black"/>
                </a:solidFill>
              </a:rPr>
              <a:pPr/>
              <a:t>71</a:t>
            </a:fld>
            <a:endParaRPr lang="en-US">
              <a:solidFill>
                <a:prstClr val="black"/>
              </a:solidFill>
            </a:endParaRPr>
          </a:p>
        </p:txBody>
      </p:sp>
    </p:spTree>
    <p:extLst>
      <p:ext uri="{BB962C8B-B14F-4D97-AF65-F5344CB8AC3E}">
        <p14:creationId xmlns:p14="http://schemas.microsoft.com/office/powerpoint/2010/main" val="21418048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F0F275-8056-42E4-A979-4D1869C84CA6}" type="slidenum">
              <a:rPr lang="en-US" smtClean="0">
                <a:solidFill>
                  <a:prstClr val="black"/>
                </a:solidFill>
              </a:rPr>
              <a:pPr/>
              <a:t>72</a:t>
            </a:fld>
            <a:endParaRPr lang="en-US">
              <a:solidFill>
                <a:prstClr val="black"/>
              </a:solidFill>
            </a:endParaRPr>
          </a:p>
        </p:txBody>
      </p:sp>
    </p:spTree>
    <p:extLst>
      <p:ext uri="{BB962C8B-B14F-4D97-AF65-F5344CB8AC3E}">
        <p14:creationId xmlns:p14="http://schemas.microsoft.com/office/powerpoint/2010/main" val="10808074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F0F275-8056-42E4-A979-4D1869C84CA6}" type="slidenum">
              <a:rPr lang="en-US" smtClean="0">
                <a:solidFill>
                  <a:prstClr val="black"/>
                </a:solidFill>
              </a:rPr>
              <a:pPr/>
              <a:t>73</a:t>
            </a:fld>
            <a:endParaRPr lang="en-US">
              <a:solidFill>
                <a:prstClr val="black"/>
              </a:solidFill>
            </a:endParaRPr>
          </a:p>
        </p:txBody>
      </p:sp>
    </p:spTree>
    <p:extLst>
      <p:ext uri="{BB962C8B-B14F-4D97-AF65-F5344CB8AC3E}">
        <p14:creationId xmlns:p14="http://schemas.microsoft.com/office/powerpoint/2010/main" val="83854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F0F275-8056-42E4-A979-4D1869C84CA6}"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392003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F0F275-8056-42E4-A979-4D1869C84CA6}"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659860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F0F275-8056-42E4-A979-4D1869C84CA6}"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368622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F0F275-8056-42E4-A979-4D1869C84CA6}"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836497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F0F275-8056-42E4-A979-4D1869C84CA6}"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625562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F0F275-8056-42E4-A979-4D1869C84CA6}"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7485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F0F275-8056-42E4-A979-4D1869C84CA6}"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751557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F0F275-8056-42E4-A979-4D1869C84CA6}"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577484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03200" y="457200"/>
            <a:ext cx="109728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88346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a:xfrm>
            <a:off x="266267" y="6096000"/>
            <a:ext cx="3860800" cy="365125"/>
          </a:xfrm>
          <a:prstGeom prst="rect">
            <a:avLst/>
          </a:prstGeom>
        </p:spPr>
        <p:txBody>
          <a:bodyPr anchor="b" anchorCtr="0"/>
          <a:lstStyle>
            <a:lvl1pPr algn="l">
              <a:defRPr sz="1067">
                <a:latin typeface="Arial" pitchFamily="34" charset="0"/>
                <a:cs typeface="Arial" pitchFamily="34" charset="0"/>
              </a:defRPr>
            </a:lvl1pPr>
          </a:lstStyle>
          <a:p>
            <a:endParaRPr lang="en-US">
              <a:solidFill>
                <a:prstClr val="black"/>
              </a:solidFill>
            </a:endParaRPr>
          </a:p>
        </p:txBody>
      </p:sp>
      <p:cxnSp>
        <p:nvCxnSpPr>
          <p:cNvPr id="14" name="Straight Connector 13"/>
          <p:cNvCxnSpPr/>
          <p:nvPr userDrawn="1"/>
        </p:nvCxnSpPr>
        <p:spPr>
          <a:xfrm>
            <a:off x="234733" y="6477000"/>
            <a:ext cx="1168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1410733" y="64770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262760" y="6490156"/>
            <a:ext cx="5223640" cy="256545"/>
          </a:xfrm>
          <a:prstGeom prst="rect">
            <a:avLst/>
          </a:prstGeom>
          <a:noFill/>
        </p:spPr>
        <p:txBody>
          <a:bodyPr wrap="square" rtlCol="0">
            <a:spAutoFit/>
          </a:bodyPr>
          <a:lstStyle/>
          <a:p>
            <a:r>
              <a:rPr lang="en-US" sz="1067" b="1">
                <a:solidFill>
                  <a:prstClr val="black"/>
                </a:solidFill>
                <a:cs typeface="Arial" pitchFamily="34" charset="0"/>
              </a:rPr>
              <a:t>LOYOLA UNIVERSITY MARYLAND  | SELLINGER SCHOOL OF BUSINESS</a:t>
            </a:r>
          </a:p>
        </p:txBody>
      </p:sp>
      <p:pic>
        <p:nvPicPr>
          <p:cNvPr id="9" name="Picture Placeholder 7" descr="loyolaishogwarts.jpg"/>
          <p:cNvPicPr>
            <a:picLocks noChangeAspect="1"/>
          </p:cNvPicPr>
          <p:nvPr userDrawn="1"/>
        </p:nvPicPr>
        <p:blipFill>
          <a:blip r:embed="rId3" cstate="print"/>
          <a:srcRect l="6750" r="6750"/>
          <a:stretch>
            <a:fillRect/>
          </a:stretch>
        </p:blipFill>
        <p:spPr>
          <a:xfrm>
            <a:off x="796705" y="702367"/>
            <a:ext cx="9379391" cy="5275907"/>
          </a:xfrm>
          <a:prstGeom prst="rect">
            <a:avLst/>
          </a:prstGeom>
          <a:ln w="19050">
            <a:solidFill>
              <a:schemeClr val="tx1"/>
            </a:solidFill>
          </a:ln>
        </p:spPr>
      </p:pic>
    </p:spTree>
    <p:extLst>
      <p:ext uri="{BB962C8B-B14F-4D97-AF65-F5344CB8AC3E}">
        <p14:creationId xmlns:p14="http://schemas.microsoft.com/office/powerpoint/2010/main" val="3569263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6400" y="304800"/>
            <a:ext cx="11176000" cy="10668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828800" y="6492876"/>
            <a:ext cx="28448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11013440" y="6339840"/>
            <a:ext cx="812800" cy="471171"/>
          </a:xfrm>
          <a:prstGeom prst="rect">
            <a:avLst/>
          </a:prstGeom>
        </p:spPr>
        <p:txBody>
          <a:bodyPr/>
          <a:lstStyle/>
          <a:p>
            <a:fld id="{C4C5411A-C02D-49EF-A313-6C2D6A9C6A3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018713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828800" y="6492876"/>
            <a:ext cx="28448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11013440" y="6339840"/>
            <a:ext cx="812800" cy="471171"/>
          </a:xfrm>
          <a:prstGeom prst="rect">
            <a:avLst/>
          </a:prstGeom>
        </p:spPr>
        <p:txBody>
          <a:bodyPr/>
          <a:lstStyle/>
          <a:p>
            <a:fld id="{C4C5411A-C02D-49EF-A313-6C2D6A9C6A3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82331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03200" y="457200"/>
            <a:ext cx="109728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049029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ext Placeholder 8"/>
          <p:cNvSpPr>
            <a:spLocks noGrp="1"/>
          </p:cNvSpPr>
          <p:nvPr>
            <p:ph type="body" sz="quarter" idx="10" hasCustomPrompt="1"/>
          </p:nvPr>
        </p:nvSpPr>
        <p:spPr>
          <a:xfrm>
            <a:off x="883920" y="2038351"/>
            <a:ext cx="10698480" cy="1524000"/>
          </a:xfrm>
          <a:prstGeom prst="rect">
            <a:avLst/>
          </a:prstGeom>
        </p:spPr>
        <p:txBody>
          <a:bodyPr anchor="b">
            <a:normAutofit/>
          </a:bodyPr>
          <a:lstStyle>
            <a:lvl1pPr marL="0" indent="0">
              <a:lnSpc>
                <a:spcPct val="100000"/>
              </a:lnSpc>
              <a:buNone/>
              <a:defRPr sz="3200" baseline="0">
                <a:latin typeface="Arial" pitchFamily="34" charset="0"/>
                <a:cs typeface="Arial" pitchFamily="34" charset="0"/>
              </a:defRPr>
            </a:lvl1pPr>
            <a:lvl2pPr marL="609585" indent="0">
              <a:buNone/>
              <a:defRPr/>
            </a:lvl2pPr>
            <a:lvl3pPr marL="1219170" indent="0">
              <a:buNone/>
              <a:defRPr/>
            </a:lvl3pPr>
            <a:lvl4pPr marL="1828754" indent="0">
              <a:buNone/>
              <a:defRPr/>
            </a:lvl4pPr>
            <a:lvl5pPr marL="2438339" indent="0">
              <a:buFont typeface="Arial" panose="020B0604020202020204" pitchFamily="34" charset="0"/>
              <a:buNone/>
              <a:defRPr/>
            </a:lvl5pPr>
          </a:lstStyle>
          <a:p>
            <a:pPr lvl="0"/>
            <a:r>
              <a:rPr lang="en-US"/>
              <a:t>First Line Title</a:t>
            </a:r>
          </a:p>
        </p:txBody>
      </p:sp>
      <p:sp>
        <p:nvSpPr>
          <p:cNvPr id="6" name="Title 1"/>
          <p:cNvSpPr>
            <a:spLocks noGrp="1"/>
          </p:cNvSpPr>
          <p:nvPr>
            <p:ph type="ctrTitle" hasCustomPrompt="1"/>
          </p:nvPr>
        </p:nvSpPr>
        <p:spPr>
          <a:xfrm>
            <a:off x="873760" y="3619500"/>
            <a:ext cx="10708640" cy="1295400"/>
          </a:xfrm>
          <a:prstGeom prst="rect">
            <a:avLst/>
          </a:prstGeom>
        </p:spPr>
        <p:txBody>
          <a:bodyPr anchor="t">
            <a:noAutofit/>
          </a:bodyPr>
          <a:lstStyle>
            <a:lvl1pPr algn="l">
              <a:lnSpc>
                <a:spcPct val="95000"/>
              </a:lnSpc>
              <a:defRPr sz="4800" cap="all" baseline="0">
                <a:solidFill>
                  <a:schemeClr val="tx1"/>
                </a:solidFill>
                <a:latin typeface="Arial Black" panose="020B0A04020102020204" pitchFamily="34" charset="0"/>
              </a:defRPr>
            </a:lvl1pPr>
          </a:lstStyle>
          <a:p>
            <a:r>
              <a:rPr lang="en-US"/>
              <a:t>Second Line Title</a:t>
            </a:r>
          </a:p>
        </p:txBody>
      </p:sp>
      <p:sp>
        <p:nvSpPr>
          <p:cNvPr id="7" name="Subtitle 2"/>
          <p:cNvSpPr>
            <a:spLocks noGrp="1"/>
          </p:cNvSpPr>
          <p:nvPr>
            <p:ph type="subTitle" idx="1" hasCustomPrompt="1"/>
          </p:nvPr>
        </p:nvSpPr>
        <p:spPr>
          <a:xfrm>
            <a:off x="914400" y="4838701"/>
            <a:ext cx="8026400" cy="1577340"/>
          </a:xfrm>
          <a:prstGeom prst="rect">
            <a:avLst/>
          </a:prstGeom>
        </p:spPr>
        <p:txBody>
          <a:bodyPr>
            <a:normAutofit/>
          </a:bodyPr>
          <a:lstStyle>
            <a:lvl1pPr marL="0" indent="0" algn="l">
              <a:lnSpc>
                <a:spcPct val="105000"/>
              </a:lnSpc>
              <a:spcBef>
                <a:spcPts val="0"/>
              </a:spcBef>
              <a:buNone/>
              <a:defRPr sz="2133">
                <a:solidFill>
                  <a:schemeClr val="tx1"/>
                </a:solidFill>
                <a:latin typeface="Arial" pitchFamily="34" charset="0"/>
                <a:cs typeface="Arial"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Speaker Name (bold) then Title, Company</a:t>
            </a:r>
          </a:p>
        </p:txBody>
      </p:sp>
    </p:spTree>
    <p:extLst>
      <p:ext uri="{BB962C8B-B14F-4D97-AF65-F5344CB8AC3E}">
        <p14:creationId xmlns:p14="http://schemas.microsoft.com/office/powerpoint/2010/main" val="5880226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66267" y="6096000"/>
            <a:ext cx="3860800" cy="365125"/>
          </a:xfrm>
          <a:prstGeom prst="rect">
            <a:avLst/>
          </a:prstGeom>
        </p:spPr>
        <p:txBody>
          <a:bodyPr anchor="b" anchorCtr="0"/>
          <a:lstStyle>
            <a:lvl1pPr algn="l">
              <a:defRPr sz="1067">
                <a:latin typeface="Arial" pitchFamily="34" charset="0"/>
                <a:cs typeface="Arial" pitchFamily="34" charset="0"/>
              </a:defRPr>
            </a:lvl1pPr>
          </a:lstStyle>
          <a:p>
            <a:endParaRPr lang="en-US">
              <a:solidFill>
                <a:prstClr val="black"/>
              </a:solidFill>
            </a:endParaRPr>
          </a:p>
        </p:txBody>
      </p:sp>
      <p:cxnSp>
        <p:nvCxnSpPr>
          <p:cNvPr id="13" name="Straight Connector 12"/>
          <p:cNvCxnSpPr/>
          <p:nvPr userDrawn="1"/>
        </p:nvCxnSpPr>
        <p:spPr>
          <a:xfrm>
            <a:off x="234733" y="6477000"/>
            <a:ext cx="1168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11410733" y="64770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1"/>
          <p:cNvSpPr>
            <a:spLocks noGrp="1"/>
          </p:cNvSpPr>
          <p:nvPr>
            <p:ph type="title"/>
          </p:nvPr>
        </p:nvSpPr>
        <p:spPr bwMode="auto">
          <a:xfrm>
            <a:off x="914400" y="685800"/>
            <a:ext cx="9956800" cy="740664"/>
          </a:xfrm>
          <a:prstGeom prst="rect">
            <a:avLst/>
          </a:prstGeom>
        </p:spPr>
        <p:txBody>
          <a:bodyPr>
            <a:noAutofit/>
          </a:bodyPr>
          <a:lstStyle>
            <a:lvl1pPr>
              <a:defRPr sz="3467"/>
            </a:lvl1pPr>
          </a:lstStyle>
          <a:p>
            <a:r>
              <a:rPr lang="en-US"/>
              <a:t>Click to edit Master title style</a:t>
            </a:r>
          </a:p>
        </p:txBody>
      </p:sp>
      <p:sp>
        <p:nvSpPr>
          <p:cNvPr id="20" name="Content Placeholder 2"/>
          <p:cNvSpPr>
            <a:spLocks noGrp="1"/>
          </p:cNvSpPr>
          <p:nvPr>
            <p:ph idx="1"/>
          </p:nvPr>
        </p:nvSpPr>
        <p:spPr>
          <a:xfrm>
            <a:off x="914400" y="1768387"/>
            <a:ext cx="9956800" cy="4251413"/>
          </a:xfrm>
          <a:prstGeom prst="rect">
            <a:avLst/>
          </a:prstGeom>
        </p:spPr>
        <p:txBody>
          <a:bodyPr>
            <a:normAutofit/>
          </a:bodyPr>
          <a:lstStyle>
            <a:lvl1pPr marL="457189" indent="-457189">
              <a:lnSpc>
                <a:spcPct val="110000"/>
              </a:lnSpc>
              <a:buClr>
                <a:schemeClr val="accent2"/>
              </a:buClr>
              <a:defRPr sz="2667"/>
            </a:lvl1pPr>
            <a:lvl2pPr marL="914377" indent="-385224">
              <a:lnSpc>
                <a:spcPct val="110000"/>
              </a:lnSpc>
              <a:buClr>
                <a:schemeClr val="accent4"/>
              </a:buClr>
              <a:defRPr sz="2400"/>
            </a:lvl2pPr>
            <a:lvl3pPr marL="1299601" indent="-304792">
              <a:lnSpc>
                <a:spcPct val="110000"/>
              </a:lnSpc>
              <a:buClr>
                <a:schemeClr val="accent4"/>
              </a:buClr>
              <a:defRPr sz="1867"/>
            </a:lvl3pPr>
            <a:lvl4pPr marL="1676358" indent="-304792">
              <a:lnSpc>
                <a:spcPct val="110000"/>
              </a:lnSpc>
              <a:buClr>
                <a:schemeClr val="accent4"/>
              </a:buClr>
              <a:defRPr sz="1867"/>
            </a:lvl4pPr>
            <a:lvl5pPr marL="1676358" indent="0">
              <a:lnSpc>
                <a:spcPct val="110000"/>
              </a:lnSpc>
              <a:buClr>
                <a:schemeClr val="accent4"/>
              </a:buClr>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Box 20"/>
          <p:cNvSpPr txBox="1"/>
          <p:nvPr userDrawn="1"/>
        </p:nvSpPr>
        <p:spPr>
          <a:xfrm>
            <a:off x="262760" y="6490156"/>
            <a:ext cx="5223640" cy="256545"/>
          </a:xfrm>
          <a:prstGeom prst="rect">
            <a:avLst/>
          </a:prstGeom>
          <a:noFill/>
        </p:spPr>
        <p:txBody>
          <a:bodyPr wrap="square" rtlCol="0">
            <a:spAutoFit/>
          </a:bodyPr>
          <a:lstStyle/>
          <a:p>
            <a:r>
              <a:rPr lang="en-US" sz="1067" b="1">
                <a:solidFill>
                  <a:prstClr val="black"/>
                </a:solidFill>
                <a:cs typeface="Arial" pitchFamily="34" charset="0"/>
              </a:rPr>
              <a:t>LOYOLA UNIVERSITY MARYLAND  | SELLINGER SCHOOL OF BUSINESS</a:t>
            </a:r>
          </a:p>
        </p:txBody>
      </p:sp>
      <p:sp>
        <p:nvSpPr>
          <p:cNvPr id="24" name="Slide Number Placeholder 6"/>
          <p:cNvSpPr>
            <a:spLocks noGrp="1"/>
          </p:cNvSpPr>
          <p:nvPr>
            <p:ph type="sldNum" sz="quarter" idx="12"/>
          </p:nvPr>
        </p:nvSpPr>
        <p:spPr>
          <a:xfrm>
            <a:off x="11582400" y="6629400"/>
            <a:ext cx="508000" cy="228600"/>
          </a:xfrm>
          <a:prstGeom prst="rect">
            <a:avLst/>
          </a:prstGeom>
        </p:spPr>
        <p:txBody>
          <a:bodyPr/>
          <a:lstStyle>
            <a:lvl1pPr>
              <a:defRPr sz="1067"/>
            </a:lvl1pPr>
          </a:lstStyle>
          <a:p>
            <a:fld id="{C4C5411A-C02D-49EF-A313-6C2D6A9C6A3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390224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20" name="Footer Placeholder 4"/>
          <p:cNvSpPr>
            <a:spLocks noGrp="1"/>
          </p:cNvSpPr>
          <p:nvPr>
            <p:ph type="ftr" sz="quarter" idx="11"/>
          </p:nvPr>
        </p:nvSpPr>
        <p:spPr>
          <a:xfrm>
            <a:off x="266267" y="6096000"/>
            <a:ext cx="3860800" cy="365125"/>
          </a:xfrm>
          <a:prstGeom prst="rect">
            <a:avLst/>
          </a:prstGeom>
        </p:spPr>
        <p:txBody>
          <a:bodyPr anchor="b" anchorCtr="0"/>
          <a:lstStyle>
            <a:lvl1pPr algn="l">
              <a:defRPr sz="1067">
                <a:latin typeface="Arial" pitchFamily="34" charset="0"/>
                <a:cs typeface="Arial" pitchFamily="34" charset="0"/>
              </a:defRPr>
            </a:lvl1pPr>
          </a:lstStyle>
          <a:p>
            <a:endParaRPr lang="en-US">
              <a:solidFill>
                <a:prstClr val="black"/>
              </a:solidFill>
            </a:endParaRPr>
          </a:p>
        </p:txBody>
      </p:sp>
      <p:cxnSp>
        <p:nvCxnSpPr>
          <p:cNvPr id="21" name="Straight Connector 20"/>
          <p:cNvCxnSpPr/>
          <p:nvPr userDrawn="1"/>
        </p:nvCxnSpPr>
        <p:spPr>
          <a:xfrm>
            <a:off x="234733" y="6477000"/>
            <a:ext cx="1168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11410733" y="64770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262760" y="6490156"/>
            <a:ext cx="5223640" cy="256545"/>
          </a:xfrm>
          <a:prstGeom prst="rect">
            <a:avLst/>
          </a:prstGeom>
          <a:noFill/>
        </p:spPr>
        <p:txBody>
          <a:bodyPr wrap="square" rtlCol="0">
            <a:spAutoFit/>
          </a:bodyPr>
          <a:lstStyle/>
          <a:p>
            <a:r>
              <a:rPr lang="en-US" sz="1067" b="1">
                <a:solidFill>
                  <a:prstClr val="black"/>
                </a:solidFill>
                <a:cs typeface="Arial" pitchFamily="34" charset="0"/>
              </a:rPr>
              <a:t>LOYOLA UNIVERSITY MARYLAND  |  SELLINGER SCHOOL OF BUSINESS</a:t>
            </a:r>
          </a:p>
        </p:txBody>
      </p:sp>
      <p:sp>
        <p:nvSpPr>
          <p:cNvPr id="25" name="Slide Number Placeholder 6"/>
          <p:cNvSpPr>
            <a:spLocks noGrp="1"/>
          </p:cNvSpPr>
          <p:nvPr>
            <p:ph type="sldNum" sz="quarter" idx="12"/>
          </p:nvPr>
        </p:nvSpPr>
        <p:spPr>
          <a:xfrm>
            <a:off x="11582400" y="6629400"/>
            <a:ext cx="508000" cy="228600"/>
          </a:xfrm>
          <a:prstGeom prst="rect">
            <a:avLst/>
          </a:prstGeom>
        </p:spPr>
        <p:txBody>
          <a:bodyPr/>
          <a:lstStyle>
            <a:lvl1pPr>
              <a:defRPr sz="1067"/>
            </a:lvl1pPr>
          </a:lstStyle>
          <a:p>
            <a:fld id="{C4C5411A-C02D-49EF-A313-6C2D6A9C6A3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903913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bwMode="auto">
          <a:xfrm>
            <a:off x="914400" y="685800"/>
            <a:ext cx="9956800" cy="740664"/>
          </a:xfrm>
          <a:prstGeom prst="rect">
            <a:avLst/>
          </a:prstGeom>
        </p:spPr>
        <p:txBody>
          <a:bodyPr>
            <a:noAutofit/>
          </a:bodyPr>
          <a:lstStyle>
            <a:lvl1pPr>
              <a:defRPr sz="3467"/>
            </a:lvl1pPr>
          </a:lstStyle>
          <a:p>
            <a:r>
              <a:rPr lang="en-US"/>
              <a:t>Click to edit Master title style</a:t>
            </a:r>
          </a:p>
        </p:txBody>
      </p:sp>
      <p:sp>
        <p:nvSpPr>
          <p:cNvPr id="13" name="Content Placeholder 2"/>
          <p:cNvSpPr>
            <a:spLocks noGrp="1"/>
          </p:cNvSpPr>
          <p:nvPr>
            <p:ph idx="1"/>
          </p:nvPr>
        </p:nvSpPr>
        <p:spPr>
          <a:xfrm>
            <a:off x="914400" y="1768387"/>
            <a:ext cx="9956800" cy="4526280"/>
          </a:xfrm>
          <a:prstGeom prst="rect">
            <a:avLst/>
          </a:prstGeom>
        </p:spPr>
        <p:txBody>
          <a:bodyPr>
            <a:normAutofit/>
          </a:bodyPr>
          <a:lstStyle>
            <a:lvl1pPr marL="457189" indent="-457189">
              <a:lnSpc>
                <a:spcPct val="110000"/>
              </a:lnSpc>
              <a:buClr>
                <a:schemeClr val="accent2"/>
              </a:buClr>
              <a:defRPr sz="2667"/>
            </a:lvl1pPr>
            <a:lvl2pPr marL="914377" indent="-385224">
              <a:lnSpc>
                <a:spcPct val="110000"/>
              </a:lnSpc>
              <a:buClr>
                <a:schemeClr val="accent4"/>
              </a:buClr>
              <a:defRPr sz="2400"/>
            </a:lvl2pPr>
            <a:lvl3pPr marL="1299601" indent="-304792">
              <a:lnSpc>
                <a:spcPct val="110000"/>
              </a:lnSpc>
              <a:buClr>
                <a:schemeClr val="accent4"/>
              </a:buClr>
              <a:defRPr sz="1867"/>
            </a:lvl3pPr>
            <a:lvl4pPr marL="1676358" indent="-304792">
              <a:lnSpc>
                <a:spcPct val="110000"/>
              </a:lnSpc>
              <a:buClr>
                <a:schemeClr val="accent4"/>
              </a:buClr>
              <a:defRPr sz="1867"/>
            </a:lvl4pPr>
            <a:lvl5pPr marL="1676358" indent="0">
              <a:lnSpc>
                <a:spcPct val="110000"/>
              </a:lnSpc>
              <a:buClr>
                <a:schemeClr val="accent4"/>
              </a:buClr>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Footer Placeholder 4"/>
          <p:cNvSpPr>
            <a:spLocks noGrp="1"/>
          </p:cNvSpPr>
          <p:nvPr>
            <p:ph type="ftr" sz="quarter" idx="11"/>
          </p:nvPr>
        </p:nvSpPr>
        <p:spPr>
          <a:xfrm>
            <a:off x="266267" y="6096000"/>
            <a:ext cx="3860800" cy="365125"/>
          </a:xfrm>
          <a:prstGeom prst="rect">
            <a:avLst/>
          </a:prstGeom>
        </p:spPr>
        <p:txBody>
          <a:bodyPr anchor="b" anchorCtr="0"/>
          <a:lstStyle>
            <a:lvl1pPr algn="l">
              <a:defRPr sz="1067">
                <a:latin typeface="Arial" pitchFamily="34" charset="0"/>
                <a:cs typeface="Arial" pitchFamily="34" charset="0"/>
              </a:defRPr>
            </a:lvl1pPr>
          </a:lstStyle>
          <a:p>
            <a:endParaRPr lang="en-US">
              <a:solidFill>
                <a:prstClr val="black"/>
              </a:solidFill>
            </a:endParaRPr>
          </a:p>
        </p:txBody>
      </p:sp>
      <p:cxnSp>
        <p:nvCxnSpPr>
          <p:cNvPr id="16" name="Straight Connector 15"/>
          <p:cNvCxnSpPr/>
          <p:nvPr userDrawn="1"/>
        </p:nvCxnSpPr>
        <p:spPr>
          <a:xfrm>
            <a:off x="234733" y="6477000"/>
            <a:ext cx="1168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11410733" y="64770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userDrawn="1"/>
        </p:nvSpPr>
        <p:spPr>
          <a:xfrm>
            <a:off x="262760" y="6490156"/>
            <a:ext cx="5223640" cy="256545"/>
          </a:xfrm>
          <a:prstGeom prst="rect">
            <a:avLst/>
          </a:prstGeom>
          <a:noFill/>
        </p:spPr>
        <p:txBody>
          <a:bodyPr wrap="square" rtlCol="0">
            <a:spAutoFit/>
          </a:bodyPr>
          <a:lstStyle/>
          <a:p>
            <a:r>
              <a:rPr lang="en-US" sz="1067" b="1">
                <a:solidFill>
                  <a:prstClr val="black"/>
                </a:solidFill>
                <a:cs typeface="Arial" pitchFamily="34" charset="0"/>
              </a:rPr>
              <a:t>LOYOLA UNIVERSITY MARYLAND  | SELLINGER SCHOOL OF BUSINESS</a:t>
            </a:r>
          </a:p>
        </p:txBody>
      </p:sp>
      <p:sp>
        <p:nvSpPr>
          <p:cNvPr id="21" name="Slide Number Placeholder 6"/>
          <p:cNvSpPr>
            <a:spLocks noGrp="1"/>
          </p:cNvSpPr>
          <p:nvPr>
            <p:ph type="sldNum" sz="quarter" idx="12"/>
          </p:nvPr>
        </p:nvSpPr>
        <p:spPr>
          <a:xfrm>
            <a:off x="11582400" y="6629400"/>
            <a:ext cx="508000" cy="228600"/>
          </a:xfrm>
          <a:prstGeom prst="rect">
            <a:avLst/>
          </a:prstGeom>
        </p:spPr>
        <p:txBody>
          <a:bodyPr/>
          <a:lstStyle>
            <a:lvl1pPr>
              <a:defRPr sz="1067"/>
            </a:lvl1pPr>
          </a:lstStyle>
          <a:p>
            <a:fld id="{C4C5411A-C02D-49EF-A313-6C2D6A9C6A3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884242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3"/>
          </a:xfrm>
          <a:prstGeom prst="rect">
            <a:avLst/>
          </a:prstGeom>
        </p:spPr>
        <p:txBody>
          <a:bodyPr anchor="b"/>
          <a:lstStyle>
            <a:lvl1pPr marL="0" indent="0">
              <a:buNone/>
              <a:defRPr sz="24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a:prstGeom prst="rect">
            <a:avLst/>
          </a:prstGeom>
        </p:spPr>
        <p:txBody>
          <a:bodyPr anchor="b"/>
          <a:lstStyle>
            <a:lvl1pPr marL="0" indent="0">
              <a:buNone/>
              <a:defRPr sz="24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p:cNvSpPr>
            <a:spLocks noGrp="1"/>
          </p:cNvSpPr>
          <p:nvPr>
            <p:ph type="title"/>
          </p:nvPr>
        </p:nvSpPr>
        <p:spPr bwMode="auto">
          <a:xfrm>
            <a:off x="914400" y="685800"/>
            <a:ext cx="9956800" cy="740664"/>
          </a:xfrm>
          <a:prstGeom prst="rect">
            <a:avLst/>
          </a:prstGeom>
        </p:spPr>
        <p:txBody>
          <a:bodyPr>
            <a:noAutofit/>
          </a:bodyPr>
          <a:lstStyle>
            <a:lvl1pPr>
              <a:defRPr sz="3467"/>
            </a:lvl1pPr>
          </a:lstStyle>
          <a:p>
            <a:r>
              <a:rPr lang="en-US"/>
              <a:t>Click to edit Master title style</a:t>
            </a:r>
          </a:p>
        </p:txBody>
      </p:sp>
      <p:sp>
        <p:nvSpPr>
          <p:cNvPr id="17" name="Footer Placeholder 4"/>
          <p:cNvSpPr>
            <a:spLocks noGrp="1"/>
          </p:cNvSpPr>
          <p:nvPr>
            <p:ph type="ftr" sz="quarter" idx="11"/>
          </p:nvPr>
        </p:nvSpPr>
        <p:spPr>
          <a:xfrm>
            <a:off x="266267" y="6096000"/>
            <a:ext cx="3860800" cy="365125"/>
          </a:xfrm>
          <a:prstGeom prst="rect">
            <a:avLst/>
          </a:prstGeom>
        </p:spPr>
        <p:txBody>
          <a:bodyPr anchor="b" anchorCtr="0"/>
          <a:lstStyle>
            <a:lvl1pPr algn="l">
              <a:defRPr sz="1067">
                <a:latin typeface="Arial" pitchFamily="34" charset="0"/>
                <a:cs typeface="Arial" pitchFamily="34" charset="0"/>
              </a:defRPr>
            </a:lvl1pPr>
          </a:lstStyle>
          <a:p>
            <a:endParaRPr lang="en-US">
              <a:solidFill>
                <a:prstClr val="black"/>
              </a:solidFill>
            </a:endParaRPr>
          </a:p>
        </p:txBody>
      </p:sp>
      <p:cxnSp>
        <p:nvCxnSpPr>
          <p:cNvPr id="18" name="Straight Connector 17"/>
          <p:cNvCxnSpPr/>
          <p:nvPr userDrawn="1"/>
        </p:nvCxnSpPr>
        <p:spPr>
          <a:xfrm>
            <a:off x="234733" y="6477000"/>
            <a:ext cx="1168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11410733" y="64770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userDrawn="1"/>
        </p:nvSpPr>
        <p:spPr>
          <a:xfrm>
            <a:off x="262760" y="6490156"/>
            <a:ext cx="5223640" cy="256545"/>
          </a:xfrm>
          <a:prstGeom prst="rect">
            <a:avLst/>
          </a:prstGeom>
          <a:noFill/>
        </p:spPr>
        <p:txBody>
          <a:bodyPr wrap="square" rtlCol="0">
            <a:spAutoFit/>
          </a:bodyPr>
          <a:lstStyle/>
          <a:p>
            <a:r>
              <a:rPr lang="en-US" sz="1067" b="1">
                <a:solidFill>
                  <a:prstClr val="black"/>
                </a:solidFill>
                <a:cs typeface="Arial" pitchFamily="34" charset="0"/>
              </a:rPr>
              <a:t>LOYOLA UNIVERSITY MARYLAND  | SELLINGER SCHOOL OF BUSINESS</a:t>
            </a:r>
          </a:p>
        </p:txBody>
      </p:sp>
      <p:sp>
        <p:nvSpPr>
          <p:cNvPr id="23" name="Slide Number Placeholder 6"/>
          <p:cNvSpPr>
            <a:spLocks noGrp="1"/>
          </p:cNvSpPr>
          <p:nvPr>
            <p:ph type="sldNum" sz="quarter" idx="12"/>
          </p:nvPr>
        </p:nvSpPr>
        <p:spPr>
          <a:xfrm>
            <a:off x="11582400" y="6629400"/>
            <a:ext cx="508000" cy="228600"/>
          </a:xfrm>
          <a:prstGeom prst="rect">
            <a:avLst/>
          </a:prstGeom>
        </p:spPr>
        <p:txBody>
          <a:bodyPr/>
          <a:lstStyle>
            <a:lvl1pPr>
              <a:defRPr sz="1067"/>
            </a:lvl1pPr>
          </a:lstStyle>
          <a:p>
            <a:fld id="{C4C5411A-C02D-49EF-A313-6C2D6A9C6A3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687679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bwMode="auto">
          <a:xfrm>
            <a:off x="914400" y="685800"/>
            <a:ext cx="9956800" cy="740664"/>
          </a:xfrm>
          <a:prstGeom prst="rect">
            <a:avLst/>
          </a:prstGeom>
        </p:spPr>
        <p:txBody>
          <a:bodyPr>
            <a:noAutofit/>
          </a:bodyPr>
          <a:lstStyle>
            <a:lvl1pPr>
              <a:defRPr sz="3467"/>
            </a:lvl1pPr>
          </a:lstStyle>
          <a:p>
            <a:r>
              <a:rPr lang="en-US"/>
              <a:t>Click to edit Master title style</a:t>
            </a:r>
          </a:p>
        </p:txBody>
      </p:sp>
      <p:sp>
        <p:nvSpPr>
          <p:cNvPr id="12" name="Footer Placeholder 4"/>
          <p:cNvSpPr>
            <a:spLocks noGrp="1"/>
          </p:cNvSpPr>
          <p:nvPr>
            <p:ph type="ftr" sz="quarter" idx="11"/>
          </p:nvPr>
        </p:nvSpPr>
        <p:spPr>
          <a:xfrm>
            <a:off x="266267" y="6096000"/>
            <a:ext cx="3860800" cy="365125"/>
          </a:xfrm>
          <a:prstGeom prst="rect">
            <a:avLst/>
          </a:prstGeom>
        </p:spPr>
        <p:txBody>
          <a:bodyPr anchor="b" anchorCtr="0"/>
          <a:lstStyle>
            <a:lvl1pPr algn="l">
              <a:defRPr sz="1067">
                <a:latin typeface="Arial" pitchFamily="34" charset="0"/>
                <a:cs typeface="Arial" pitchFamily="34" charset="0"/>
              </a:defRPr>
            </a:lvl1pPr>
          </a:lstStyle>
          <a:p>
            <a:endParaRPr lang="en-US">
              <a:solidFill>
                <a:prstClr val="black"/>
              </a:solidFill>
            </a:endParaRPr>
          </a:p>
        </p:txBody>
      </p:sp>
      <p:cxnSp>
        <p:nvCxnSpPr>
          <p:cNvPr id="13" name="Straight Connector 12"/>
          <p:cNvCxnSpPr/>
          <p:nvPr userDrawn="1"/>
        </p:nvCxnSpPr>
        <p:spPr>
          <a:xfrm>
            <a:off x="234733" y="6477000"/>
            <a:ext cx="1168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11410733" y="64770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262760" y="6490156"/>
            <a:ext cx="5223640" cy="256545"/>
          </a:xfrm>
          <a:prstGeom prst="rect">
            <a:avLst/>
          </a:prstGeom>
          <a:noFill/>
        </p:spPr>
        <p:txBody>
          <a:bodyPr wrap="square" rtlCol="0">
            <a:spAutoFit/>
          </a:bodyPr>
          <a:lstStyle/>
          <a:p>
            <a:r>
              <a:rPr lang="en-US" sz="1067" b="1">
                <a:solidFill>
                  <a:prstClr val="black"/>
                </a:solidFill>
                <a:cs typeface="Arial" pitchFamily="34" charset="0"/>
              </a:rPr>
              <a:t>LOYOLA UNIVERSITY MARYLAND  | SELLINGER SCHOOL OF BUSINESS</a:t>
            </a:r>
          </a:p>
        </p:txBody>
      </p:sp>
      <p:sp>
        <p:nvSpPr>
          <p:cNvPr id="18" name="Slide Number Placeholder 6"/>
          <p:cNvSpPr>
            <a:spLocks noGrp="1"/>
          </p:cNvSpPr>
          <p:nvPr>
            <p:ph type="sldNum" sz="quarter" idx="12"/>
          </p:nvPr>
        </p:nvSpPr>
        <p:spPr>
          <a:xfrm>
            <a:off x="11582400" y="6629400"/>
            <a:ext cx="508000" cy="228600"/>
          </a:xfrm>
          <a:prstGeom prst="rect">
            <a:avLst/>
          </a:prstGeom>
        </p:spPr>
        <p:txBody>
          <a:bodyPr/>
          <a:lstStyle>
            <a:lvl1pPr>
              <a:defRPr sz="1067"/>
            </a:lvl1pPr>
          </a:lstStyle>
          <a:p>
            <a:fld id="{C4C5411A-C02D-49EF-A313-6C2D6A9C6A3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85331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ext Placeholder 8"/>
          <p:cNvSpPr>
            <a:spLocks noGrp="1"/>
          </p:cNvSpPr>
          <p:nvPr>
            <p:ph type="body" sz="quarter" idx="10" hasCustomPrompt="1"/>
          </p:nvPr>
        </p:nvSpPr>
        <p:spPr>
          <a:xfrm>
            <a:off x="883920" y="2038351"/>
            <a:ext cx="10698480" cy="1524000"/>
          </a:xfrm>
          <a:prstGeom prst="rect">
            <a:avLst/>
          </a:prstGeom>
        </p:spPr>
        <p:txBody>
          <a:bodyPr anchor="b">
            <a:normAutofit/>
          </a:bodyPr>
          <a:lstStyle>
            <a:lvl1pPr marL="0" indent="0">
              <a:lnSpc>
                <a:spcPct val="100000"/>
              </a:lnSpc>
              <a:buNone/>
              <a:defRPr sz="3200" baseline="0">
                <a:latin typeface="Arial" pitchFamily="34" charset="0"/>
                <a:cs typeface="Arial" pitchFamily="34" charset="0"/>
              </a:defRPr>
            </a:lvl1pPr>
            <a:lvl2pPr marL="609585" indent="0">
              <a:buNone/>
              <a:defRPr/>
            </a:lvl2pPr>
            <a:lvl3pPr marL="1219170" indent="0">
              <a:buNone/>
              <a:defRPr/>
            </a:lvl3pPr>
            <a:lvl4pPr marL="1828754" indent="0">
              <a:buNone/>
              <a:defRPr/>
            </a:lvl4pPr>
            <a:lvl5pPr marL="2438339" indent="0">
              <a:buFont typeface="Arial" panose="020B0604020202020204" pitchFamily="34" charset="0"/>
              <a:buNone/>
              <a:defRPr/>
            </a:lvl5pPr>
          </a:lstStyle>
          <a:p>
            <a:pPr lvl="0"/>
            <a:r>
              <a:rPr lang="en-US"/>
              <a:t>First Line Title</a:t>
            </a:r>
          </a:p>
        </p:txBody>
      </p:sp>
      <p:sp>
        <p:nvSpPr>
          <p:cNvPr id="6" name="Title 1"/>
          <p:cNvSpPr>
            <a:spLocks noGrp="1"/>
          </p:cNvSpPr>
          <p:nvPr>
            <p:ph type="ctrTitle" hasCustomPrompt="1"/>
          </p:nvPr>
        </p:nvSpPr>
        <p:spPr>
          <a:xfrm>
            <a:off x="873760" y="3619500"/>
            <a:ext cx="10708640" cy="1295400"/>
          </a:xfrm>
          <a:prstGeom prst="rect">
            <a:avLst/>
          </a:prstGeom>
        </p:spPr>
        <p:txBody>
          <a:bodyPr anchor="t">
            <a:noAutofit/>
          </a:bodyPr>
          <a:lstStyle>
            <a:lvl1pPr algn="l">
              <a:lnSpc>
                <a:spcPct val="95000"/>
              </a:lnSpc>
              <a:defRPr sz="4800" cap="all" baseline="0">
                <a:solidFill>
                  <a:schemeClr val="tx1"/>
                </a:solidFill>
                <a:latin typeface="Arial Black" panose="020B0A04020102020204" pitchFamily="34" charset="0"/>
              </a:defRPr>
            </a:lvl1pPr>
          </a:lstStyle>
          <a:p>
            <a:r>
              <a:rPr lang="en-US"/>
              <a:t>Second Line Title</a:t>
            </a:r>
          </a:p>
        </p:txBody>
      </p:sp>
      <p:sp>
        <p:nvSpPr>
          <p:cNvPr id="7" name="Subtitle 2"/>
          <p:cNvSpPr>
            <a:spLocks noGrp="1"/>
          </p:cNvSpPr>
          <p:nvPr>
            <p:ph type="subTitle" idx="1" hasCustomPrompt="1"/>
          </p:nvPr>
        </p:nvSpPr>
        <p:spPr>
          <a:xfrm>
            <a:off x="914400" y="4838701"/>
            <a:ext cx="8026400" cy="1577340"/>
          </a:xfrm>
          <a:prstGeom prst="rect">
            <a:avLst/>
          </a:prstGeom>
        </p:spPr>
        <p:txBody>
          <a:bodyPr>
            <a:normAutofit/>
          </a:bodyPr>
          <a:lstStyle>
            <a:lvl1pPr marL="0" indent="0" algn="l">
              <a:lnSpc>
                <a:spcPct val="105000"/>
              </a:lnSpc>
              <a:spcBef>
                <a:spcPts val="0"/>
              </a:spcBef>
              <a:buNone/>
              <a:defRPr sz="2133">
                <a:solidFill>
                  <a:schemeClr val="tx1"/>
                </a:solidFill>
                <a:latin typeface="Arial" pitchFamily="34" charset="0"/>
                <a:cs typeface="Arial"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Speaker Name (bold) then Title, Company</a:t>
            </a:r>
          </a:p>
        </p:txBody>
      </p:sp>
    </p:spTree>
    <p:extLst>
      <p:ext uri="{BB962C8B-B14F-4D97-AF65-F5344CB8AC3E}">
        <p14:creationId xmlns:p14="http://schemas.microsoft.com/office/powerpoint/2010/main" val="16444786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a:xfrm>
            <a:off x="266267" y="6096000"/>
            <a:ext cx="3860800" cy="365125"/>
          </a:xfrm>
          <a:prstGeom prst="rect">
            <a:avLst/>
          </a:prstGeom>
        </p:spPr>
        <p:txBody>
          <a:bodyPr anchor="b" anchorCtr="0"/>
          <a:lstStyle>
            <a:lvl1pPr algn="l">
              <a:defRPr sz="1067">
                <a:latin typeface="Arial" pitchFamily="34" charset="0"/>
                <a:cs typeface="Arial" pitchFamily="34" charset="0"/>
              </a:defRPr>
            </a:lvl1pPr>
          </a:lstStyle>
          <a:p>
            <a:endParaRPr lang="en-US">
              <a:solidFill>
                <a:prstClr val="black"/>
              </a:solidFill>
            </a:endParaRPr>
          </a:p>
        </p:txBody>
      </p:sp>
      <p:cxnSp>
        <p:nvCxnSpPr>
          <p:cNvPr id="11" name="Straight Connector 10"/>
          <p:cNvCxnSpPr/>
          <p:nvPr userDrawn="1"/>
        </p:nvCxnSpPr>
        <p:spPr>
          <a:xfrm>
            <a:off x="234733" y="6477000"/>
            <a:ext cx="1168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11410733" y="64770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262760" y="6490156"/>
            <a:ext cx="5223640" cy="256545"/>
          </a:xfrm>
          <a:prstGeom prst="rect">
            <a:avLst/>
          </a:prstGeom>
          <a:noFill/>
        </p:spPr>
        <p:txBody>
          <a:bodyPr wrap="square" rtlCol="0">
            <a:spAutoFit/>
          </a:bodyPr>
          <a:lstStyle/>
          <a:p>
            <a:r>
              <a:rPr lang="en-US" sz="1067" b="1">
                <a:solidFill>
                  <a:prstClr val="black"/>
                </a:solidFill>
                <a:cs typeface="Arial" pitchFamily="34" charset="0"/>
              </a:rPr>
              <a:t>LOYOLA UNIVERSITY MARYLAND  | SELLINGER SCHOOL OF BUSINESS</a:t>
            </a:r>
          </a:p>
        </p:txBody>
      </p:sp>
      <p:sp>
        <p:nvSpPr>
          <p:cNvPr id="16" name="Slide Number Placeholder 6"/>
          <p:cNvSpPr>
            <a:spLocks noGrp="1"/>
          </p:cNvSpPr>
          <p:nvPr>
            <p:ph type="sldNum" sz="quarter" idx="12"/>
          </p:nvPr>
        </p:nvSpPr>
        <p:spPr>
          <a:xfrm>
            <a:off x="11582400" y="6629400"/>
            <a:ext cx="508000" cy="228600"/>
          </a:xfrm>
          <a:prstGeom prst="rect">
            <a:avLst/>
          </a:prstGeom>
        </p:spPr>
        <p:txBody>
          <a:bodyPr/>
          <a:lstStyle>
            <a:lvl1pPr>
              <a:defRPr sz="1067"/>
            </a:lvl1pPr>
          </a:lstStyle>
          <a:p>
            <a:fld id="{C4C5411A-C02D-49EF-A313-6C2D6A9C6A3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26790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547687"/>
            <a:ext cx="4011084" cy="1162051"/>
          </a:xfrm>
          <a:prstGeom prst="rect">
            <a:avLst/>
          </a:prstGeo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547689"/>
            <a:ext cx="6815667" cy="5472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709738"/>
            <a:ext cx="4011084" cy="4310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13" name="Footer Placeholder 4"/>
          <p:cNvSpPr>
            <a:spLocks noGrp="1"/>
          </p:cNvSpPr>
          <p:nvPr>
            <p:ph type="ftr" sz="quarter" idx="11"/>
          </p:nvPr>
        </p:nvSpPr>
        <p:spPr>
          <a:xfrm>
            <a:off x="266267" y="6096000"/>
            <a:ext cx="3860800" cy="365125"/>
          </a:xfrm>
          <a:prstGeom prst="rect">
            <a:avLst/>
          </a:prstGeom>
        </p:spPr>
        <p:txBody>
          <a:bodyPr anchor="b" anchorCtr="0"/>
          <a:lstStyle>
            <a:lvl1pPr algn="l">
              <a:defRPr sz="1067">
                <a:latin typeface="Arial" pitchFamily="34" charset="0"/>
                <a:cs typeface="Arial" pitchFamily="34" charset="0"/>
              </a:defRPr>
            </a:lvl1pPr>
          </a:lstStyle>
          <a:p>
            <a:endParaRPr lang="en-US">
              <a:solidFill>
                <a:prstClr val="black"/>
              </a:solidFill>
            </a:endParaRPr>
          </a:p>
        </p:txBody>
      </p:sp>
      <p:cxnSp>
        <p:nvCxnSpPr>
          <p:cNvPr id="14" name="Straight Connector 13"/>
          <p:cNvCxnSpPr/>
          <p:nvPr userDrawn="1"/>
        </p:nvCxnSpPr>
        <p:spPr>
          <a:xfrm>
            <a:off x="234733" y="6477000"/>
            <a:ext cx="1168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1410733" y="64770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262760" y="6490156"/>
            <a:ext cx="5223640" cy="256545"/>
          </a:xfrm>
          <a:prstGeom prst="rect">
            <a:avLst/>
          </a:prstGeom>
          <a:noFill/>
        </p:spPr>
        <p:txBody>
          <a:bodyPr wrap="square" rtlCol="0">
            <a:spAutoFit/>
          </a:bodyPr>
          <a:lstStyle/>
          <a:p>
            <a:r>
              <a:rPr lang="en-US" sz="1067" b="1">
                <a:solidFill>
                  <a:prstClr val="black"/>
                </a:solidFill>
                <a:cs typeface="Arial" pitchFamily="34" charset="0"/>
              </a:rPr>
              <a:t>LOYOLA UNIVERSITY MARYLAND  | SELLINGER SCHOOL OF BUSINESS</a:t>
            </a:r>
          </a:p>
        </p:txBody>
      </p:sp>
      <p:sp>
        <p:nvSpPr>
          <p:cNvPr id="19" name="Slide Number Placeholder 6"/>
          <p:cNvSpPr>
            <a:spLocks noGrp="1"/>
          </p:cNvSpPr>
          <p:nvPr>
            <p:ph type="sldNum" sz="quarter" idx="12"/>
          </p:nvPr>
        </p:nvSpPr>
        <p:spPr>
          <a:xfrm>
            <a:off x="11582400" y="6629400"/>
            <a:ext cx="508000" cy="228600"/>
          </a:xfrm>
          <a:prstGeom prst="rect">
            <a:avLst/>
          </a:prstGeom>
        </p:spPr>
        <p:txBody>
          <a:bodyPr/>
          <a:lstStyle>
            <a:lvl1pPr>
              <a:defRPr sz="1067"/>
            </a:lvl1pPr>
          </a:lstStyle>
          <a:p>
            <a:fld id="{C4C5411A-C02D-49EF-A313-6C2D6A9C6A3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842611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a:xfrm>
            <a:off x="266267" y="6096000"/>
            <a:ext cx="3860800" cy="365125"/>
          </a:xfrm>
          <a:prstGeom prst="rect">
            <a:avLst/>
          </a:prstGeom>
        </p:spPr>
        <p:txBody>
          <a:bodyPr anchor="b" anchorCtr="0"/>
          <a:lstStyle>
            <a:lvl1pPr algn="l">
              <a:defRPr sz="1067">
                <a:latin typeface="Arial" pitchFamily="34" charset="0"/>
                <a:cs typeface="Arial" pitchFamily="34" charset="0"/>
              </a:defRPr>
            </a:lvl1pPr>
          </a:lstStyle>
          <a:p>
            <a:endParaRPr lang="en-US">
              <a:solidFill>
                <a:prstClr val="black"/>
              </a:solidFill>
            </a:endParaRPr>
          </a:p>
        </p:txBody>
      </p:sp>
      <p:cxnSp>
        <p:nvCxnSpPr>
          <p:cNvPr id="14" name="Straight Connector 13"/>
          <p:cNvCxnSpPr/>
          <p:nvPr userDrawn="1"/>
        </p:nvCxnSpPr>
        <p:spPr>
          <a:xfrm>
            <a:off x="234733" y="6477000"/>
            <a:ext cx="1168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1410733" y="64770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262760" y="6490156"/>
            <a:ext cx="5223640" cy="256545"/>
          </a:xfrm>
          <a:prstGeom prst="rect">
            <a:avLst/>
          </a:prstGeom>
          <a:noFill/>
        </p:spPr>
        <p:txBody>
          <a:bodyPr wrap="square" rtlCol="0">
            <a:spAutoFit/>
          </a:bodyPr>
          <a:lstStyle/>
          <a:p>
            <a:r>
              <a:rPr lang="en-US" sz="1067" b="1">
                <a:solidFill>
                  <a:prstClr val="black"/>
                </a:solidFill>
                <a:cs typeface="Arial" pitchFamily="34" charset="0"/>
              </a:rPr>
              <a:t>LOYOLA UNIVERSITY MARYLAND  | SELLINGER SCHOOL OF BUSINESS</a:t>
            </a:r>
          </a:p>
        </p:txBody>
      </p:sp>
      <p:pic>
        <p:nvPicPr>
          <p:cNvPr id="9" name="Picture Placeholder 7" descr="loyolaishogwarts.jpg"/>
          <p:cNvPicPr>
            <a:picLocks noChangeAspect="1"/>
          </p:cNvPicPr>
          <p:nvPr userDrawn="1"/>
        </p:nvPicPr>
        <p:blipFill>
          <a:blip r:embed="rId3" cstate="print"/>
          <a:srcRect l="6750" r="6750"/>
          <a:stretch>
            <a:fillRect/>
          </a:stretch>
        </p:blipFill>
        <p:spPr>
          <a:xfrm>
            <a:off x="796705" y="702367"/>
            <a:ext cx="9379391" cy="5275907"/>
          </a:xfrm>
          <a:prstGeom prst="rect">
            <a:avLst/>
          </a:prstGeom>
          <a:ln w="19050">
            <a:solidFill>
              <a:schemeClr val="tx1"/>
            </a:solidFill>
          </a:ln>
        </p:spPr>
      </p:pic>
    </p:spTree>
    <p:extLst>
      <p:ext uri="{BB962C8B-B14F-4D97-AF65-F5344CB8AC3E}">
        <p14:creationId xmlns:p14="http://schemas.microsoft.com/office/powerpoint/2010/main" val="27816432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6400" y="304800"/>
            <a:ext cx="11176000" cy="10668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828800" y="6492876"/>
            <a:ext cx="28448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11013440" y="6339840"/>
            <a:ext cx="812800" cy="471171"/>
          </a:xfrm>
          <a:prstGeom prst="rect">
            <a:avLst/>
          </a:prstGeom>
        </p:spPr>
        <p:txBody>
          <a:bodyPr/>
          <a:lstStyle/>
          <a:p>
            <a:fld id="{C4C5411A-C02D-49EF-A313-6C2D6A9C6A3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853622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828800" y="6492876"/>
            <a:ext cx="28448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11013440" y="6339840"/>
            <a:ext cx="812800" cy="471171"/>
          </a:xfrm>
          <a:prstGeom prst="rect">
            <a:avLst/>
          </a:prstGeom>
        </p:spPr>
        <p:txBody>
          <a:bodyPr/>
          <a:lstStyle/>
          <a:p>
            <a:fld id="{C4C5411A-C02D-49EF-A313-6C2D6A9C6A3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073402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03200" y="457200"/>
            <a:ext cx="109728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409745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ext Placeholder 8"/>
          <p:cNvSpPr>
            <a:spLocks noGrp="1"/>
          </p:cNvSpPr>
          <p:nvPr>
            <p:ph type="body" sz="quarter" idx="10" hasCustomPrompt="1"/>
          </p:nvPr>
        </p:nvSpPr>
        <p:spPr>
          <a:xfrm>
            <a:off x="883920" y="2038351"/>
            <a:ext cx="10698480" cy="1524000"/>
          </a:xfrm>
          <a:prstGeom prst="rect">
            <a:avLst/>
          </a:prstGeom>
        </p:spPr>
        <p:txBody>
          <a:bodyPr anchor="b">
            <a:normAutofit/>
          </a:bodyPr>
          <a:lstStyle>
            <a:lvl1pPr marL="0" indent="0">
              <a:lnSpc>
                <a:spcPct val="100000"/>
              </a:lnSpc>
              <a:buNone/>
              <a:defRPr sz="3200" baseline="0">
                <a:latin typeface="Arial" pitchFamily="34" charset="0"/>
                <a:cs typeface="Arial" pitchFamily="34" charset="0"/>
              </a:defRPr>
            </a:lvl1pPr>
            <a:lvl2pPr marL="609585" indent="0">
              <a:buNone/>
              <a:defRPr/>
            </a:lvl2pPr>
            <a:lvl3pPr marL="1219170" indent="0">
              <a:buNone/>
              <a:defRPr/>
            </a:lvl3pPr>
            <a:lvl4pPr marL="1828754" indent="0">
              <a:buNone/>
              <a:defRPr/>
            </a:lvl4pPr>
            <a:lvl5pPr marL="2438339" indent="0">
              <a:buFont typeface="Arial" panose="020B0604020202020204" pitchFamily="34" charset="0"/>
              <a:buNone/>
              <a:defRPr/>
            </a:lvl5pPr>
          </a:lstStyle>
          <a:p>
            <a:pPr lvl="0"/>
            <a:r>
              <a:rPr lang="en-US"/>
              <a:t>First Line Title</a:t>
            </a:r>
          </a:p>
        </p:txBody>
      </p:sp>
      <p:sp>
        <p:nvSpPr>
          <p:cNvPr id="6" name="Title 1"/>
          <p:cNvSpPr>
            <a:spLocks noGrp="1"/>
          </p:cNvSpPr>
          <p:nvPr>
            <p:ph type="ctrTitle" hasCustomPrompt="1"/>
          </p:nvPr>
        </p:nvSpPr>
        <p:spPr>
          <a:xfrm>
            <a:off x="873760" y="3619500"/>
            <a:ext cx="10708640" cy="1295400"/>
          </a:xfrm>
          <a:prstGeom prst="rect">
            <a:avLst/>
          </a:prstGeom>
        </p:spPr>
        <p:txBody>
          <a:bodyPr anchor="t">
            <a:noAutofit/>
          </a:bodyPr>
          <a:lstStyle>
            <a:lvl1pPr algn="l">
              <a:lnSpc>
                <a:spcPct val="95000"/>
              </a:lnSpc>
              <a:defRPr sz="4800" cap="all" baseline="0">
                <a:solidFill>
                  <a:schemeClr val="tx1"/>
                </a:solidFill>
                <a:latin typeface="Arial Black" panose="020B0A04020102020204" pitchFamily="34" charset="0"/>
              </a:defRPr>
            </a:lvl1pPr>
          </a:lstStyle>
          <a:p>
            <a:r>
              <a:rPr lang="en-US"/>
              <a:t>Second Line Title</a:t>
            </a:r>
          </a:p>
        </p:txBody>
      </p:sp>
      <p:sp>
        <p:nvSpPr>
          <p:cNvPr id="7" name="Subtitle 2"/>
          <p:cNvSpPr>
            <a:spLocks noGrp="1"/>
          </p:cNvSpPr>
          <p:nvPr>
            <p:ph type="subTitle" idx="1" hasCustomPrompt="1"/>
          </p:nvPr>
        </p:nvSpPr>
        <p:spPr>
          <a:xfrm>
            <a:off x="914400" y="4838701"/>
            <a:ext cx="8026400" cy="1577340"/>
          </a:xfrm>
          <a:prstGeom prst="rect">
            <a:avLst/>
          </a:prstGeom>
        </p:spPr>
        <p:txBody>
          <a:bodyPr>
            <a:normAutofit/>
          </a:bodyPr>
          <a:lstStyle>
            <a:lvl1pPr marL="0" indent="0" algn="l">
              <a:lnSpc>
                <a:spcPct val="105000"/>
              </a:lnSpc>
              <a:spcBef>
                <a:spcPts val="0"/>
              </a:spcBef>
              <a:buNone/>
              <a:defRPr sz="2133">
                <a:solidFill>
                  <a:schemeClr val="tx1"/>
                </a:solidFill>
                <a:latin typeface="Arial" pitchFamily="34" charset="0"/>
                <a:cs typeface="Arial"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Speaker Name (bold) then Title, Company</a:t>
            </a:r>
          </a:p>
        </p:txBody>
      </p:sp>
    </p:spTree>
    <p:extLst>
      <p:ext uri="{BB962C8B-B14F-4D97-AF65-F5344CB8AC3E}">
        <p14:creationId xmlns:p14="http://schemas.microsoft.com/office/powerpoint/2010/main" val="9878149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66267" y="6096000"/>
            <a:ext cx="3860800" cy="365125"/>
          </a:xfrm>
          <a:prstGeom prst="rect">
            <a:avLst/>
          </a:prstGeom>
        </p:spPr>
        <p:txBody>
          <a:bodyPr anchor="b" anchorCtr="0"/>
          <a:lstStyle>
            <a:lvl1pPr algn="l">
              <a:defRPr sz="1067">
                <a:latin typeface="Arial" pitchFamily="34" charset="0"/>
                <a:cs typeface="Arial" pitchFamily="34" charset="0"/>
              </a:defRPr>
            </a:lvl1pPr>
          </a:lstStyle>
          <a:p>
            <a:endParaRPr lang="en-US">
              <a:solidFill>
                <a:prstClr val="black"/>
              </a:solidFill>
            </a:endParaRPr>
          </a:p>
        </p:txBody>
      </p:sp>
      <p:cxnSp>
        <p:nvCxnSpPr>
          <p:cNvPr id="13" name="Straight Connector 12"/>
          <p:cNvCxnSpPr/>
          <p:nvPr userDrawn="1"/>
        </p:nvCxnSpPr>
        <p:spPr>
          <a:xfrm>
            <a:off x="234733" y="6477000"/>
            <a:ext cx="1168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11410733" y="64770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1"/>
          <p:cNvSpPr>
            <a:spLocks noGrp="1"/>
          </p:cNvSpPr>
          <p:nvPr>
            <p:ph type="title"/>
          </p:nvPr>
        </p:nvSpPr>
        <p:spPr bwMode="auto">
          <a:xfrm>
            <a:off x="914400" y="685800"/>
            <a:ext cx="9956800" cy="740664"/>
          </a:xfrm>
          <a:prstGeom prst="rect">
            <a:avLst/>
          </a:prstGeom>
        </p:spPr>
        <p:txBody>
          <a:bodyPr>
            <a:noAutofit/>
          </a:bodyPr>
          <a:lstStyle>
            <a:lvl1pPr>
              <a:defRPr sz="3467"/>
            </a:lvl1pPr>
          </a:lstStyle>
          <a:p>
            <a:r>
              <a:rPr lang="en-US"/>
              <a:t>Click to edit Master title style</a:t>
            </a:r>
          </a:p>
        </p:txBody>
      </p:sp>
      <p:sp>
        <p:nvSpPr>
          <p:cNvPr id="20" name="Content Placeholder 2"/>
          <p:cNvSpPr>
            <a:spLocks noGrp="1"/>
          </p:cNvSpPr>
          <p:nvPr>
            <p:ph idx="1"/>
          </p:nvPr>
        </p:nvSpPr>
        <p:spPr>
          <a:xfrm>
            <a:off x="914400" y="1768387"/>
            <a:ext cx="9956800" cy="4251413"/>
          </a:xfrm>
          <a:prstGeom prst="rect">
            <a:avLst/>
          </a:prstGeom>
        </p:spPr>
        <p:txBody>
          <a:bodyPr>
            <a:normAutofit/>
          </a:bodyPr>
          <a:lstStyle>
            <a:lvl1pPr marL="457189" indent="-457189">
              <a:lnSpc>
                <a:spcPct val="110000"/>
              </a:lnSpc>
              <a:buClr>
                <a:schemeClr val="accent2"/>
              </a:buClr>
              <a:defRPr sz="2667"/>
            </a:lvl1pPr>
            <a:lvl2pPr marL="914377" indent="-385224">
              <a:lnSpc>
                <a:spcPct val="110000"/>
              </a:lnSpc>
              <a:buClr>
                <a:schemeClr val="accent4"/>
              </a:buClr>
              <a:defRPr sz="2400"/>
            </a:lvl2pPr>
            <a:lvl3pPr marL="1299601" indent="-304792">
              <a:lnSpc>
                <a:spcPct val="110000"/>
              </a:lnSpc>
              <a:buClr>
                <a:schemeClr val="accent4"/>
              </a:buClr>
              <a:defRPr sz="1867"/>
            </a:lvl3pPr>
            <a:lvl4pPr marL="1676358" indent="-304792">
              <a:lnSpc>
                <a:spcPct val="110000"/>
              </a:lnSpc>
              <a:buClr>
                <a:schemeClr val="accent4"/>
              </a:buClr>
              <a:defRPr sz="1867"/>
            </a:lvl4pPr>
            <a:lvl5pPr marL="1676358" indent="0">
              <a:lnSpc>
                <a:spcPct val="110000"/>
              </a:lnSpc>
              <a:buClr>
                <a:schemeClr val="accent4"/>
              </a:buClr>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Box 20"/>
          <p:cNvSpPr txBox="1"/>
          <p:nvPr userDrawn="1"/>
        </p:nvSpPr>
        <p:spPr>
          <a:xfrm>
            <a:off x="262760" y="6490156"/>
            <a:ext cx="5223640" cy="256545"/>
          </a:xfrm>
          <a:prstGeom prst="rect">
            <a:avLst/>
          </a:prstGeom>
          <a:noFill/>
        </p:spPr>
        <p:txBody>
          <a:bodyPr wrap="square" rtlCol="0">
            <a:spAutoFit/>
          </a:bodyPr>
          <a:lstStyle/>
          <a:p>
            <a:r>
              <a:rPr lang="en-US" sz="1067" b="1">
                <a:solidFill>
                  <a:prstClr val="black"/>
                </a:solidFill>
                <a:cs typeface="Arial" pitchFamily="34" charset="0"/>
              </a:rPr>
              <a:t>LOYOLA UNIVERSITY MARYLAND  | SELLINGER SCHOOL OF BUSINESS</a:t>
            </a:r>
          </a:p>
        </p:txBody>
      </p:sp>
      <p:sp>
        <p:nvSpPr>
          <p:cNvPr id="24" name="Slide Number Placeholder 6"/>
          <p:cNvSpPr>
            <a:spLocks noGrp="1"/>
          </p:cNvSpPr>
          <p:nvPr>
            <p:ph type="sldNum" sz="quarter" idx="12"/>
          </p:nvPr>
        </p:nvSpPr>
        <p:spPr>
          <a:xfrm>
            <a:off x="11582400" y="6629400"/>
            <a:ext cx="508000" cy="228600"/>
          </a:xfrm>
          <a:prstGeom prst="rect">
            <a:avLst/>
          </a:prstGeom>
        </p:spPr>
        <p:txBody>
          <a:bodyPr/>
          <a:lstStyle>
            <a:lvl1pPr>
              <a:defRPr sz="1067"/>
            </a:lvl1pPr>
          </a:lstStyle>
          <a:p>
            <a:fld id="{C4C5411A-C02D-49EF-A313-6C2D6A9C6A3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1989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20" name="Footer Placeholder 4"/>
          <p:cNvSpPr>
            <a:spLocks noGrp="1"/>
          </p:cNvSpPr>
          <p:nvPr>
            <p:ph type="ftr" sz="quarter" idx="11"/>
          </p:nvPr>
        </p:nvSpPr>
        <p:spPr>
          <a:xfrm>
            <a:off x="266267" y="6096000"/>
            <a:ext cx="3860800" cy="365125"/>
          </a:xfrm>
          <a:prstGeom prst="rect">
            <a:avLst/>
          </a:prstGeom>
        </p:spPr>
        <p:txBody>
          <a:bodyPr anchor="b" anchorCtr="0"/>
          <a:lstStyle>
            <a:lvl1pPr algn="l">
              <a:defRPr sz="1067">
                <a:latin typeface="Arial" pitchFamily="34" charset="0"/>
                <a:cs typeface="Arial" pitchFamily="34" charset="0"/>
              </a:defRPr>
            </a:lvl1pPr>
          </a:lstStyle>
          <a:p>
            <a:endParaRPr lang="en-US">
              <a:solidFill>
                <a:prstClr val="black"/>
              </a:solidFill>
            </a:endParaRPr>
          </a:p>
        </p:txBody>
      </p:sp>
      <p:cxnSp>
        <p:nvCxnSpPr>
          <p:cNvPr id="21" name="Straight Connector 20"/>
          <p:cNvCxnSpPr/>
          <p:nvPr userDrawn="1"/>
        </p:nvCxnSpPr>
        <p:spPr>
          <a:xfrm>
            <a:off x="234733" y="6477000"/>
            <a:ext cx="1168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11410733" y="64770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262760" y="6490156"/>
            <a:ext cx="5223640" cy="256545"/>
          </a:xfrm>
          <a:prstGeom prst="rect">
            <a:avLst/>
          </a:prstGeom>
          <a:noFill/>
        </p:spPr>
        <p:txBody>
          <a:bodyPr wrap="square" rtlCol="0">
            <a:spAutoFit/>
          </a:bodyPr>
          <a:lstStyle/>
          <a:p>
            <a:r>
              <a:rPr lang="en-US" sz="1067" b="1">
                <a:solidFill>
                  <a:prstClr val="black"/>
                </a:solidFill>
                <a:cs typeface="Arial" pitchFamily="34" charset="0"/>
              </a:rPr>
              <a:t>LOYOLA UNIVERSITY MARYLAND  |  SELLINGER SCHOOL OF BUSINESS</a:t>
            </a:r>
          </a:p>
        </p:txBody>
      </p:sp>
      <p:sp>
        <p:nvSpPr>
          <p:cNvPr id="25" name="Slide Number Placeholder 6"/>
          <p:cNvSpPr>
            <a:spLocks noGrp="1"/>
          </p:cNvSpPr>
          <p:nvPr>
            <p:ph type="sldNum" sz="quarter" idx="12"/>
          </p:nvPr>
        </p:nvSpPr>
        <p:spPr>
          <a:xfrm>
            <a:off x="11582400" y="6629400"/>
            <a:ext cx="508000" cy="228600"/>
          </a:xfrm>
          <a:prstGeom prst="rect">
            <a:avLst/>
          </a:prstGeom>
        </p:spPr>
        <p:txBody>
          <a:bodyPr/>
          <a:lstStyle>
            <a:lvl1pPr>
              <a:defRPr sz="1067"/>
            </a:lvl1pPr>
          </a:lstStyle>
          <a:p>
            <a:fld id="{C4C5411A-C02D-49EF-A313-6C2D6A9C6A3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077807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bwMode="auto">
          <a:xfrm>
            <a:off x="914400" y="685800"/>
            <a:ext cx="9956800" cy="740664"/>
          </a:xfrm>
          <a:prstGeom prst="rect">
            <a:avLst/>
          </a:prstGeom>
        </p:spPr>
        <p:txBody>
          <a:bodyPr>
            <a:noAutofit/>
          </a:bodyPr>
          <a:lstStyle>
            <a:lvl1pPr>
              <a:defRPr sz="3467"/>
            </a:lvl1pPr>
          </a:lstStyle>
          <a:p>
            <a:r>
              <a:rPr lang="en-US"/>
              <a:t>Click to edit Master title style</a:t>
            </a:r>
          </a:p>
        </p:txBody>
      </p:sp>
      <p:sp>
        <p:nvSpPr>
          <p:cNvPr id="13" name="Content Placeholder 2"/>
          <p:cNvSpPr>
            <a:spLocks noGrp="1"/>
          </p:cNvSpPr>
          <p:nvPr>
            <p:ph idx="1"/>
          </p:nvPr>
        </p:nvSpPr>
        <p:spPr>
          <a:xfrm>
            <a:off x="914400" y="1768387"/>
            <a:ext cx="9956800" cy="4526280"/>
          </a:xfrm>
          <a:prstGeom prst="rect">
            <a:avLst/>
          </a:prstGeom>
        </p:spPr>
        <p:txBody>
          <a:bodyPr>
            <a:normAutofit/>
          </a:bodyPr>
          <a:lstStyle>
            <a:lvl1pPr marL="457189" indent="-457189">
              <a:lnSpc>
                <a:spcPct val="110000"/>
              </a:lnSpc>
              <a:buClr>
                <a:schemeClr val="accent2"/>
              </a:buClr>
              <a:defRPr sz="2667"/>
            </a:lvl1pPr>
            <a:lvl2pPr marL="914377" indent="-385224">
              <a:lnSpc>
                <a:spcPct val="110000"/>
              </a:lnSpc>
              <a:buClr>
                <a:schemeClr val="accent4"/>
              </a:buClr>
              <a:defRPr sz="2400"/>
            </a:lvl2pPr>
            <a:lvl3pPr marL="1299601" indent="-304792">
              <a:lnSpc>
                <a:spcPct val="110000"/>
              </a:lnSpc>
              <a:buClr>
                <a:schemeClr val="accent4"/>
              </a:buClr>
              <a:defRPr sz="1867"/>
            </a:lvl3pPr>
            <a:lvl4pPr marL="1676358" indent="-304792">
              <a:lnSpc>
                <a:spcPct val="110000"/>
              </a:lnSpc>
              <a:buClr>
                <a:schemeClr val="accent4"/>
              </a:buClr>
              <a:defRPr sz="1867"/>
            </a:lvl4pPr>
            <a:lvl5pPr marL="1676358" indent="0">
              <a:lnSpc>
                <a:spcPct val="110000"/>
              </a:lnSpc>
              <a:buClr>
                <a:schemeClr val="accent4"/>
              </a:buClr>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Footer Placeholder 4"/>
          <p:cNvSpPr>
            <a:spLocks noGrp="1"/>
          </p:cNvSpPr>
          <p:nvPr>
            <p:ph type="ftr" sz="quarter" idx="11"/>
          </p:nvPr>
        </p:nvSpPr>
        <p:spPr>
          <a:xfrm>
            <a:off x="266267" y="6096000"/>
            <a:ext cx="3860800" cy="365125"/>
          </a:xfrm>
          <a:prstGeom prst="rect">
            <a:avLst/>
          </a:prstGeom>
        </p:spPr>
        <p:txBody>
          <a:bodyPr anchor="b" anchorCtr="0"/>
          <a:lstStyle>
            <a:lvl1pPr algn="l">
              <a:defRPr sz="1067">
                <a:latin typeface="Arial" pitchFamily="34" charset="0"/>
                <a:cs typeface="Arial" pitchFamily="34" charset="0"/>
              </a:defRPr>
            </a:lvl1pPr>
          </a:lstStyle>
          <a:p>
            <a:endParaRPr lang="en-US">
              <a:solidFill>
                <a:prstClr val="black"/>
              </a:solidFill>
            </a:endParaRPr>
          </a:p>
        </p:txBody>
      </p:sp>
      <p:cxnSp>
        <p:nvCxnSpPr>
          <p:cNvPr id="16" name="Straight Connector 15"/>
          <p:cNvCxnSpPr/>
          <p:nvPr userDrawn="1"/>
        </p:nvCxnSpPr>
        <p:spPr>
          <a:xfrm>
            <a:off x="234733" y="6477000"/>
            <a:ext cx="1168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11410733" y="64770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userDrawn="1"/>
        </p:nvSpPr>
        <p:spPr>
          <a:xfrm>
            <a:off x="262760" y="6490156"/>
            <a:ext cx="5223640" cy="256545"/>
          </a:xfrm>
          <a:prstGeom prst="rect">
            <a:avLst/>
          </a:prstGeom>
          <a:noFill/>
        </p:spPr>
        <p:txBody>
          <a:bodyPr wrap="square" rtlCol="0">
            <a:spAutoFit/>
          </a:bodyPr>
          <a:lstStyle/>
          <a:p>
            <a:r>
              <a:rPr lang="en-US" sz="1067" b="1">
                <a:solidFill>
                  <a:prstClr val="black"/>
                </a:solidFill>
                <a:cs typeface="Arial" pitchFamily="34" charset="0"/>
              </a:rPr>
              <a:t>LOYOLA UNIVERSITY MARYLAND  | SELLINGER SCHOOL OF BUSINESS</a:t>
            </a:r>
          </a:p>
        </p:txBody>
      </p:sp>
      <p:sp>
        <p:nvSpPr>
          <p:cNvPr id="21" name="Slide Number Placeholder 6"/>
          <p:cNvSpPr>
            <a:spLocks noGrp="1"/>
          </p:cNvSpPr>
          <p:nvPr>
            <p:ph type="sldNum" sz="quarter" idx="12"/>
          </p:nvPr>
        </p:nvSpPr>
        <p:spPr>
          <a:xfrm>
            <a:off x="11582400" y="6629400"/>
            <a:ext cx="508000" cy="228600"/>
          </a:xfrm>
          <a:prstGeom prst="rect">
            <a:avLst/>
          </a:prstGeom>
        </p:spPr>
        <p:txBody>
          <a:bodyPr/>
          <a:lstStyle>
            <a:lvl1pPr>
              <a:defRPr sz="1067"/>
            </a:lvl1pPr>
          </a:lstStyle>
          <a:p>
            <a:fld id="{C4C5411A-C02D-49EF-A313-6C2D6A9C6A3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72296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66267" y="6096000"/>
            <a:ext cx="3860800" cy="365125"/>
          </a:xfrm>
          <a:prstGeom prst="rect">
            <a:avLst/>
          </a:prstGeom>
        </p:spPr>
        <p:txBody>
          <a:bodyPr anchor="b" anchorCtr="0"/>
          <a:lstStyle>
            <a:lvl1pPr algn="l">
              <a:defRPr sz="1067">
                <a:latin typeface="Arial" pitchFamily="34" charset="0"/>
                <a:cs typeface="Arial" pitchFamily="34" charset="0"/>
              </a:defRPr>
            </a:lvl1pPr>
          </a:lstStyle>
          <a:p>
            <a:endParaRPr lang="en-US">
              <a:solidFill>
                <a:prstClr val="black"/>
              </a:solidFill>
            </a:endParaRPr>
          </a:p>
        </p:txBody>
      </p:sp>
      <p:cxnSp>
        <p:nvCxnSpPr>
          <p:cNvPr id="13" name="Straight Connector 12"/>
          <p:cNvCxnSpPr/>
          <p:nvPr userDrawn="1"/>
        </p:nvCxnSpPr>
        <p:spPr>
          <a:xfrm>
            <a:off x="234733" y="6477000"/>
            <a:ext cx="1168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11410733" y="64770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1"/>
          <p:cNvSpPr>
            <a:spLocks noGrp="1"/>
          </p:cNvSpPr>
          <p:nvPr>
            <p:ph type="title"/>
          </p:nvPr>
        </p:nvSpPr>
        <p:spPr bwMode="auto">
          <a:xfrm>
            <a:off x="914400" y="685800"/>
            <a:ext cx="9956800" cy="740664"/>
          </a:xfrm>
          <a:prstGeom prst="rect">
            <a:avLst/>
          </a:prstGeom>
        </p:spPr>
        <p:txBody>
          <a:bodyPr>
            <a:noAutofit/>
          </a:bodyPr>
          <a:lstStyle>
            <a:lvl1pPr>
              <a:defRPr sz="3467"/>
            </a:lvl1pPr>
          </a:lstStyle>
          <a:p>
            <a:r>
              <a:rPr lang="en-US"/>
              <a:t>Click to edit Master title style</a:t>
            </a:r>
          </a:p>
        </p:txBody>
      </p:sp>
      <p:sp>
        <p:nvSpPr>
          <p:cNvPr id="20" name="Content Placeholder 2"/>
          <p:cNvSpPr>
            <a:spLocks noGrp="1"/>
          </p:cNvSpPr>
          <p:nvPr>
            <p:ph idx="1"/>
          </p:nvPr>
        </p:nvSpPr>
        <p:spPr>
          <a:xfrm>
            <a:off x="914400" y="1768387"/>
            <a:ext cx="9956800" cy="4251413"/>
          </a:xfrm>
          <a:prstGeom prst="rect">
            <a:avLst/>
          </a:prstGeom>
        </p:spPr>
        <p:txBody>
          <a:bodyPr>
            <a:normAutofit/>
          </a:bodyPr>
          <a:lstStyle>
            <a:lvl1pPr marL="457189" indent="-457189">
              <a:lnSpc>
                <a:spcPct val="110000"/>
              </a:lnSpc>
              <a:buClr>
                <a:schemeClr val="accent2"/>
              </a:buClr>
              <a:defRPr sz="2667"/>
            </a:lvl1pPr>
            <a:lvl2pPr marL="914377" indent="-385224">
              <a:lnSpc>
                <a:spcPct val="110000"/>
              </a:lnSpc>
              <a:buClr>
                <a:schemeClr val="accent4"/>
              </a:buClr>
              <a:defRPr sz="2400"/>
            </a:lvl2pPr>
            <a:lvl3pPr marL="1299601" indent="-304792">
              <a:lnSpc>
                <a:spcPct val="110000"/>
              </a:lnSpc>
              <a:buClr>
                <a:schemeClr val="accent4"/>
              </a:buClr>
              <a:defRPr sz="1867"/>
            </a:lvl3pPr>
            <a:lvl4pPr marL="1676358" indent="-304792">
              <a:lnSpc>
                <a:spcPct val="110000"/>
              </a:lnSpc>
              <a:buClr>
                <a:schemeClr val="accent4"/>
              </a:buClr>
              <a:defRPr sz="1867"/>
            </a:lvl4pPr>
            <a:lvl5pPr marL="1676358" indent="0">
              <a:lnSpc>
                <a:spcPct val="110000"/>
              </a:lnSpc>
              <a:buClr>
                <a:schemeClr val="accent4"/>
              </a:buClr>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Box 20"/>
          <p:cNvSpPr txBox="1"/>
          <p:nvPr userDrawn="1"/>
        </p:nvSpPr>
        <p:spPr>
          <a:xfrm>
            <a:off x="262760" y="6490156"/>
            <a:ext cx="5223640" cy="256545"/>
          </a:xfrm>
          <a:prstGeom prst="rect">
            <a:avLst/>
          </a:prstGeom>
          <a:noFill/>
        </p:spPr>
        <p:txBody>
          <a:bodyPr wrap="square" rtlCol="0">
            <a:spAutoFit/>
          </a:bodyPr>
          <a:lstStyle/>
          <a:p>
            <a:r>
              <a:rPr lang="en-US" sz="1067" b="1">
                <a:solidFill>
                  <a:prstClr val="black"/>
                </a:solidFill>
                <a:cs typeface="Arial" pitchFamily="34" charset="0"/>
              </a:rPr>
              <a:t>LOYOLA UNIVERSITY MARYLAND  | SELLINGER SCHOOL OF BUSINESS</a:t>
            </a:r>
          </a:p>
        </p:txBody>
      </p:sp>
      <p:sp>
        <p:nvSpPr>
          <p:cNvPr id="24" name="Slide Number Placeholder 6"/>
          <p:cNvSpPr>
            <a:spLocks noGrp="1"/>
          </p:cNvSpPr>
          <p:nvPr>
            <p:ph type="sldNum" sz="quarter" idx="12"/>
          </p:nvPr>
        </p:nvSpPr>
        <p:spPr>
          <a:xfrm>
            <a:off x="11582400" y="6629400"/>
            <a:ext cx="508000" cy="228600"/>
          </a:xfrm>
          <a:prstGeom prst="rect">
            <a:avLst/>
          </a:prstGeom>
        </p:spPr>
        <p:txBody>
          <a:bodyPr/>
          <a:lstStyle>
            <a:lvl1pPr>
              <a:defRPr sz="1067"/>
            </a:lvl1pPr>
          </a:lstStyle>
          <a:p>
            <a:fld id="{C4C5411A-C02D-49EF-A313-6C2D6A9C6A3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380929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3"/>
          </a:xfrm>
          <a:prstGeom prst="rect">
            <a:avLst/>
          </a:prstGeom>
        </p:spPr>
        <p:txBody>
          <a:bodyPr anchor="b"/>
          <a:lstStyle>
            <a:lvl1pPr marL="0" indent="0">
              <a:buNone/>
              <a:defRPr sz="24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a:prstGeom prst="rect">
            <a:avLst/>
          </a:prstGeom>
        </p:spPr>
        <p:txBody>
          <a:bodyPr anchor="b"/>
          <a:lstStyle>
            <a:lvl1pPr marL="0" indent="0">
              <a:buNone/>
              <a:defRPr sz="24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p:cNvSpPr>
            <a:spLocks noGrp="1"/>
          </p:cNvSpPr>
          <p:nvPr>
            <p:ph type="title"/>
          </p:nvPr>
        </p:nvSpPr>
        <p:spPr bwMode="auto">
          <a:xfrm>
            <a:off x="914400" y="685800"/>
            <a:ext cx="9956800" cy="740664"/>
          </a:xfrm>
          <a:prstGeom prst="rect">
            <a:avLst/>
          </a:prstGeom>
        </p:spPr>
        <p:txBody>
          <a:bodyPr>
            <a:noAutofit/>
          </a:bodyPr>
          <a:lstStyle>
            <a:lvl1pPr>
              <a:defRPr sz="3467"/>
            </a:lvl1pPr>
          </a:lstStyle>
          <a:p>
            <a:r>
              <a:rPr lang="en-US"/>
              <a:t>Click to edit Master title style</a:t>
            </a:r>
          </a:p>
        </p:txBody>
      </p:sp>
      <p:sp>
        <p:nvSpPr>
          <p:cNvPr id="17" name="Footer Placeholder 4"/>
          <p:cNvSpPr>
            <a:spLocks noGrp="1"/>
          </p:cNvSpPr>
          <p:nvPr>
            <p:ph type="ftr" sz="quarter" idx="11"/>
          </p:nvPr>
        </p:nvSpPr>
        <p:spPr>
          <a:xfrm>
            <a:off x="266267" y="6096000"/>
            <a:ext cx="3860800" cy="365125"/>
          </a:xfrm>
          <a:prstGeom prst="rect">
            <a:avLst/>
          </a:prstGeom>
        </p:spPr>
        <p:txBody>
          <a:bodyPr anchor="b" anchorCtr="0"/>
          <a:lstStyle>
            <a:lvl1pPr algn="l">
              <a:defRPr sz="1067">
                <a:latin typeface="Arial" pitchFamily="34" charset="0"/>
                <a:cs typeface="Arial" pitchFamily="34" charset="0"/>
              </a:defRPr>
            </a:lvl1pPr>
          </a:lstStyle>
          <a:p>
            <a:endParaRPr lang="en-US">
              <a:solidFill>
                <a:prstClr val="black"/>
              </a:solidFill>
            </a:endParaRPr>
          </a:p>
        </p:txBody>
      </p:sp>
      <p:cxnSp>
        <p:nvCxnSpPr>
          <p:cNvPr id="18" name="Straight Connector 17"/>
          <p:cNvCxnSpPr/>
          <p:nvPr userDrawn="1"/>
        </p:nvCxnSpPr>
        <p:spPr>
          <a:xfrm>
            <a:off x="234733" y="6477000"/>
            <a:ext cx="1168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11410733" y="64770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userDrawn="1"/>
        </p:nvSpPr>
        <p:spPr>
          <a:xfrm>
            <a:off x="262760" y="6490156"/>
            <a:ext cx="5223640" cy="256545"/>
          </a:xfrm>
          <a:prstGeom prst="rect">
            <a:avLst/>
          </a:prstGeom>
          <a:noFill/>
        </p:spPr>
        <p:txBody>
          <a:bodyPr wrap="square" rtlCol="0">
            <a:spAutoFit/>
          </a:bodyPr>
          <a:lstStyle/>
          <a:p>
            <a:r>
              <a:rPr lang="en-US" sz="1067" b="1">
                <a:solidFill>
                  <a:prstClr val="black"/>
                </a:solidFill>
                <a:cs typeface="Arial" pitchFamily="34" charset="0"/>
              </a:rPr>
              <a:t>LOYOLA UNIVERSITY MARYLAND  | SELLINGER SCHOOL OF BUSINESS</a:t>
            </a:r>
          </a:p>
        </p:txBody>
      </p:sp>
      <p:sp>
        <p:nvSpPr>
          <p:cNvPr id="23" name="Slide Number Placeholder 6"/>
          <p:cNvSpPr>
            <a:spLocks noGrp="1"/>
          </p:cNvSpPr>
          <p:nvPr>
            <p:ph type="sldNum" sz="quarter" idx="12"/>
          </p:nvPr>
        </p:nvSpPr>
        <p:spPr>
          <a:xfrm>
            <a:off x="11582400" y="6629400"/>
            <a:ext cx="508000" cy="228600"/>
          </a:xfrm>
          <a:prstGeom prst="rect">
            <a:avLst/>
          </a:prstGeom>
        </p:spPr>
        <p:txBody>
          <a:bodyPr/>
          <a:lstStyle>
            <a:lvl1pPr>
              <a:defRPr sz="1067"/>
            </a:lvl1pPr>
          </a:lstStyle>
          <a:p>
            <a:fld id="{C4C5411A-C02D-49EF-A313-6C2D6A9C6A3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845623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bwMode="auto">
          <a:xfrm>
            <a:off x="914400" y="685800"/>
            <a:ext cx="9956800" cy="740664"/>
          </a:xfrm>
          <a:prstGeom prst="rect">
            <a:avLst/>
          </a:prstGeom>
        </p:spPr>
        <p:txBody>
          <a:bodyPr>
            <a:noAutofit/>
          </a:bodyPr>
          <a:lstStyle>
            <a:lvl1pPr>
              <a:defRPr sz="3467"/>
            </a:lvl1pPr>
          </a:lstStyle>
          <a:p>
            <a:r>
              <a:rPr lang="en-US"/>
              <a:t>Click to edit Master title style</a:t>
            </a:r>
          </a:p>
        </p:txBody>
      </p:sp>
      <p:sp>
        <p:nvSpPr>
          <p:cNvPr id="12" name="Footer Placeholder 4"/>
          <p:cNvSpPr>
            <a:spLocks noGrp="1"/>
          </p:cNvSpPr>
          <p:nvPr>
            <p:ph type="ftr" sz="quarter" idx="11"/>
          </p:nvPr>
        </p:nvSpPr>
        <p:spPr>
          <a:xfrm>
            <a:off x="266267" y="6096000"/>
            <a:ext cx="3860800" cy="365125"/>
          </a:xfrm>
          <a:prstGeom prst="rect">
            <a:avLst/>
          </a:prstGeom>
        </p:spPr>
        <p:txBody>
          <a:bodyPr anchor="b" anchorCtr="0"/>
          <a:lstStyle>
            <a:lvl1pPr algn="l">
              <a:defRPr sz="1067">
                <a:latin typeface="Arial" pitchFamily="34" charset="0"/>
                <a:cs typeface="Arial" pitchFamily="34" charset="0"/>
              </a:defRPr>
            </a:lvl1pPr>
          </a:lstStyle>
          <a:p>
            <a:endParaRPr lang="en-US">
              <a:solidFill>
                <a:prstClr val="black"/>
              </a:solidFill>
            </a:endParaRPr>
          </a:p>
        </p:txBody>
      </p:sp>
      <p:cxnSp>
        <p:nvCxnSpPr>
          <p:cNvPr id="13" name="Straight Connector 12"/>
          <p:cNvCxnSpPr/>
          <p:nvPr userDrawn="1"/>
        </p:nvCxnSpPr>
        <p:spPr>
          <a:xfrm>
            <a:off x="234733" y="6477000"/>
            <a:ext cx="1168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11410733" y="64770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262760" y="6490156"/>
            <a:ext cx="5223640" cy="256545"/>
          </a:xfrm>
          <a:prstGeom prst="rect">
            <a:avLst/>
          </a:prstGeom>
          <a:noFill/>
        </p:spPr>
        <p:txBody>
          <a:bodyPr wrap="square" rtlCol="0">
            <a:spAutoFit/>
          </a:bodyPr>
          <a:lstStyle/>
          <a:p>
            <a:r>
              <a:rPr lang="en-US" sz="1067" b="1">
                <a:solidFill>
                  <a:prstClr val="black"/>
                </a:solidFill>
                <a:cs typeface="Arial" pitchFamily="34" charset="0"/>
              </a:rPr>
              <a:t>LOYOLA UNIVERSITY MARYLAND  | SELLINGER SCHOOL OF BUSINESS</a:t>
            </a:r>
          </a:p>
        </p:txBody>
      </p:sp>
      <p:sp>
        <p:nvSpPr>
          <p:cNvPr id="18" name="Slide Number Placeholder 6"/>
          <p:cNvSpPr>
            <a:spLocks noGrp="1"/>
          </p:cNvSpPr>
          <p:nvPr>
            <p:ph type="sldNum" sz="quarter" idx="12"/>
          </p:nvPr>
        </p:nvSpPr>
        <p:spPr>
          <a:xfrm>
            <a:off x="11582400" y="6629400"/>
            <a:ext cx="508000" cy="228600"/>
          </a:xfrm>
          <a:prstGeom prst="rect">
            <a:avLst/>
          </a:prstGeom>
        </p:spPr>
        <p:txBody>
          <a:bodyPr/>
          <a:lstStyle>
            <a:lvl1pPr>
              <a:defRPr sz="1067"/>
            </a:lvl1pPr>
          </a:lstStyle>
          <a:p>
            <a:fld id="{C4C5411A-C02D-49EF-A313-6C2D6A9C6A3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838396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a:xfrm>
            <a:off x="266267" y="6096000"/>
            <a:ext cx="3860800" cy="365125"/>
          </a:xfrm>
          <a:prstGeom prst="rect">
            <a:avLst/>
          </a:prstGeom>
        </p:spPr>
        <p:txBody>
          <a:bodyPr anchor="b" anchorCtr="0"/>
          <a:lstStyle>
            <a:lvl1pPr algn="l">
              <a:defRPr sz="1067">
                <a:latin typeface="Arial" pitchFamily="34" charset="0"/>
                <a:cs typeface="Arial" pitchFamily="34" charset="0"/>
              </a:defRPr>
            </a:lvl1pPr>
          </a:lstStyle>
          <a:p>
            <a:endParaRPr lang="en-US">
              <a:solidFill>
                <a:prstClr val="black"/>
              </a:solidFill>
            </a:endParaRPr>
          </a:p>
        </p:txBody>
      </p:sp>
      <p:cxnSp>
        <p:nvCxnSpPr>
          <p:cNvPr id="11" name="Straight Connector 10"/>
          <p:cNvCxnSpPr/>
          <p:nvPr userDrawn="1"/>
        </p:nvCxnSpPr>
        <p:spPr>
          <a:xfrm>
            <a:off x="234733" y="6477000"/>
            <a:ext cx="1168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11410733" y="64770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262760" y="6490156"/>
            <a:ext cx="5223640" cy="256545"/>
          </a:xfrm>
          <a:prstGeom prst="rect">
            <a:avLst/>
          </a:prstGeom>
          <a:noFill/>
        </p:spPr>
        <p:txBody>
          <a:bodyPr wrap="square" rtlCol="0">
            <a:spAutoFit/>
          </a:bodyPr>
          <a:lstStyle/>
          <a:p>
            <a:r>
              <a:rPr lang="en-US" sz="1067" b="1">
                <a:solidFill>
                  <a:prstClr val="black"/>
                </a:solidFill>
                <a:cs typeface="Arial" pitchFamily="34" charset="0"/>
              </a:rPr>
              <a:t>LOYOLA UNIVERSITY MARYLAND  | SELLINGER SCHOOL OF BUSINESS</a:t>
            </a:r>
          </a:p>
        </p:txBody>
      </p:sp>
      <p:sp>
        <p:nvSpPr>
          <p:cNvPr id="16" name="Slide Number Placeholder 6"/>
          <p:cNvSpPr>
            <a:spLocks noGrp="1"/>
          </p:cNvSpPr>
          <p:nvPr>
            <p:ph type="sldNum" sz="quarter" idx="12"/>
          </p:nvPr>
        </p:nvSpPr>
        <p:spPr>
          <a:xfrm>
            <a:off x="11582400" y="6629400"/>
            <a:ext cx="508000" cy="228600"/>
          </a:xfrm>
          <a:prstGeom prst="rect">
            <a:avLst/>
          </a:prstGeom>
        </p:spPr>
        <p:txBody>
          <a:bodyPr/>
          <a:lstStyle>
            <a:lvl1pPr>
              <a:defRPr sz="1067"/>
            </a:lvl1pPr>
          </a:lstStyle>
          <a:p>
            <a:fld id="{C4C5411A-C02D-49EF-A313-6C2D6A9C6A3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398921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547687"/>
            <a:ext cx="4011084" cy="1162051"/>
          </a:xfrm>
          <a:prstGeom prst="rect">
            <a:avLst/>
          </a:prstGeo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547689"/>
            <a:ext cx="6815667" cy="5472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709738"/>
            <a:ext cx="4011084" cy="4310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13" name="Footer Placeholder 4"/>
          <p:cNvSpPr>
            <a:spLocks noGrp="1"/>
          </p:cNvSpPr>
          <p:nvPr>
            <p:ph type="ftr" sz="quarter" idx="11"/>
          </p:nvPr>
        </p:nvSpPr>
        <p:spPr>
          <a:xfrm>
            <a:off x="266267" y="6096000"/>
            <a:ext cx="3860800" cy="365125"/>
          </a:xfrm>
          <a:prstGeom prst="rect">
            <a:avLst/>
          </a:prstGeom>
        </p:spPr>
        <p:txBody>
          <a:bodyPr anchor="b" anchorCtr="0"/>
          <a:lstStyle>
            <a:lvl1pPr algn="l">
              <a:defRPr sz="1067">
                <a:latin typeface="Arial" pitchFamily="34" charset="0"/>
                <a:cs typeface="Arial" pitchFamily="34" charset="0"/>
              </a:defRPr>
            </a:lvl1pPr>
          </a:lstStyle>
          <a:p>
            <a:endParaRPr lang="en-US">
              <a:solidFill>
                <a:prstClr val="black"/>
              </a:solidFill>
            </a:endParaRPr>
          </a:p>
        </p:txBody>
      </p:sp>
      <p:cxnSp>
        <p:nvCxnSpPr>
          <p:cNvPr id="14" name="Straight Connector 13"/>
          <p:cNvCxnSpPr/>
          <p:nvPr userDrawn="1"/>
        </p:nvCxnSpPr>
        <p:spPr>
          <a:xfrm>
            <a:off x="234733" y="6477000"/>
            <a:ext cx="1168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1410733" y="64770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262760" y="6490156"/>
            <a:ext cx="5223640" cy="256545"/>
          </a:xfrm>
          <a:prstGeom prst="rect">
            <a:avLst/>
          </a:prstGeom>
          <a:noFill/>
        </p:spPr>
        <p:txBody>
          <a:bodyPr wrap="square" rtlCol="0">
            <a:spAutoFit/>
          </a:bodyPr>
          <a:lstStyle/>
          <a:p>
            <a:r>
              <a:rPr lang="en-US" sz="1067" b="1">
                <a:solidFill>
                  <a:prstClr val="black"/>
                </a:solidFill>
                <a:cs typeface="Arial" pitchFamily="34" charset="0"/>
              </a:rPr>
              <a:t>LOYOLA UNIVERSITY MARYLAND  | SELLINGER SCHOOL OF BUSINESS</a:t>
            </a:r>
          </a:p>
        </p:txBody>
      </p:sp>
      <p:sp>
        <p:nvSpPr>
          <p:cNvPr id="19" name="Slide Number Placeholder 6"/>
          <p:cNvSpPr>
            <a:spLocks noGrp="1"/>
          </p:cNvSpPr>
          <p:nvPr>
            <p:ph type="sldNum" sz="quarter" idx="12"/>
          </p:nvPr>
        </p:nvSpPr>
        <p:spPr>
          <a:xfrm>
            <a:off x="11582400" y="6629400"/>
            <a:ext cx="508000" cy="228600"/>
          </a:xfrm>
          <a:prstGeom prst="rect">
            <a:avLst/>
          </a:prstGeom>
        </p:spPr>
        <p:txBody>
          <a:bodyPr/>
          <a:lstStyle>
            <a:lvl1pPr>
              <a:defRPr sz="1067"/>
            </a:lvl1pPr>
          </a:lstStyle>
          <a:p>
            <a:fld id="{C4C5411A-C02D-49EF-A313-6C2D6A9C6A3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477411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a:xfrm>
            <a:off x="266267" y="6096000"/>
            <a:ext cx="3860800" cy="365125"/>
          </a:xfrm>
          <a:prstGeom prst="rect">
            <a:avLst/>
          </a:prstGeom>
        </p:spPr>
        <p:txBody>
          <a:bodyPr anchor="b" anchorCtr="0"/>
          <a:lstStyle>
            <a:lvl1pPr algn="l">
              <a:defRPr sz="1067">
                <a:latin typeface="Arial" pitchFamily="34" charset="0"/>
                <a:cs typeface="Arial" pitchFamily="34" charset="0"/>
              </a:defRPr>
            </a:lvl1pPr>
          </a:lstStyle>
          <a:p>
            <a:endParaRPr lang="en-US">
              <a:solidFill>
                <a:prstClr val="black"/>
              </a:solidFill>
            </a:endParaRPr>
          </a:p>
        </p:txBody>
      </p:sp>
      <p:cxnSp>
        <p:nvCxnSpPr>
          <p:cNvPr id="14" name="Straight Connector 13"/>
          <p:cNvCxnSpPr/>
          <p:nvPr userDrawn="1"/>
        </p:nvCxnSpPr>
        <p:spPr>
          <a:xfrm>
            <a:off x="234733" y="6477000"/>
            <a:ext cx="1168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1410733" y="64770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262760" y="6490156"/>
            <a:ext cx="5223640" cy="256545"/>
          </a:xfrm>
          <a:prstGeom prst="rect">
            <a:avLst/>
          </a:prstGeom>
          <a:noFill/>
        </p:spPr>
        <p:txBody>
          <a:bodyPr wrap="square" rtlCol="0">
            <a:spAutoFit/>
          </a:bodyPr>
          <a:lstStyle/>
          <a:p>
            <a:r>
              <a:rPr lang="en-US" sz="1067" b="1">
                <a:solidFill>
                  <a:prstClr val="black"/>
                </a:solidFill>
                <a:cs typeface="Arial" pitchFamily="34" charset="0"/>
              </a:rPr>
              <a:t>LOYOLA UNIVERSITY MARYLAND  | SELLINGER SCHOOL OF BUSINESS</a:t>
            </a:r>
          </a:p>
        </p:txBody>
      </p:sp>
      <p:pic>
        <p:nvPicPr>
          <p:cNvPr id="9" name="Picture Placeholder 7" descr="loyolaishogwarts.jpg"/>
          <p:cNvPicPr>
            <a:picLocks noChangeAspect="1"/>
          </p:cNvPicPr>
          <p:nvPr userDrawn="1"/>
        </p:nvPicPr>
        <p:blipFill>
          <a:blip r:embed="rId3" cstate="print"/>
          <a:srcRect l="6750" r="6750"/>
          <a:stretch>
            <a:fillRect/>
          </a:stretch>
        </p:blipFill>
        <p:spPr>
          <a:xfrm>
            <a:off x="796705" y="702367"/>
            <a:ext cx="9379391" cy="5275907"/>
          </a:xfrm>
          <a:prstGeom prst="rect">
            <a:avLst/>
          </a:prstGeom>
          <a:ln w="19050">
            <a:solidFill>
              <a:schemeClr val="tx1"/>
            </a:solidFill>
          </a:ln>
        </p:spPr>
      </p:pic>
    </p:spTree>
    <p:extLst>
      <p:ext uri="{BB962C8B-B14F-4D97-AF65-F5344CB8AC3E}">
        <p14:creationId xmlns:p14="http://schemas.microsoft.com/office/powerpoint/2010/main" val="42063569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6400" y="304800"/>
            <a:ext cx="11176000" cy="10668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828800" y="6492876"/>
            <a:ext cx="28448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11013440" y="6339840"/>
            <a:ext cx="812800" cy="471171"/>
          </a:xfrm>
          <a:prstGeom prst="rect">
            <a:avLst/>
          </a:prstGeom>
        </p:spPr>
        <p:txBody>
          <a:bodyPr/>
          <a:lstStyle/>
          <a:p>
            <a:fld id="{C4C5411A-C02D-49EF-A313-6C2D6A9C6A3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378877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828800" y="6492876"/>
            <a:ext cx="28448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11013440" y="6339840"/>
            <a:ext cx="812800" cy="471171"/>
          </a:xfrm>
          <a:prstGeom prst="rect">
            <a:avLst/>
          </a:prstGeom>
        </p:spPr>
        <p:txBody>
          <a:bodyPr/>
          <a:lstStyle/>
          <a:p>
            <a:fld id="{C4C5411A-C02D-49EF-A313-6C2D6A9C6A3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871567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03200" y="457200"/>
            <a:ext cx="109728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2646823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ext Placeholder 8"/>
          <p:cNvSpPr>
            <a:spLocks noGrp="1"/>
          </p:cNvSpPr>
          <p:nvPr>
            <p:ph type="body" sz="quarter" idx="10" hasCustomPrompt="1"/>
          </p:nvPr>
        </p:nvSpPr>
        <p:spPr>
          <a:xfrm>
            <a:off x="883920" y="2038351"/>
            <a:ext cx="10698480" cy="1524000"/>
          </a:xfrm>
          <a:prstGeom prst="rect">
            <a:avLst/>
          </a:prstGeom>
        </p:spPr>
        <p:txBody>
          <a:bodyPr anchor="b">
            <a:normAutofit/>
          </a:bodyPr>
          <a:lstStyle>
            <a:lvl1pPr marL="0" indent="0">
              <a:lnSpc>
                <a:spcPct val="100000"/>
              </a:lnSpc>
              <a:buNone/>
              <a:defRPr sz="3200" baseline="0">
                <a:latin typeface="Arial" pitchFamily="34" charset="0"/>
                <a:cs typeface="Arial" pitchFamily="34" charset="0"/>
              </a:defRPr>
            </a:lvl1pPr>
            <a:lvl2pPr marL="609585" indent="0">
              <a:buNone/>
              <a:defRPr/>
            </a:lvl2pPr>
            <a:lvl3pPr marL="1219170" indent="0">
              <a:buNone/>
              <a:defRPr/>
            </a:lvl3pPr>
            <a:lvl4pPr marL="1828754" indent="0">
              <a:buNone/>
              <a:defRPr/>
            </a:lvl4pPr>
            <a:lvl5pPr marL="2438339" indent="0">
              <a:buFont typeface="Arial" panose="020B0604020202020204" pitchFamily="34" charset="0"/>
              <a:buNone/>
              <a:defRPr/>
            </a:lvl5pPr>
          </a:lstStyle>
          <a:p>
            <a:pPr lvl="0"/>
            <a:r>
              <a:rPr lang="en-US"/>
              <a:t>First Line Title</a:t>
            </a:r>
          </a:p>
        </p:txBody>
      </p:sp>
      <p:sp>
        <p:nvSpPr>
          <p:cNvPr id="6" name="Title 1"/>
          <p:cNvSpPr>
            <a:spLocks noGrp="1"/>
          </p:cNvSpPr>
          <p:nvPr>
            <p:ph type="ctrTitle" hasCustomPrompt="1"/>
          </p:nvPr>
        </p:nvSpPr>
        <p:spPr>
          <a:xfrm>
            <a:off x="873760" y="3619500"/>
            <a:ext cx="10708640" cy="1295400"/>
          </a:xfrm>
          <a:prstGeom prst="rect">
            <a:avLst/>
          </a:prstGeom>
        </p:spPr>
        <p:txBody>
          <a:bodyPr anchor="t">
            <a:noAutofit/>
          </a:bodyPr>
          <a:lstStyle>
            <a:lvl1pPr algn="l">
              <a:lnSpc>
                <a:spcPct val="95000"/>
              </a:lnSpc>
              <a:defRPr sz="4800" cap="all" baseline="0">
                <a:solidFill>
                  <a:schemeClr val="tx1"/>
                </a:solidFill>
                <a:latin typeface="Arial Black" panose="020B0A04020102020204" pitchFamily="34" charset="0"/>
              </a:defRPr>
            </a:lvl1pPr>
          </a:lstStyle>
          <a:p>
            <a:r>
              <a:rPr lang="en-US"/>
              <a:t>Second Line Title</a:t>
            </a:r>
          </a:p>
        </p:txBody>
      </p:sp>
      <p:sp>
        <p:nvSpPr>
          <p:cNvPr id="7" name="Subtitle 2"/>
          <p:cNvSpPr>
            <a:spLocks noGrp="1"/>
          </p:cNvSpPr>
          <p:nvPr>
            <p:ph type="subTitle" idx="1" hasCustomPrompt="1"/>
          </p:nvPr>
        </p:nvSpPr>
        <p:spPr>
          <a:xfrm>
            <a:off x="914400" y="4838701"/>
            <a:ext cx="8026400" cy="1577340"/>
          </a:xfrm>
          <a:prstGeom prst="rect">
            <a:avLst/>
          </a:prstGeom>
        </p:spPr>
        <p:txBody>
          <a:bodyPr>
            <a:normAutofit/>
          </a:bodyPr>
          <a:lstStyle>
            <a:lvl1pPr marL="0" indent="0" algn="l">
              <a:lnSpc>
                <a:spcPct val="105000"/>
              </a:lnSpc>
              <a:spcBef>
                <a:spcPts val="0"/>
              </a:spcBef>
              <a:buNone/>
              <a:defRPr sz="2133">
                <a:solidFill>
                  <a:schemeClr val="tx1"/>
                </a:solidFill>
                <a:latin typeface="Arial" pitchFamily="34" charset="0"/>
                <a:cs typeface="Arial"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Speaker Name (bold) then Title, Company</a:t>
            </a:r>
          </a:p>
        </p:txBody>
      </p:sp>
    </p:spTree>
    <p:extLst>
      <p:ext uri="{BB962C8B-B14F-4D97-AF65-F5344CB8AC3E}">
        <p14:creationId xmlns:p14="http://schemas.microsoft.com/office/powerpoint/2010/main" val="33361765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66267" y="6096000"/>
            <a:ext cx="3860800" cy="365125"/>
          </a:xfrm>
          <a:prstGeom prst="rect">
            <a:avLst/>
          </a:prstGeom>
        </p:spPr>
        <p:txBody>
          <a:bodyPr anchor="b" anchorCtr="0"/>
          <a:lstStyle>
            <a:lvl1pPr algn="l">
              <a:defRPr sz="1067">
                <a:latin typeface="Arial" pitchFamily="34" charset="0"/>
                <a:cs typeface="Arial" pitchFamily="34" charset="0"/>
              </a:defRPr>
            </a:lvl1pPr>
          </a:lstStyle>
          <a:p>
            <a:endParaRPr lang="en-US">
              <a:solidFill>
                <a:prstClr val="black"/>
              </a:solidFill>
            </a:endParaRPr>
          </a:p>
        </p:txBody>
      </p:sp>
      <p:cxnSp>
        <p:nvCxnSpPr>
          <p:cNvPr id="13" name="Straight Connector 12"/>
          <p:cNvCxnSpPr/>
          <p:nvPr userDrawn="1"/>
        </p:nvCxnSpPr>
        <p:spPr>
          <a:xfrm>
            <a:off x="234733" y="6477000"/>
            <a:ext cx="1168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11410733" y="64770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1"/>
          <p:cNvSpPr>
            <a:spLocks noGrp="1"/>
          </p:cNvSpPr>
          <p:nvPr>
            <p:ph type="title"/>
          </p:nvPr>
        </p:nvSpPr>
        <p:spPr bwMode="auto">
          <a:xfrm>
            <a:off x="914400" y="685800"/>
            <a:ext cx="9956800" cy="740664"/>
          </a:xfrm>
          <a:prstGeom prst="rect">
            <a:avLst/>
          </a:prstGeom>
        </p:spPr>
        <p:txBody>
          <a:bodyPr>
            <a:noAutofit/>
          </a:bodyPr>
          <a:lstStyle>
            <a:lvl1pPr>
              <a:defRPr sz="3467"/>
            </a:lvl1pPr>
          </a:lstStyle>
          <a:p>
            <a:r>
              <a:rPr lang="en-US"/>
              <a:t>Click to edit Master title style</a:t>
            </a:r>
          </a:p>
        </p:txBody>
      </p:sp>
      <p:sp>
        <p:nvSpPr>
          <p:cNvPr id="20" name="Content Placeholder 2"/>
          <p:cNvSpPr>
            <a:spLocks noGrp="1"/>
          </p:cNvSpPr>
          <p:nvPr>
            <p:ph idx="1"/>
          </p:nvPr>
        </p:nvSpPr>
        <p:spPr>
          <a:xfrm>
            <a:off x="914400" y="1768387"/>
            <a:ext cx="9956800" cy="4251413"/>
          </a:xfrm>
          <a:prstGeom prst="rect">
            <a:avLst/>
          </a:prstGeom>
        </p:spPr>
        <p:txBody>
          <a:bodyPr>
            <a:normAutofit/>
          </a:bodyPr>
          <a:lstStyle>
            <a:lvl1pPr marL="457189" indent="-457189">
              <a:lnSpc>
                <a:spcPct val="110000"/>
              </a:lnSpc>
              <a:buClr>
                <a:schemeClr val="accent2"/>
              </a:buClr>
              <a:defRPr sz="2667"/>
            </a:lvl1pPr>
            <a:lvl2pPr marL="914377" indent="-385224">
              <a:lnSpc>
                <a:spcPct val="110000"/>
              </a:lnSpc>
              <a:buClr>
                <a:schemeClr val="accent4"/>
              </a:buClr>
              <a:defRPr sz="2400"/>
            </a:lvl2pPr>
            <a:lvl3pPr marL="1299601" indent="-304792">
              <a:lnSpc>
                <a:spcPct val="110000"/>
              </a:lnSpc>
              <a:buClr>
                <a:schemeClr val="accent4"/>
              </a:buClr>
              <a:defRPr sz="1867"/>
            </a:lvl3pPr>
            <a:lvl4pPr marL="1676358" indent="-304792">
              <a:lnSpc>
                <a:spcPct val="110000"/>
              </a:lnSpc>
              <a:buClr>
                <a:schemeClr val="accent4"/>
              </a:buClr>
              <a:defRPr sz="1867"/>
            </a:lvl4pPr>
            <a:lvl5pPr marL="1676358" indent="0">
              <a:lnSpc>
                <a:spcPct val="110000"/>
              </a:lnSpc>
              <a:buClr>
                <a:schemeClr val="accent4"/>
              </a:buClr>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Box 20"/>
          <p:cNvSpPr txBox="1"/>
          <p:nvPr userDrawn="1"/>
        </p:nvSpPr>
        <p:spPr>
          <a:xfrm>
            <a:off x="262760" y="6490156"/>
            <a:ext cx="5223640" cy="256545"/>
          </a:xfrm>
          <a:prstGeom prst="rect">
            <a:avLst/>
          </a:prstGeom>
          <a:noFill/>
        </p:spPr>
        <p:txBody>
          <a:bodyPr wrap="square" rtlCol="0">
            <a:spAutoFit/>
          </a:bodyPr>
          <a:lstStyle/>
          <a:p>
            <a:r>
              <a:rPr lang="en-US" sz="1067" b="1">
                <a:solidFill>
                  <a:prstClr val="black"/>
                </a:solidFill>
                <a:cs typeface="Arial" pitchFamily="34" charset="0"/>
              </a:rPr>
              <a:t>LOYOLA UNIVERSITY MARYLAND  | SELLINGER SCHOOL OF BUSINESS</a:t>
            </a:r>
          </a:p>
        </p:txBody>
      </p:sp>
      <p:sp>
        <p:nvSpPr>
          <p:cNvPr id="24" name="Slide Number Placeholder 6"/>
          <p:cNvSpPr>
            <a:spLocks noGrp="1"/>
          </p:cNvSpPr>
          <p:nvPr>
            <p:ph type="sldNum" sz="quarter" idx="12"/>
          </p:nvPr>
        </p:nvSpPr>
        <p:spPr>
          <a:xfrm>
            <a:off x="11582400" y="6629400"/>
            <a:ext cx="508000" cy="228600"/>
          </a:xfrm>
          <a:prstGeom prst="rect">
            <a:avLst/>
          </a:prstGeom>
        </p:spPr>
        <p:txBody>
          <a:bodyPr/>
          <a:lstStyle>
            <a:lvl1pPr>
              <a:defRPr sz="1067"/>
            </a:lvl1pPr>
          </a:lstStyle>
          <a:p>
            <a:fld id="{C4C5411A-C02D-49EF-A313-6C2D6A9C6A3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05875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20" name="Footer Placeholder 4"/>
          <p:cNvSpPr>
            <a:spLocks noGrp="1"/>
          </p:cNvSpPr>
          <p:nvPr>
            <p:ph type="ftr" sz="quarter" idx="11"/>
          </p:nvPr>
        </p:nvSpPr>
        <p:spPr>
          <a:xfrm>
            <a:off x="266267" y="6096000"/>
            <a:ext cx="3860800" cy="365125"/>
          </a:xfrm>
          <a:prstGeom prst="rect">
            <a:avLst/>
          </a:prstGeom>
        </p:spPr>
        <p:txBody>
          <a:bodyPr anchor="b" anchorCtr="0"/>
          <a:lstStyle>
            <a:lvl1pPr algn="l">
              <a:defRPr sz="1067">
                <a:latin typeface="Arial" pitchFamily="34" charset="0"/>
                <a:cs typeface="Arial" pitchFamily="34" charset="0"/>
              </a:defRPr>
            </a:lvl1pPr>
          </a:lstStyle>
          <a:p>
            <a:endParaRPr lang="en-US">
              <a:solidFill>
                <a:prstClr val="black"/>
              </a:solidFill>
            </a:endParaRPr>
          </a:p>
        </p:txBody>
      </p:sp>
      <p:cxnSp>
        <p:nvCxnSpPr>
          <p:cNvPr id="21" name="Straight Connector 20"/>
          <p:cNvCxnSpPr/>
          <p:nvPr userDrawn="1"/>
        </p:nvCxnSpPr>
        <p:spPr>
          <a:xfrm>
            <a:off x="234733" y="6477000"/>
            <a:ext cx="1168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11410733" y="64770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262760" y="6490156"/>
            <a:ext cx="5223640" cy="256545"/>
          </a:xfrm>
          <a:prstGeom prst="rect">
            <a:avLst/>
          </a:prstGeom>
          <a:noFill/>
        </p:spPr>
        <p:txBody>
          <a:bodyPr wrap="square" rtlCol="0">
            <a:spAutoFit/>
          </a:bodyPr>
          <a:lstStyle/>
          <a:p>
            <a:r>
              <a:rPr lang="en-US" sz="1067" b="1">
                <a:solidFill>
                  <a:prstClr val="black"/>
                </a:solidFill>
                <a:cs typeface="Arial" pitchFamily="34" charset="0"/>
              </a:rPr>
              <a:t>LOYOLA UNIVERSITY MARYLAND  |  SELLINGER SCHOOL OF BUSINESS</a:t>
            </a:r>
          </a:p>
        </p:txBody>
      </p:sp>
      <p:sp>
        <p:nvSpPr>
          <p:cNvPr id="25" name="Slide Number Placeholder 6"/>
          <p:cNvSpPr>
            <a:spLocks noGrp="1"/>
          </p:cNvSpPr>
          <p:nvPr>
            <p:ph type="sldNum" sz="quarter" idx="12"/>
          </p:nvPr>
        </p:nvSpPr>
        <p:spPr>
          <a:xfrm>
            <a:off x="11582400" y="6629400"/>
            <a:ext cx="508000" cy="228600"/>
          </a:xfrm>
          <a:prstGeom prst="rect">
            <a:avLst/>
          </a:prstGeom>
        </p:spPr>
        <p:txBody>
          <a:bodyPr/>
          <a:lstStyle>
            <a:lvl1pPr>
              <a:defRPr sz="1067"/>
            </a:lvl1pPr>
          </a:lstStyle>
          <a:p>
            <a:fld id="{C4C5411A-C02D-49EF-A313-6C2D6A9C6A3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244107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20" name="Footer Placeholder 4"/>
          <p:cNvSpPr>
            <a:spLocks noGrp="1"/>
          </p:cNvSpPr>
          <p:nvPr>
            <p:ph type="ftr" sz="quarter" idx="11"/>
          </p:nvPr>
        </p:nvSpPr>
        <p:spPr>
          <a:xfrm>
            <a:off x="266267" y="6096000"/>
            <a:ext cx="3860800" cy="365125"/>
          </a:xfrm>
          <a:prstGeom prst="rect">
            <a:avLst/>
          </a:prstGeom>
        </p:spPr>
        <p:txBody>
          <a:bodyPr anchor="b" anchorCtr="0"/>
          <a:lstStyle>
            <a:lvl1pPr algn="l">
              <a:defRPr sz="1067">
                <a:latin typeface="Arial" pitchFamily="34" charset="0"/>
                <a:cs typeface="Arial" pitchFamily="34" charset="0"/>
              </a:defRPr>
            </a:lvl1pPr>
          </a:lstStyle>
          <a:p>
            <a:endParaRPr lang="en-US">
              <a:solidFill>
                <a:prstClr val="black"/>
              </a:solidFill>
            </a:endParaRPr>
          </a:p>
        </p:txBody>
      </p:sp>
      <p:cxnSp>
        <p:nvCxnSpPr>
          <p:cNvPr id="21" name="Straight Connector 20"/>
          <p:cNvCxnSpPr/>
          <p:nvPr userDrawn="1"/>
        </p:nvCxnSpPr>
        <p:spPr>
          <a:xfrm>
            <a:off x="234733" y="6477000"/>
            <a:ext cx="1168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11410733" y="64770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262760" y="6490156"/>
            <a:ext cx="5223640" cy="256545"/>
          </a:xfrm>
          <a:prstGeom prst="rect">
            <a:avLst/>
          </a:prstGeom>
          <a:noFill/>
        </p:spPr>
        <p:txBody>
          <a:bodyPr wrap="square" rtlCol="0">
            <a:spAutoFit/>
          </a:bodyPr>
          <a:lstStyle/>
          <a:p>
            <a:r>
              <a:rPr lang="en-US" sz="1067" b="1">
                <a:solidFill>
                  <a:prstClr val="black"/>
                </a:solidFill>
                <a:cs typeface="Arial" pitchFamily="34" charset="0"/>
              </a:rPr>
              <a:t>LOYOLA UNIVERSITY MARYLAND  |  SELLINGER SCHOOL OF BUSINESS</a:t>
            </a:r>
          </a:p>
        </p:txBody>
      </p:sp>
      <p:sp>
        <p:nvSpPr>
          <p:cNvPr id="25" name="Slide Number Placeholder 6"/>
          <p:cNvSpPr>
            <a:spLocks noGrp="1"/>
          </p:cNvSpPr>
          <p:nvPr>
            <p:ph type="sldNum" sz="quarter" idx="12"/>
          </p:nvPr>
        </p:nvSpPr>
        <p:spPr>
          <a:xfrm>
            <a:off x="11582400" y="6629400"/>
            <a:ext cx="508000" cy="228600"/>
          </a:xfrm>
          <a:prstGeom prst="rect">
            <a:avLst/>
          </a:prstGeom>
        </p:spPr>
        <p:txBody>
          <a:bodyPr/>
          <a:lstStyle>
            <a:lvl1pPr>
              <a:defRPr sz="1067"/>
            </a:lvl1pPr>
          </a:lstStyle>
          <a:p>
            <a:fld id="{C4C5411A-C02D-49EF-A313-6C2D6A9C6A3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797605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bwMode="auto">
          <a:xfrm>
            <a:off x="914400" y="685800"/>
            <a:ext cx="9956800" cy="740664"/>
          </a:xfrm>
          <a:prstGeom prst="rect">
            <a:avLst/>
          </a:prstGeom>
        </p:spPr>
        <p:txBody>
          <a:bodyPr>
            <a:noAutofit/>
          </a:bodyPr>
          <a:lstStyle>
            <a:lvl1pPr>
              <a:defRPr sz="3467"/>
            </a:lvl1pPr>
          </a:lstStyle>
          <a:p>
            <a:r>
              <a:rPr lang="en-US"/>
              <a:t>Click to edit Master title style</a:t>
            </a:r>
          </a:p>
        </p:txBody>
      </p:sp>
      <p:sp>
        <p:nvSpPr>
          <p:cNvPr id="13" name="Content Placeholder 2"/>
          <p:cNvSpPr>
            <a:spLocks noGrp="1"/>
          </p:cNvSpPr>
          <p:nvPr>
            <p:ph idx="1"/>
          </p:nvPr>
        </p:nvSpPr>
        <p:spPr>
          <a:xfrm>
            <a:off x="914400" y="1768387"/>
            <a:ext cx="9956800" cy="4526280"/>
          </a:xfrm>
          <a:prstGeom prst="rect">
            <a:avLst/>
          </a:prstGeom>
        </p:spPr>
        <p:txBody>
          <a:bodyPr>
            <a:normAutofit/>
          </a:bodyPr>
          <a:lstStyle>
            <a:lvl1pPr marL="457189" indent="-457189">
              <a:lnSpc>
                <a:spcPct val="110000"/>
              </a:lnSpc>
              <a:buClr>
                <a:schemeClr val="accent2"/>
              </a:buClr>
              <a:defRPr sz="2667"/>
            </a:lvl1pPr>
            <a:lvl2pPr marL="914377" indent="-385224">
              <a:lnSpc>
                <a:spcPct val="110000"/>
              </a:lnSpc>
              <a:buClr>
                <a:schemeClr val="accent4"/>
              </a:buClr>
              <a:defRPr sz="2400"/>
            </a:lvl2pPr>
            <a:lvl3pPr marL="1299601" indent="-304792">
              <a:lnSpc>
                <a:spcPct val="110000"/>
              </a:lnSpc>
              <a:buClr>
                <a:schemeClr val="accent4"/>
              </a:buClr>
              <a:defRPr sz="1867"/>
            </a:lvl3pPr>
            <a:lvl4pPr marL="1676358" indent="-304792">
              <a:lnSpc>
                <a:spcPct val="110000"/>
              </a:lnSpc>
              <a:buClr>
                <a:schemeClr val="accent4"/>
              </a:buClr>
              <a:defRPr sz="1867"/>
            </a:lvl4pPr>
            <a:lvl5pPr marL="1676358" indent="0">
              <a:lnSpc>
                <a:spcPct val="110000"/>
              </a:lnSpc>
              <a:buClr>
                <a:schemeClr val="accent4"/>
              </a:buClr>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Footer Placeholder 4"/>
          <p:cNvSpPr>
            <a:spLocks noGrp="1"/>
          </p:cNvSpPr>
          <p:nvPr>
            <p:ph type="ftr" sz="quarter" idx="11"/>
          </p:nvPr>
        </p:nvSpPr>
        <p:spPr>
          <a:xfrm>
            <a:off x="266267" y="6096000"/>
            <a:ext cx="3860800" cy="365125"/>
          </a:xfrm>
          <a:prstGeom prst="rect">
            <a:avLst/>
          </a:prstGeom>
        </p:spPr>
        <p:txBody>
          <a:bodyPr anchor="b" anchorCtr="0"/>
          <a:lstStyle>
            <a:lvl1pPr algn="l">
              <a:defRPr sz="1067">
                <a:latin typeface="Arial" pitchFamily="34" charset="0"/>
                <a:cs typeface="Arial" pitchFamily="34" charset="0"/>
              </a:defRPr>
            </a:lvl1pPr>
          </a:lstStyle>
          <a:p>
            <a:endParaRPr lang="en-US">
              <a:solidFill>
                <a:prstClr val="black"/>
              </a:solidFill>
            </a:endParaRPr>
          </a:p>
        </p:txBody>
      </p:sp>
      <p:cxnSp>
        <p:nvCxnSpPr>
          <p:cNvPr id="16" name="Straight Connector 15"/>
          <p:cNvCxnSpPr/>
          <p:nvPr userDrawn="1"/>
        </p:nvCxnSpPr>
        <p:spPr>
          <a:xfrm>
            <a:off x="234733" y="6477000"/>
            <a:ext cx="1168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11410733" y="64770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userDrawn="1"/>
        </p:nvSpPr>
        <p:spPr>
          <a:xfrm>
            <a:off x="262760" y="6490156"/>
            <a:ext cx="5223640" cy="256545"/>
          </a:xfrm>
          <a:prstGeom prst="rect">
            <a:avLst/>
          </a:prstGeom>
          <a:noFill/>
        </p:spPr>
        <p:txBody>
          <a:bodyPr wrap="square" rtlCol="0">
            <a:spAutoFit/>
          </a:bodyPr>
          <a:lstStyle/>
          <a:p>
            <a:r>
              <a:rPr lang="en-US" sz="1067" b="1">
                <a:solidFill>
                  <a:prstClr val="black"/>
                </a:solidFill>
                <a:cs typeface="Arial" pitchFamily="34" charset="0"/>
              </a:rPr>
              <a:t>LOYOLA UNIVERSITY MARYLAND  | SELLINGER SCHOOL OF BUSINESS</a:t>
            </a:r>
          </a:p>
        </p:txBody>
      </p:sp>
      <p:sp>
        <p:nvSpPr>
          <p:cNvPr id="21" name="Slide Number Placeholder 6"/>
          <p:cNvSpPr>
            <a:spLocks noGrp="1"/>
          </p:cNvSpPr>
          <p:nvPr>
            <p:ph type="sldNum" sz="quarter" idx="12"/>
          </p:nvPr>
        </p:nvSpPr>
        <p:spPr>
          <a:xfrm>
            <a:off x="11582400" y="6629400"/>
            <a:ext cx="508000" cy="228600"/>
          </a:xfrm>
          <a:prstGeom prst="rect">
            <a:avLst/>
          </a:prstGeom>
        </p:spPr>
        <p:txBody>
          <a:bodyPr/>
          <a:lstStyle>
            <a:lvl1pPr>
              <a:defRPr sz="1067"/>
            </a:lvl1pPr>
          </a:lstStyle>
          <a:p>
            <a:fld id="{C4C5411A-C02D-49EF-A313-6C2D6A9C6A3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476336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3"/>
          </a:xfrm>
          <a:prstGeom prst="rect">
            <a:avLst/>
          </a:prstGeom>
        </p:spPr>
        <p:txBody>
          <a:bodyPr anchor="b"/>
          <a:lstStyle>
            <a:lvl1pPr marL="0" indent="0">
              <a:buNone/>
              <a:defRPr sz="24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a:prstGeom prst="rect">
            <a:avLst/>
          </a:prstGeom>
        </p:spPr>
        <p:txBody>
          <a:bodyPr anchor="b"/>
          <a:lstStyle>
            <a:lvl1pPr marL="0" indent="0">
              <a:buNone/>
              <a:defRPr sz="24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p:cNvSpPr>
            <a:spLocks noGrp="1"/>
          </p:cNvSpPr>
          <p:nvPr>
            <p:ph type="title"/>
          </p:nvPr>
        </p:nvSpPr>
        <p:spPr bwMode="auto">
          <a:xfrm>
            <a:off x="914400" y="685800"/>
            <a:ext cx="9956800" cy="740664"/>
          </a:xfrm>
          <a:prstGeom prst="rect">
            <a:avLst/>
          </a:prstGeom>
        </p:spPr>
        <p:txBody>
          <a:bodyPr>
            <a:noAutofit/>
          </a:bodyPr>
          <a:lstStyle>
            <a:lvl1pPr>
              <a:defRPr sz="3467"/>
            </a:lvl1pPr>
          </a:lstStyle>
          <a:p>
            <a:r>
              <a:rPr lang="en-US"/>
              <a:t>Click to edit Master title style</a:t>
            </a:r>
          </a:p>
        </p:txBody>
      </p:sp>
      <p:sp>
        <p:nvSpPr>
          <p:cNvPr id="17" name="Footer Placeholder 4"/>
          <p:cNvSpPr>
            <a:spLocks noGrp="1"/>
          </p:cNvSpPr>
          <p:nvPr>
            <p:ph type="ftr" sz="quarter" idx="11"/>
          </p:nvPr>
        </p:nvSpPr>
        <p:spPr>
          <a:xfrm>
            <a:off x="266267" y="6096000"/>
            <a:ext cx="3860800" cy="365125"/>
          </a:xfrm>
          <a:prstGeom prst="rect">
            <a:avLst/>
          </a:prstGeom>
        </p:spPr>
        <p:txBody>
          <a:bodyPr anchor="b" anchorCtr="0"/>
          <a:lstStyle>
            <a:lvl1pPr algn="l">
              <a:defRPr sz="1067">
                <a:latin typeface="Arial" pitchFamily="34" charset="0"/>
                <a:cs typeface="Arial" pitchFamily="34" charset="0"/>
              </a:defRPr>
            </a:lvl1pPr>
          </a:lstStyle>
          <a:p>
            <a:endParaRPr lang="en-US">
              <a:solidFill>
                <a:prstClr val="black"/>
              </a:solidFill>
            </a:endParaRPr>
          </a:p>
        </p:txBody>
      </p:sp>
      <p:cxnSp>
        <p:nvCxnSpPr>
          <p:cNvPr id="18" name="Straight Connector 17"/>
          <p:cNvCxnSpPr/>
          <p:nvPr userDrawn="1"/>
        </p:nvCxnSpPr>
        <p:spPr>
          <a:xfrm>
            <a:off x="234733" y="6477000"/>
            <a:ext cx="1168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11410733" y="64770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userDrawn="1"/>
        </p:nvSpPr>
        <p:spPr>
          <a:xfrm>
            <a:off x="262760" y="6490156"/>
            <a:ext cx="5223640" cy="256545"/>
          </a:xfrm>
          <a:prstGeom prst="rect">
            <a:avLst/>
          </a:prstGeom>
          <a:noFill/>
        </p:spPr>
        <p:txBody>
          <a:bodyPr wrap="square" rtlCol="0">
            <a:spAutoFit/>
          </a:bodyPr>
          <a:lstStyle/>
          <a:p>
            <a:r>
              <a:rPr lang="en-US" sz="1067" b="1">
                <a:solidFill>
                  <a:prstClr val="black"/>
                </a:solidFill>
                <a:cs typeface="Arial" pitchFamily="34" charset="0"/>
              </a:rPr>
              <a:t>LOYOLA UNIVERSITY MARYLAND  | SELLINGER SCHOOL OF BUSINESS</a:t>
            </a:r>
          </a:p>
        </p:txBody>
      </p:sp>
      <p:sp>
        <p:nvSpPr>
          <p:cNvPr id="23" name="Slide Number Placeholder 6"/>
          <p:cNvSpPr>
            <a:spLocks noGrp="1"/>
          </p:cNvSpPr>
          <p:nvPr>
            <p:ph type="sldNum" sz="quarter" idx="12"/>
          </p:nvPr>
        </p:nvSpPr>
        <p:spPr>
          <a:xfrm>
            <a:off x="11582400" y="6629400"/>
            <a:ext cx="508000" cy="228600"/>
          </a:xfrm>
          <a:prstGeom prst="rect">
            <a:avLst/>
          </a:prstGeom>
        </p:spPr>
        <p:txBody>
          <a:bodyPr/>
          <a:lstStyle>
            <a:lvl1pPr>
              <a:defRPr sz="1067"/>
            </a:lvl1pPr>
          </a:lstStyle>
          <a:p>
            <a:fld id="{C4C5411A-C02D-49EF-A313-6C2D6A9C6A3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447779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bwMode="auto">
          <a:xfrm>
            <a:off x="914400" y="685800"/>
            <a:ext cx="9956800" cy="740664"/>
          </a:xfrm>
          <a:prstGeom prst="rect">
            <a:avLst/>
          </a:prstGeom>
        </p:spPr>
        <p:txBody>
          <a:bodyPr>
            <a:noAutofit/>
          </a:bodyPr>
          <a:lstStyle>
            <a:lvl1pPr>
              <a:defRPr sz="3467"/>
            </a:lvl1pPr>
          </a:lstStyle>
          <a:p>
            <a:r>
              <a:rPr lang="en-US"/>
              <a:t>Click to edit Master title style</a:t>
            </a:r>
          </a:p>
        </p:txBody>
      </p:sp>
      <p:sp>
        <p:nvSpPr>
          <p:cNvPr id="12" name="Footer Placeholder 4"/>
          <p:cNvSpPr>
            <a:spLocks noGrp="1"/>
          </p:cNvSpPr>
          <p:nvPr>
            <p:ph type="ftr" sz="quarter" idx="11"/>
          </p:nvPr>
        </p:nvSpPr>
        <p:spPr>
          <a:xfrm>
            <a:off x="266267" y="6096000"/>
            <a:ext cx="3860800" cy="365125"/>
          </a:xfrm>
          <a:prstGeom prst="rect">
            <a:avLst/>
          </a:prstGeom>
        </p:spPr>
        <p:txBody>
          <a:bodyPr anchor="b" anchorCtr="0"/>
          <a:lstStyle>
            <a:lvl1pPr algn="l">
              <a:defRPr sz="1067">
                <a:latin typeface="Arial" pitchFamily="34" charset="0"/>
                <a:cs typeface="Arial" pitchFamily="34" charset="0"/>
              </a:defRPr>
            </a:lvl1pPr>
          </a:lstStyle>
          <a:p>
            <a:endParaRPr lang="en-US">
              <a:solidFill>
                <a:prstClr val="black"/>
              </a:solidFill>
            </a:endParaRPr>
          </a:p>
        </p:txBody>
      </p:sp>
      <p:cxnSp>
        <p:nvCxnSpPr>
          <p:cNvPr id="13" name="Straight Connector 12"/>
          <p:cNvCxnSpPr/>
          <p:nvPr userDrawn="1"/>
        </p:nvCxnSpPr>
        <p:spPr>
          <a:xfrm>
            <a:off x="234733" y="6477000"/>
            <a:ext cx="1168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11410733" y="64770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262760" y="6490156"/>
            <a:ext cx="5223640" cy="256545"/>
          </a:xfrm>
          <a:prstGeom prst="rect">
            <a:avLst/>
          </a:prstGeom>
          <a:noFill/>
        </p:spPr>
        <p:txBody>
          <a:bodyPr wrap="square" rtlCol="0">
            <a:spAutoFit/>
          </a:bodyPr>
          <a:lstStyle/>
          <a:p>
            <a:r>
              <a:rPr lang="en-US" sz="1067" b="1">
                <a:solidFill>
                  <a:prstClr val="black"/>
                </a:solidFill>
                <a:cs typeface="Arial" pitchFamily="34" charset="0"/>
              </a:rPr>
              <a:t>LOYOLA UNIVERSITY MARYLAND  | SELLINGER SCHOOL OF BUSINESS</a:t>
            </a:r>
          </a:p>
        </p:txBody>
      </p:sp>
      <p:sp>
        <p:nvSpPr>
          <p:cNvPr id="18" name="Slide Number Placeholder 6"/>
          <p:cNvSpPr>
            <a:spLocks noGrp="1"/>
          </p:cNvSpPr>
          <p:nvPr>
            <p:ph type="sldNum" sz="quarter" idx="12"/>
          </p:nvPr>
        </p:nvSpPr>
        <p:spPr>
          <a:xfrm>
            <a:off x="11582400" y="6629400"/>
            <a:ext cx="508000" cy="228600"/>
          </a:xfrm>
          <a:prstGeom prst="rect">
            <a:avLst/>
          </a:prstGeom>
        </p:spPr>
        <p:txBody>
          <a:bodyPr/>
          <a:lstStyle>
            <a:lvl1pPr>
              <a:defRPr sz="1067"/>
            </a:lvl1pPr>
          </a:lstStyle>
          <a:p>
            <a:fld id="{C4C5411A-C02D-49EF-A313-6C2D6A9C6A3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094017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a:xfrm>
            <a:off x="266267" y="6096000"/>
            <a:ext cx="3860800" cy="365125"/>
          </a:xfrm>
          <a:prstGeom prst="rect">
            <a:avLst/>
          </a:prstGeom>
        </p:spPr>
        <p:txBody>
          <a:bodyPr anchor="b" anchorCtr="0"/>
          <a:lstStyle>
            <a:lvl1pPr algn="l">
              <a:defRPr sz="1067">
                <a:latin typeface="Arial" pitchFamily="34" charset="0"/>
                <a:cs typeface="Arial" pitchFamily="34" charset="0"/>
              </a:defRPr>
            </a:lvl1pPr>
          </a:lstStyle>
          <a:p>
            <a:endParaRPr lang="en-US">
              <a:solidFill>
                <a:prstClr val="black"/>
              </a:solidFill>
            </a:endParaRPr>
          </a:p>
        </p:txBody>
      </p:sp>
      <p:cxnSp>
        <p:nvCxnSpPr>
          <p:cNvPr id="11" name="Straight Connector 10"/>
          <p:cNvCxnSpPr/>
          <p:nvPr userDrawn="1"/>
        </p:nvCxnSpPr>
        <p:spPr>
          <a:xfrm>
            <a:off x="234733" y="6477000"/>
            <a:ext cx="1168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11410733" y="64770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262760" y="6490156"/>
            <a:ext cx="5223640" cy="256545"/>
          </a:xfrm>
          <a:prstGeom prst="rect">
            <a:avLst/>
          </a:prstGeom>
          <a:noFill/>
        </p:spPr>
        <p:txBody>
          <a:bodyPr wrap="square" rtlCol="0">
            <a:spAutoFit/>
          </a:bodyPr>
          <a:lstStyle/>
          <a:p>
            <a:r>
              <a:rPr lang="en-US" sz="1067" b="1">
                <a:solidFill>
                  <a:prstClr val="black"/>
                </a:solidFill>
                <a:cs typeface="Arial" pitchFamily="34" charset="0"/>
              </a:rPr>
              <a:t>LOYOLA UNIVERSITY MARYLAND  | SELLINGER SCHOOL OF BUSINESS</a:t>
            </a:r>
          </a:p>
        </p:txBody>
      </p:sp>
      <p:sp>
        <p:nvSpPr>
          <p:cNvPr id="16" name="Slide Number Placeholder 6"/>
          <p:cNvSpPr>
            <a:spLocks noGrp="1"/>
          </p:cNvSpPr>
          <p:nvPr>
            <p:ph type="sldNum" sz="quarter" idx="12"/>
          </p:nvPr>
        </p:nvSpPr>
        <p:spPr>
          <a:xfrm>
            <a:off x="11582400" y="6629400"/>
            <a:ext cx="508000" cy="228600"/>
          </a:xfrm>
          <a:prstGeom prst="rect">
            <a:avLst/>
          </a:prstGeom>
        </p:spPr>
        <p:txBody>
          <a:bodyPr/>
          <a:lstStyle>
            <a:lvl1pPr>
              <a:defRPr sz="1067"/>
            </a:lvl1pPr>
          </a:lstStyle>
          <a:p>
            <a:fld id="{C4C5411A-C02D-49EF-A313-6C2D6A9C6A3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866393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547687"/>
            <a:ext cx="4011084" cy="1162051"/>
          </a:xfrm>
          <a:prstGeom prst="rect">
            <a:avLst/>
          </a:prstGeo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547689"/>
            <a:ext cx="6815667" cy="5472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709738"/>
            <a:ext cx="4011084" cy="4310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13" name="Footer Placeholder 4"/>
          <p:cNvSpPr>
            <a:spLocks noGrp="1"/>
          </p:cNvSpPr>
          <p:nvPr>
            <p:ph type="ftr" sz="quarter" idx="11"/>
          </p:nvPr>
        </p:nvSpPr>
        <p:spPr>
          <a:xfrm>
            <a:off x="266267" y="6096000"/>
            <a:ext cx="3860800" cy="365125"/>
          </a:xfrm>
          <a:prstGeom prst="rect">
            <a:avLst/>
          </a:prstGeom>
        </p:spPr>
        <p:txBody>
          <a:bodyPr anchor="b" anchorCtr="0"/>
          <a:lstStyle>
            <a:lvl1pPr algn="l">
              <a:defRPr sz="1067">
                <a:latin typeface="Arial" pitchFamily="34" charset="0"/>
                <a:cs typeface="Arial" pitchFamily="34" charset="0"/>
              </a:defRPr>
            </a:lvl1pPr>
          </a:lstStyle>
          <a:p>
            <a:endParaRPr lang="en-US">
              <a:solidFill>
                <a:prstClr val="black"/>
              </a:solidFill>
            </a:endParaRPr>
          </a:p>
        </p:txBody>
      </p:sp>
      <p:cxnSp>
        <p:nvCxnSpPr>
          <p:cNvPr id="14" name="Straight Connector 13"/>
          <p:cNvCxnSpPr/>
          <p:nvPr userDrawn="1"/>
        </p:nvCxnSpPr>
        <p:spPr>
          <a:xfrm>
            <a:off x="234733" y="6477000"/>
            <a:ext cx="1168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1410733" y="64770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262760" y="6490156"/>
            <a:ext cx="5223640" cy="256545"/>
          </a:xfrm>
          <a:prstGeom prst="rect">
            <a:avLst/>
          </a:prstGeom>
          <a:noFill/>
        </p:spPr>
        <p:txBody>
          <a:bodyPr wrap="square" rtlCol="0">
            <a:spAutoFit/>
          </a:bodyPr>
          <a:lstStyle/>
          <a:p>
            <a:r>
              <a:rPr lang="en-US" sz="1067" b="1">
                <a:solidFill>
                  <a:prstClr val="black"/>
                </a:solidFill>
                <a:cs typeface="Arial" pitchFamily="34" charset="0"/>
              </a:rPr>
              <a:t>LOYOLA UNIVERSITY MARYLAND  | SELLINGER SCHOOL OF BUSINESS</a:t>
            </a:r>
          </a:p>
        </p:txBody>
      </p:sp>
      <p:sp>
        <p:nvSpPr>
          <p:cNvPr id="19" name="Slide Number Placeholder 6"/>
          <p:cNvSpPr>
            <a:spLocks noGrp="1"/>
          </p:cNvSpPr>
          <p:nvPr>
            <p:ph type="sldNum" sz="quarter" idx="12"/>
          </p:nvPr>
        </p:nvSpPr>
        <p:spPr>
          <a:xfrm>
            <a:off x="11582400" y="6629400"/>
            <a:ext cx="508000" cy="228600"/>
          </a:xfrm>
          <a:prstGeom prst="rect">
            <a:avLst/>
          </a:prstGeom>
        </p:spPr>
        <p:txBody>
          <a:bodyPr/>
          <a:lstStyle>
            <a:lvl1pPr>
              <a:defRPr sz="1067"/>
            </a:lvl1pPr>
          </a:lstStyle>
          <a:p>
            <a:fld id="{C4C5411A-C02D-49EF-A313-6C2D6A9C6A3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436492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a:xfrm>
            <a:off x="266267" y="6096000"/>
            <a:ext cx="3860800" cy="365125"/>
          </a:xfrm>
          <a:prstGeom prst="rect">
            <a:avLst/>
          </a:prstGeom>
        </p:spPr>
        <p:txBody>
          <a:bodyPr anchor="b" anchorCtr="0"/>
          <a:lstStyle>
            <a:lvl1pPr algn="l">
              <a:defRPr sz="1067">
                <a:latin typeface="Arial" pitchFamily="34" charset="0"/>
                <a:cs typeface="Arial" pitchFamily="34" charset="0"/>
              </a:defRPr>
            </a:lvl1pPr>
          </a:lstStyle>
          <a:p>
            <a:endParaRPr lang="en-US">
              <a:solidFill>
                <a:prstClr val="black"/>
              </a:solidFill>
            </a:endParaRPr>
          </a:p>
        </p:txBody>
      </p:sp>
      <p:cxnSp>
        <p:nvCxnSpPr>
          <p:cNvPr id="14" name="Straight Connector 13"/>
          <p:cNvCxnSpPr/>
          <p:nvPr userDrawn="1"/>
        </p:nvCxnSpPr>
        <p:spPr>
          <a:xfrm>
            <a:off x="234733" y="6477000"/>
            <a:ext cx="1168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1410733" y="64770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262760" y="6490156"/>
            <a:ext cx="5223640" cy="256545"/>
          </a:xfrm>
          <a:prstGeom prst="rect">
            <a:avLst/>
          </a:prstGeom>
          <a:noFill/>
        </p:spPr>
        <p:txBody>
          <a:bodyPr wrap="square" rtlCol="0">
            <a:spAutoFit/>
          </a:bodyPr>
          <a:lstStyle/>
          <a:p>
            <a:r>
              <a:rPr lang="en-US" sz="1067" b="1">
                <a:solidFill>
                  <a:prstClr val="black"/>
                </a:solidFill>
                <a:cs typeface="Arial" pitchFamily="34" charset="0"/>
              </a:rPr>
              <a:t>LOYOLA UNIVERSITY MARYLAND  | SELLINGER SCHOOL OF BUSINESS</a:t>
            </a:r>
          </a:p>
        </p:txBody>
      </p:sp>
      <p:pic>
        <p:nvPicPr>
          <p:cNvPr id="9" name="Picture Placeholder 7" descr="loyolaishogwarts.jpg"/>
          <p:cNvPicPr>
            <a:picLocks noChangeAspect="1"/>
          </p:cNvPicPr>
          <p:nvPr userDrawn="1"/>
        </p:nvPicPr>
        <p:blipFill>
          <a:blip r:embed="rId3" cstate="print"/>
          <a:srcRect l="6750" r="6750"/>
          <a:stretch>
            <a:fillRect/>
          </a:stretch>
        </p:blipFill>
        <p:spPr>
          <a:xfrm>
            <a:off x="796705" y="702367"/>
            <a:ext cx="9379391" cy="5275907"/>
          </a:xfrm>
          <a:prstGeom prst="rect">
            <a:avLst/>
          </a:prstGeom>
          <a:ln w="19050">
            <a:solidFill>
              <a:schemeClr val="tx1"/>
            </a:solidFill>
          </a:ln>
        </p:spPr>
      </p:pic>
    </p:spTree>
    <p:extLst>
      <p:ext uri="{BB962C8B-B14F-4D97-AF65-F5344CB8AC3E}">
        <p14:creationId xmlns:p14="http://schemas.microsoft.com/office/powerpoint/2010/main" val="36607796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6400" y="304800"/>
            <a:ext cx="11176000" cy="10668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828800" y="6492876"/>
            <a:ext cx="28448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11013440" y="6339840"/>
            <a:ext cx="812800" cy="471171"/>
          </a:xfrm>
          <a:prstGeom prst="rect">
            <a:avLst/>
          </a:prstGeom>
        </p:spPr>
        <p:txBody>
          <a:bodyPr/>
          <a:lstStyle/>
          <a:p>
            <a:fld id="{C4C5411A-C02D-49EF-A313-6C2D6A9C6A3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1253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828800" y="6492876"/>
            <a:ext cx="28448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11013440" y="6339840"/>
            <a:ext cx="812800" cy="471171"/>
          </a:xfrm>
          <a:prstGeom prst="rect">
            <a:avLst/>
          </a:prstGeom>
        </p:spPr>
        <p:txBody>
          <a:bodyPr/>
          <a:lstStyle/>
          <a:p>
            <a:fld id="{C4C5411A-C02D-49EF-A313-6C2D6A9C6A3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495534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03200" y="457200"/>
            <a:ext cx="109728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87267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bwMode="auto">
          <a:xfrm>
            <a:off x="914400" y="685800"/>
            <a:ext cx="9956800" cy="740664"/>
          </a:xfrm>
          <a:prstGeom prst="rect">
            <a:avLst/>
          </a:prstGeom>
        </p:spPr>
        <p:txBody>
          <a:bodyPr>
            <a:noAutofit/>
          </a:bodyPr>
          <a:lstStyle>
            <a:lvl1pPr>
              <a:defRPr sz="3467"/>
            </a:lvl1pPr>
          </a:lstStyle>
          <a:p>
            <a:r>
              <a:rPr lang="en-US"/>
              <a:t>Click to edit Master title style</a:t>
            </a:r>
          </a:p>
        </p:txBody>
      </p:sp>
      <p:sp>
        <p:nvSpPr>
          <p:cNvPr id="13" name="Content Placeholder 2"/>
          <p:cNvSpPr>
            <a:spLocks noGrp="1"/>
          </p:cNvSpPr>
          <p:nvPr>
            <p:ph idx="1"/>
          </p:nvPr>
        </p:nvSpPr>
        <p:spPr>
          <a:xfrm>
            <a:off x="914400" y="1768387"/>
            <a:ext cx="9956800" cy="4526280"/>
          </a:xfrm>
          <a:prstGeom prst="rect">
            <a:avLst/>
          </a:prstGeom>
        </p:spPr>
        <p:txBody>
          <a:bodyPr>
            <a:normAutofit/>
          </a:bodyPr>
          <a:lstStyle>
            <a:lvl1pPr marL="457189" indent="-457189">
              <a:lnSpc>
                <a:spcPct val="110000"/>
              </a:lnSpc>
              <a:buClr>
                <a:schemeClr val="accent2"/>
              </a:buClr>
              <a:defRPr sz="2667"/>
            </a:lvl1pPr>
            <a:lvl2pPr marL="914377" indent="-385224">
              <a:lnSpc>
                <a:spcPct val="110000"/>
              </a:lnSpc>
              <a:buClr>
                <a:schemeClr val="accent4"/>
              </a:buClr>
              <a:defRPr sz="2400"/>
            </a:lvl2pPr>
            <a:lvl3pPr marL="1299601" indent="-304792">
              <a:lnSpc>
                <a:spcPct val="110000"/>
              </a:lnSpc>
              <a:buClr>
                <a:schemeClr val="accent4"/>
              </a:buClr>
              <a:defRPr sz="1867"/>
            </a:lvl3pPr>
            <a:lvl4pPr marL="1676358" indent="-304792">
              <a:lnSpc>
                <a:spcPct val="110000"/>
              </a:lnSpc>
              <a:buClr>
                <a:schemeClr val="accent4"/>
              </a:buClr>
              <a:defRPr sz="1867"/>
            </a:lvl4pPr>
            <a:lvl5pPr marL="1676358" indent="0">
              <a:lnSpc>
                <a:spcPct val="110000"/>
              </a:lnSpc>
              <a:buClr>
                <a:schemeClr val="accent4"/>
              </a:buClr>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Footer Placeholder 4"/>
          <p:cNvSpPr>
            <a:spLocks noGrp="1"/>
          </p:cNvSpPr>
          <p:nvPr>
            <p:ph type="ftr" sz="quarter" idx="11"/>
          </p:nvPr>
        </p:nvSpPr>
        <p:spPr>
          <a:xfrm>
            <a:off x="266267" y="6096000"/>
            <a:ext cx="3860800" cy="365125"/>
          </a:xfrm>
          <a:prstGeom prst="rect">
            <a:avLst/>
          </a:prstGeom>
        </p:spPr>
        <p:txBody>
          <a:bodyPr anchor="b" anchorCtr="0"/>
          <a:lstStyle>
            <a:lvl1pPr algn="l">
              <a:defRPr sz="1067">
                <a:latin typeface="Arial" pitchFamily="34" charset="0"/>
                <a:cs typeface="Arial" pitchFamily="34" charset="0"/>
              </a:defRPr>
            </a:lvl1pPr>
          </a:lstStyle>
          <a:p>
            <a:endParaRPr lang="en-US">
              <a:solidFill>
                <a:prstClr val="black"/>
              </a:solidFill>
            </a:endParaRPr>
          </a:p>
        </p:txBody>
      </p:sp>
      <p:cxnSp>
        <p:nvCxnSpPr>
          <p:cNvPr id="16" name="Straight Connector 15"/>
          <p:cNvCxnSpPr/>
          <p:nvPr userDrawn="1"/>
        </p:nvCxnSpPr>
        <p:spPr>
          <a:xfrm>
            <a:off x="234733" y="6477000"/>
            <a:ext cx="1168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11410733" y="64770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userDrawn="1"/>
        </p:nvSpPr>
        <p:spPr>
          <a:xfrm>
            <a:off x="262760" y="6490156"/>
            <a:ext cx="5223640" cy="256545"/>
          </a:xfrm>
          <a:prstGeom prst="rect">
            <a:avLst/>
          </a:prstGeom>
          <a:noFill/>
        </p:spPr>
        <p:txBody>
          <a:bodyPr wrap="square" rtlCol="0">
            <a:spAutoFit/>
          </a:bodyPr>
          <a:lstStyle/>
          <a:p>
            <a:r>
              <a:rPr lang="en-US" sz="1067" b="1">
                <a:solidFill>
                  <a:prstClr val="black"/>
                </a:solidFill>
                <a:cs typeface="Arial" pitchFamily="34" charset="0"/>
              </a:rPr>
              <a:t>LOYOLA UNIVERSITY MARYLAND  | SELLINGER SCHOOL OF BUSINESS</a:t>
            </a:r>
          </a:p>
        </p:txBody>
      </p:sp>
      <p:sp>
        <p:nvSpPr>
          <p:cNvPr id="21" name="Slide Number Placeholder 6"/>
          <p:cNvSpPr>
            <a:spLocks noGrp="1"/>
          </p:cNvSpPr>
          <p:nvPr>
            <p:ph type="sldNum" sz="quarter" idx="12"/>
          </p:nvPr>
        </p:nvSpPr>
        <p:spPr>
          <a:xfrm>
            <a:off x="11582400" y="6629400"/>
            <a:ext cx="508000" cy="228600"/>
          </a:xfrm>
          <a:prstGeom prst="rect">
            <a:avLst/>
          </a:prstGeom>
        </p:spPr>
        <p:txBody>
          <a:bodyPr/>
          <a:lstStyle>
            <a:lvl1pPr>
              <a:defRPr sz="1067"/>
            </a:lvl1pPr>
          </a:lstStyle>
          <a:p>
            <a:fld id="{C4C5411A-C02D-49EF-A313-6C2D6A9C6A3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453223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ext Placeholder 8"/>
          <p:cNvSpPr>
            <a:spLocks noGrp="1"/>
          </p:cNvSpPr>
          <p:nvPr>
            <p:ph type="body" sz="quarter" idx="10" hasCustomPrompt="1"/>
          </p:nvPr>
        </p:nvSpPr>
        <p:spPr>
          <a:xfrm>
            <a:off x="883920" y="2038351"/>
            <a:ext cx="10698480" cy="1524000"/>
          </a:xfrm>
          <a:prstGeom prst="rect">
            <a:avLst/>
          </a:prstGeom>
        </p:spPr>
        <p:txBody>
          <a:bodyPr anchor="b">
            <a:normAutofit/>
          </a:bodyPr>
          <a:lstStyle>
            <a:lvl1pPr marL="0" indent="0">
              <a:lnSpc>
                <a:spcPct val="100000"/>
              </a:lnSpc>
              <a:buNone/>
              <a:defRPr sz="3200" baseline="0">
                <a:latin typeface="Arial" pitchFamily="34" charset="0"/>
                <a:cs typeface="Arial" pitchFamily="34" charset="0"/>
              </a:defRPr>
            </a:lvl1pPr>
            <a:lvl2pPr marL="609585" indent="0">
              <a:buNone/>
              <a:defRPr/>
            </a:lvl2pPr>
            <a:lvl3pPr marL="1219170" indent="0">
              <a:buNone/>
              <a:defRPr/>
            </a:lvl3pPr>
            <a:lvl4pPr marL="1828754" indent="0">
              <a:buNone/>
              <a:defRPr/>
            </a:lvl4pPr>
            <a:lvl5pPr marL="2438339" indent="0">
              <a:buFont typeface="Arial" panose="020B0604020202020204" pitchFamily="34" charset="0"/>
              <a:buNone/>
              <a:defRPr/>
            </a:lvl5pPr>
          </a:lstStyle>
          <a:p>
            <a:pPr lvl="0"/>
            <a:r>
              <a:rPr lang="en-US"/>
              <a:t>First Line Title</a:t>
            </a:r>
          </a:p>
        </p:txBody>
      </p:sp>
      <p:sp>
        <p:nvSpPr>
          <p:cNvPr id="6" name="Title 1"/>
          <p:cNvSpPr>
            <a:spLocks noGrp="1"/>
          </p:cNvSpPr>
          <p:nvPr>
            <p:ph type="ctrTitle" hasCustomPrompt="1"/>
          </p:nvPr>
        </p:nvSpPr>
        <p:spPr>
          <a:xfrm>
            <a:off x="873760" y="3619500"/>
            <a:ext cx="10708640" cy="1295400"/>
          </a:xfrm>
          <a:prstGeom prst="rect">
            <a:avLst/>
          </a:prstGeom>
        </p:spPr>
        <p:txBody>
          <a:bodyPr anchor="t">
            <a:noAutofit/>
          </a:bodyPr>
          <a:lstStyle>
            <a:lvl1pPr algn="l">
              <a:lnSpc>
                <a:spcPct val="95000"/>
              </a:lnSpc>
              <a:defRPr sz="4800" cap="all" baseline="0">
                <a:solidFill>
                  <a:schemeClr val="tx1"/>
                </a:solidFill>
                <a:latin typeface="Arial Black" panose="020B0A04020102020204" pitchFamily="34" charset="0"/>
              </a:defRPr>
            </a:lvl1pPr>
          </a:lstStyle>
          <a:p>
            <a:r>
              <a:rPr lang="en-US"/>
              <a:t>Second Line Title</a:t>
            </a:r>
          </a:p>
        </p:txBody>
      </p:sp>
      <p:sp>
        <p:nvSpPr>
          <p:cNvPr id="7" name="Subtitle 2"/>
          <p:cNvSpPr>
            <a:spLocks noGrp="1"/>
          </p:cNvSpPr>
          <p:nvPr>
            <p:ph type="subTitle" idx="1" hasCustomPrompt="1"/>
          </p:nvPr>
        </p:nvSpPr>
        <p:spPr>
          <a:xfrm>
            <a:off x="914400" y="4838701"/>
            <a:ext cx="8026400" cy="1577340"/>
          </a:xfrm>
          <a:prstGeom prst="rect">
            <a:avLst/>
          </a:prstGeom>
        </p:spPr>
        <p:txBody>
          <a:bodyPr>
            <a:normAutofit/>
          </a:bodyPr>
          <a:lstStyle>
            <a:lvl1pPr marL="0" indent="0" algn="l">
              <a:lnSpc>
                <a:spcPct val="105000"/>
              </a:lnSpc>
              <a:spcBef>
                <a:spcPts val="0"/>
              </a:spcBef>
              <a:buNone/>
              <a:defRPr sz="2133">
                <a:solidFill>
                  <a:schemeClr val="tx1"/>
                </a:solidFill>
                <a:latin typeface="Arial" pitchFamily="34" charset="0"/>
                <a:cs typeface="Arial"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Speaker Name (bold) then Title, Company</a:t>
            </a:r>
          </a:p>
        </p:txBody>
      </p:sp>
    </p:spTree>
    <p:extLst>
      <p:ext uri="{BB962C8B-B14F-4D97-AF65-F5344CB8AC3E}">
        <p14:creationId xmlns:p14="http://schemas.microsoft.com/office/powerpoint/2010/main" val="38026493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66267" y="6096000"/>
            <a:ext cx="3860800" cy="365125"/>
          </a:xfrm>
          <a:prstGeom prst="rect">
            <a:avLst/>
          </a:prstGeom>
        </p:spPr>
        <p:txBody>
          <a:bodyPr anchor="b" anchorCtr="0"/>
          <a:lstStyle>
            <a:lvl1pPr algn="l">
              <a:defRPr sz="1067">
                <a:latin typeface="Arial" pitchFamily="34" charset="0"/>
                <a:cs typeface="Arial" pitchFamily="34" charset="0"/>
              </a:defRPr>
            </a:lvl1pPr>
          </a:lstStyle>
          <a:p>
            <a:endParaRPr lang="en-US">
              <a:solidFill>
                <a:prstClr val="black"/>
              </a:solidFill>
            </a:endParaRPr>
          </a:p>
        </p:txBody>
      </p:sp>
      <p:cxnSp>
        <p:nvCxnSpPr>
          <p:cNvPr id="13" name="Straight Connector 12"/>
          <p:cNvCxnSpPr/>
          <p:nvPr userDrawn="1"/>
        </p:nvCxnSpPr>
        <p:spPr>
          <a:xfrm>
            <a:off x="234733" y="6477000"/>
            <a:ext cx="1168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11410733" y="64770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1"/>
          <p:cNvSpPr>
            <a:spLocks noGrp="1"/>
          </p:cNvSpPr>
          <p:nvPr>
            <p:ph type="title"/>
          </p:nvPr>
        </p:nvSpPr>
        <p:spPr bwMode="auto">
          <a:xfrm>
            <a:off x="914400" y="685800"/>
            <a:ext cx="9956800" cy="740664"/>
          </a:xfrm>
          <a:prstGeom prst="rect">
            <a:avLst/>
          </a:prstGeom>
        </p:spPr>
        <p:txBody>
          <a:bodyPr>
            <a:noAutofit/>
          </a:bodyPr>
          <a:lstStyle>
            <a:lvl1pPr>
              <a:defRPr sz="3467"/>
            </a:lvl1pPr>
          </a:lstStyle>
          <a:p>
            <a:r>
              <a:rPr lang="en-US"/>
              <a:t>Click to edit Master title style</a:t>
            </a:r>
          </a:p>
        </p:txBody>
      </p:sp>
      <p:sp>
        <p:nvSpPr>
          <p:cNvPr id="20" name="Content Placeholder 2"/>
          <p:cNvSpPr>
            <a:spLocks noGrp="1"/>
          </p:cNvSpPr>
          <p:nvPr>
            <p:ph idx="1"/>
          </p:nvPr>
        </p:nvSpPr>
        <p:spPr>
          <a:xfrm>
            <a:off x="914400" y="1768387"/>
            <a:ext cx="9956800" cy="4251413"/>
          </a:xfrm>
          <a:prstGeom prst="rect">
            <a:avLst/>
          </a:prstGeom>
        </p:spPr>
        <p:txBody>
          <a:bodyPr>
            <a:normAutofit/>
          </a:bodyPr>
          <a:lstStyle>
            <a:lvl1pPr marL="457189" indent="-457189">
              <a:lnSpc>
                <a:spcPct val="110000"/>
              </a:lnSpc>
              <a:buClr>
                <a:schemeClr val="accent2"/>
              </a:buClr>
              <a:defRPr sz="2667"/>
            </a:lvl1pPr>
            <a:lvl2pPr marL="914377" indent="-385224">
              <a:lnSpc>
                <a:spcPct val="110000"/>
              </a:lnSpc>
              <a:buClr>
                <a:schemeClr val="accent4"/>
              </a:buClr>
              <a:defRPr sz="2400"/>
            </a:lvl2pPr>
            <a:lvl3pPr marL="1299601" indent="-304792">
              <a:lnSpc>
                <a:spcPct val="110000"/>
              </a:lnSpc>
              <a:buClr>
                <a:schemeClr val="accent4"/>
              </a:buClr>
              <a:defRPr sz="1867"/>
            </a:lvl3pPr>
            <a:lvl4pPr marL="1676358" indent="-304792">
              <a:lnSpc>
                <a:spcPct val="110000"/>
              </a:lnSpc>
              <a:buClr>
                <a:schemeClr val="accent4"/>
              </a:buClr>
              <a:defRPr sz="1867"/>
            </a:lvl4pPr>
            <a:lvl5pPr marL="1676358" indent="0">
              <a:lnSpc>
                <a:spcPct val="110000"/>
              </a:lnSpc>
              <a:buClr>
                <a:schemeClr val="accent4"/>
              </a:buClr>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Box 20"/>
          <p:cNvSpPr txBox="1"/>
          <p:nvPr userDrawn="1"/>
        </p:nvSpPr>
        <p:spPr>
          <a:xfrm>
            <a:off x="262760" y="6490156"/>
            <a:ext cx="5223640" cy="256545"/>
          </a:xfrm>
          <a:prstGeom prst="rect">
            <a:avLst/>
          </a:prstGeom>
          <a:noFill/>
        </p:spPr>
        <p:txBody>
          <a:bodyPr wrap="square" rtlCol="0">
            <a:spAutoFit/>
          </a:bodyPr>
          <a:lstStyle/>
          <a:p>
            <a:r>
              <a:rPr lang="en-US" sz="1067" b="1">
                <a:solidFill>
                  <a:prstClr val="black"/>
                </a:solidFill>
                <a:cs typeface="Arial" pitchFamily="34" charset="0"/>
              </a:rPr>
              <a:t>LOYOLA UNIVERSITY MARYLAND  | SELLINGER SCHOOL OF BUSINESS</a:t>
            </a:r>
          </a:p>
        </p:txBody>
      </p:sp>
      <p:sp>
        <p:nvSpPr>
          <p:cNvPr id="24" name="Slide Number Placeholder 6"/>
          <p:cNvSpPr>
            <a:spLocks noGrp="1"/>
          </p:cNvSpPr>
          <p:nvPr>
            <p:ph type="sldNum" sz="quarter" idx="12"/>
          </p:nvPr>
        </p:nvSpPr>
        <p:spPr>
          <a:xfrm>
            <a:off x="11582400" y="6629400"/>
            <a:ext cx="508000" cy="228600"/>
          </a:xfrm>
          <a:prstGeom prst="rect">
            <a:avLst/>
          </a:prstGeom>
        </p:spPr>
        <p:txBody>
          <a:bodyPr/>
          <a:lstStyle>
            <a:lvl1pPr>
              <a:defRPr sz="1067"/>
            </a:lvl1pPr>
          </a:lstStyle>
          <a:p>
            <a:fld id="{C4C5411A-C02D-49EF-A313-6C2D6A9C6A3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281967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20" name="Footer Placeholder 4"/>
          <p:cNvSpPr>
            <a:spLocks noGrp="1"/>
          </p:cNvSpPr>
          <p:nvPr>
            <p:ph type="ftr" sz="quarter" idx="11"/>
          </p:nvPr>
        </p:nvSpPr>
        <p:spPr>
          <a:xfrm>
            <a:off x="266267" y="6096000"/>
            <a:ext cx="3860800" cy="365125"/>
          </a:xfrm>
          <a:prstGeom prst="rect">
            <a:avLst/>
          </a:prstGeom>
        </p:spPr>
        <p:txBody>
          <a:bodyPr anchor="b" anchorCtr="0"/>
          <a:lstStyle>
            <a:lvl1pPr algn="l">
              <a:defRPr sz="1067">
                <a:latin typeface="Arial" pitchFamily="34" charset="0"/>
                <a:cs typeface="Arial" pitchFamily="34" charset="0"/>
              </a:defRPr>
            </a:lvl1pPr>
          </a:lstStyle>
          <a:p>
            <a:endParaRPr lang="en-US">
              <a:solidFill>
                <a:prstClr val="black"/>
              </a:solidFill>
            </a:endParaRPr>
          </a:p>
        </p:txBody>
      </p:sp>
      <p:cxnSp>
        <p:nvCxnSpPr>
          <p:cNvPr id="21" name="Straight Connector 20"/>
          <p:cNvCxnSpPr/>
          <p:nvPr userDrawn="1"/>
        </p:nvCxnSpPr>
        <p:spPr>
          <a:xfrm>
            <a:off x="234733" y="6477000"/>
            <a:ext cx="1168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11410733" y="64770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262760" y="6490156"/>
            <a:ext cx="5223640" cy="256545"/>
          </a:xfrm>
          <a:prstGeom prst="rect">
            <a:avLst/>
          </a:prstGeom>
          <a:noFill/>
        </p:spPr>
        <p:txBody>
          <a:bodyPr wrap="square" rtlCol="0">
            <a:spAutoFit/>
          </a:bodyPr>
          <a:lstStyle/>
          <a:p>
            <a:r>
              <a:rPr lang="en-US" sz="1067" b="1">
                <a:solidFill>
                  <a:prstClr val="black"/>
                </a:solidFill>
                <a:cs typeface="Arial" pitchFamily="34" charset="0"/>
              </a:rPr>
              <a:t>LOYOLA UNIVERSITY MARYLAND  |  SELLINGER SCHOOL OF BUSINESS</a:t>
            </a:r>
          </a:p>
        </p:txBody>
      </p:sp>
      <p:sp>
        <p:nvSpPr>
          <p:cNvPr id="25" name="Slide Number Placeholder 6"/>
          <p:cNvSpPr>
            <a:spLocks noGrp="1"/>
          </p:cNvSpPr>
          <p:nvPr>
            <p:ph type="sldNum" sz="quarter" idx="12"/>
          </p:nvPr>
        </p:nvSpPr>
        <p:spPr>
          <a:xfrm>
            <a:off x="11582400" y="6629400"/>
            <a:ext cx="508000" cy="228600"/>
          </a:xfrm>
          <a:prstGeom prst="rect">
            <a:avLst/>
          </a:prstGeom>
        </p:spPr>
        <p:txBody>
          <a:bodyPr/>
          <a:lstStyle>
            <a:lvl1pPr>
              <a:defRPr sz="1067"/>
            </a:lvl1pPr>
          </a:lstStyle>
          <a:p>
            <a:fld id="{C4C5411A-C02D-49EF-A313-6C2D6A9C6A3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016736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bwMode="auto">
          <a:xfrm>
            <a:off x="914400" y="685800"/>
            <a:ext cx="9956800" cy="740664"/>
          </a:xfrm>
          <a:prstGeom prst="rect">
            <a:avLst/>
          </a:prstGeom>
        </p:spPr>
        <p:txBody>
          <a:bodyPr>
            <a:noAutofit/>
          </a:bodyPr>
          <a:lstStyle>
            <a:lvl1pPr>
              <a:defRPr sz="3467"/>
            </a:lvl1pPr>
          </a:lstStyle>
          <a:p>
            <a:r>
              <a:rPr lang="en-US"/>
              <a:t>Click to edit Master title style</a:t>
            </a:r>
          </a:p>
        </p:txBody>
      </p:sp>
      <p:sp>
        <p:nvSpPr>
          <p:cNvPr id="13" name="Content Placeholder 2"/>
          <p:cNvSpPr>
            <a:spLocks noGrp="1"/>
          </p:cNvSpPr>
          <p:nvPr>
            <p:ph idx="1"/>
          </p:nvPr>
        </p:nvSpPr>
        <p:spPr>
          <a:xfrm>
            <a:off x="914400" y="1768387"/>
            <a:ext cx="9956800" cy="4526280"/>
          </a:xfrm>
          <a:prstGeom prst="rect">
            <a:avLst/>
          </a:prstGeom>
        </p:spPr>
        <p:txBody>
          <a:bodyPr>
            <a:normAutofit/>
          </a:bodyPr>
          <a:lstStyle>
            <a:lvl1pPr marL="457189" indent="-457189">
              <a:lnSpc>
                <a:spcPct val="110000"/>
              </a:lnSpc>
              <a:buClr>
                <a:schemeClr val="accent2"/>
              </a:buClr>
              <a:defRPr sz="2667"/>
            </a:lvl1pPr>
            <a:lvl2pPr marL="914377" indent="-385224">
              <a:lnSpc>
                <a:spcPct val="110000"/>
              </a:lnSpc>
              <a:buClr>
                <a:schemeClr val="accent4"/>
              </a:buClr>
              <a:defRPr sz="2400"/>
            </a:lvl2pPr>
            <a:lvl3pPr marL="1299601" indent="-304792">
              <a:lnSpc>
                <a:spcPct val="110000"/>
              </a:lnSpc>
              <a:buClr>
                <a:schemeClr val="accent4"/>
              </a:buClr>
              <a:defRPr sz="1867"/>
            </a:lvl3pPr>
            <a:lvl4pPr marL="1676358" indent="-304792">
              <a:lnSpc>
                <a:spcPct val="110000"/>
              </a:lnSpc>
              <a:buClr>
                <a:schemeClr val="accent4"/>
              </a:buClr>
              <a:defRPr sz="1867"/>
            </a:lvl4pPr>
            <a:lvl5pPr marL="1676358" indent="0">
              <a:lnSpc>
                <a:spcPct val="110000"/>
              </a:lnSpc>
              <a:buClr>
                <a:schemeClr val="accent4"/>
              </a:buClr>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Footer Placeholder 4"/>
          <p:cNvSpPr>
            <a:spLocks noGrp="1"/>
          </p:cNvSpPr>
          <p:nvPr>
            <p:ph type="ftr" sz="quarter" idx="11"/>
          </p:nvPr>
        </p:nvSpPr>
        <p:spPr>
          <a:xfrm>
            <a:off x="266267" y="6096000"/>
            <a:ext cx="3860800" cy="365125"/>
          </a:xfrm>
          <a:prstGeom prst="rect">
            <a:avLst/>
          </a:prstGeom>
        </p:spPr>
        <p:txBody>
          <a:bodyPr anchor="b" anchorCtr="0"/>
          <a:lstStyle>
            <a:lvl1pPr algn="l">
              <a:defRPr sz="1067">
                <a:latin typeface="Arial" pitchFamily="34" charset="0"/>
                <a:cs typeface="Arial" pitchFamily="34" charset="0"/>
              </a:defRPr>
            </a:lvl1pPr>
          </a:lstStyle>
          <a:p>
            <a:endParaRPr lang="en-US">
              <a:solidFill>
                <a:prstClr val="black"/>
              </a:solidFill>
            </a:endParaRPr>
          </a:p>
        </p:txBody>
      </p:sp>
      <p:cxnSp>
        <p:nvCxnSpPr>
          <p:cNvPr id="16" name="Straight Connector 15"/>
          <p:cNvCxnSpPr/>
          <p:nvPr userDrawn="1"/>
        </p:nvCxnSpPr>
        <p:spPr>
          <a:xfrm>
            <a:off x="234733" y="6477000"/>
            <a:ext cx="1168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11410733" y="64770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userDrawn="1"/>
        </p:nvSpPr>
        <p:spPr>
          <a:xfrm>
            <a:off x="262760" y="6490156"/>
            <a:ext cx="5223640" cy="256545"/>
          </a:xfrm>
          <a:prstGeom prst="rect">
            <a:avLst/>
          </a:prstGeom>
          <a:noFill/>
        </p:spPr>
        <p:txBody>
          <a:bodyPr wrap="square" rtlCol="0">
            <a:spAutoFit/>
          </a:bodyPr>
          <a:lstStyle/>
          <a:p>
            <a:r>
              <a:rPr lang="en-US" sz="1067" b="1">
                <a:solidFill>
                  <a:prstClr val="black"/>
                </a:solidFill>
                <a:cs typeface="Arial" pitchFamily="34" charset="0"/>
              </a:rPr>
              <a:t>LOYOLA UNIVERSITY MARYLAND  | SELLINGER SCHOOL OF BUSINESS</a:t>
            </a:r>
          </a:p>
        </p:txBody>
      </p:sp>
      <p:sp>
        <p:nvSpPr>
          <p:cNvPr id="21" name="Slide Number Placeholder 6"/>
          <p:cNvSpPr>
            <a:spLocks noGrp="1"/>
          </p:cNvSpPr>
          <p:nvPr>
            <p:ph type="sldNum" sz="quarter" idx="12"/>
          </p:nvPr>
        </p:nvSpPr>
        <p:spPr>
          <a:xfrm>
            <a:off x="11582400" y="6629400"/>
            <a:ext cx="508000" cy="228600"/>
          </a:xfrm>
          <a:prstGeom prst="rect">
            <a:avLst/>
          </a:prstGeom>
        </p:spPr>
        <p:txBody>
          <a:bodyPr/>
          <a:lstStyle>
            <a:lvl1pPr>
              <a:defRPr sz="1067"/>
            </a:lvl1pPr>
          </a:lstStyle>
          <a:p>
            <a:fld id="{C4C5411A-C02D-49EF-A313-6C2D6A9C6A3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640664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3"/>
          </a:xfrm>
          <a:prstGeom prst="rect">
            <a:avLst/>
          </a:prstGeom>
        </p:spPr>
        <p:txBody>
          <a:bodyPr anchor="b"/>
          <a:lstStyle>
            <a:lvl1pPr marL="0" indent="0">
              <a:buNone/>
              <a:defRPr sz="24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a:prstGeom prst="rect">
            <a:avLst/>
          </a:prstGeom>
        </p:spPr>
        <p:txBody>
          <a:bodyPr anchor="b"/>
          <a:lstStyle>
            <a:lvl1pPr marL="0" indent="0">
              <a:buNone/>
              <a:defRPr sz="24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p:cNvSpPr>
            <a:spLocks noGrp="1"/>
          </p:cNvSpPr>
          <p:nvPr>
            <p:ph type="title"/>
          </p:nvPr>
        </p:nvSpPr>
        <p:spPr bwMode="auto">
          <a:xfrm>
            <a:off x="914400" y="685800"/>
            <a:ext cx="9956800" cy="740664"/>
          </a:xfrm>
          <a:prstGeom prst="rect">
            <a:avLst/>
          </a:prstGeom>
        </p:spPr>
        <p:txBody>
          <a:bodyPr>
            <a:noAutofit/>
          </a:bodyPr>
          <a:lstStyle>
            <a:lvl1pPr>
              <a:defRPr sz="3467"/>
            </a:lvl1pPr>
          </a:lstStyle>
          <a:p>
            <a:r>
              <a:rPr lang="en-US"/>
              <a:t>Click to edit Master title style</a:t>
            </a:r>
          </a:p>
        </p:txBody>
      </p:sp>
      <p:sp>
        <p:nvSpPr>
          <p:cNvPr id="17" name="Footer Placeholder 4"/>
          <p:cNvSpPr>
            <a:spLocks noGrp="1"/>
          </p:cNvSpPr>
          <p:nvPr>
            <p:ph type="ftr" sz="quarter" idx="11"/>
          </p:nvPr>
        </p:nvSpPr>
        <p:spPr>
          <a:xfrm>
            <a:off x="266267" y="6096000"/>
            <a:ext cx="3860800" cy="365125"/>
          </a:xfrm>
          <a:prstGeom prst="rect">
            <a:avLst/>
          </a:prstGeom>
        </p:spPr>
        <p:txBody>
          <a:bodyPr anchor="b" anchorCtr="0"/>
          <a:lstStyle>
            <a:lvl1pPr algn="l">
              <a:defRPr sz="1067">
                <a:latin typeface="Arial" pitchFamily="34" charset="0"/>
                <a:cs typeface="Arial" pitchFamily="34" charset="0"/>
              </a:defRPr>
            </a:lvl1pPr>
          </a:lstStyle>
          <a:p>
            <a:endParaRPr lang="en-US">
              <a:solidFill>
                <a:prstClr val="black"/>
              </a:solidFill>
            </a:endParaRPr>
          </a:p>
        </p:txBody>
      </p:sp>
      <p:cxnSp>
        <p:nvCxnSpPr>
          <p:cNvPr id="18" name="Straight Connector 17"/>
          <p:cNvCxnSpPr/>
          <p:nvPr userDrawn="1"/>
        </p:nvCxnSpPr>
        <p:spPr>
          <a:xfrm>
            <a:off x="234733" y="6477000"/>
            <a:ext cx="1168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11410733" y="64770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userDrawn="1"/>
        </p:nvSpPr>
        <p:spPr>
          <a:xfrm>
            <a:off x="262760" y="6490156"/>
            <a:ext cx="5223640" cy="256545"/>
          </a:xfrm>
          <a:prstGeom prst="rect">
            <a:avLst/>
          </a:prstGeom>
          <a:noFill/>
        </p:spPr>
        <p:txBody>
          <a:bodyPr wrap="square" rtlCol="0">
            <a:spAutoFit/>
          </a:bodyPr>
          <a:lstStyle/>
          <a:p>
            <a:r>
              <a:rPr lang="en-US" sz="1067" b="1">
                <a:solidFill>
                  <a:prstClr val="black"/>
                </a:solidFill>
                <a:cs typeface="Arial" pitchFamily="34" charset="0"/>
              </a:rPr>
              <a:t>LOYOLA UNIVERSITY MARYLAND  | SELLINGER SCHOOL OF BUSINESS</a:t>
            </a:r>
          </a:p>
        </p:txBody>
      </p:sp>
      <p:sp>
        <p:nvSpPr>
          <p:cNvPr id="23" name="Slide Number Placeholder 6"/>
          <p:cNvSpPr>
            <a:spLocks noGrp="1"/>
          </p:cNvSpPr>
          <p:nvPr>
            <p:ph type="sldNum" sz="quarter" idx="12"/>
          </p:nvPr>
        </p:nvSpPr>
        <p:spPr>
          <a:xfrm>
            <a:off x="11582400" y="6629400"/>
            <a:ext cx="508000" cy="228600"/>
          </a:xfrm>
          <a:prstGeom prst="rect">
            <a:avLst/>
          </a:prstGeom>
        </p:spPr>
        <p:txBody>
          <a:bodyPr/>
          <a:lstStyle>
            <a:lvl1pPr>
              <a:defRPr sz="1067"/>
            </a:lvl1pPr>
          </a:lstStyle>
          <a:p>
            <a:fld id="{C4C5411A-C02D-49EF-A313-6C2D6A9C6A3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768123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bwMode="auto">
          <a:xfrm>
            <a:off x="914400" y="685800"/>
            <a:ext cx="9956800" cy="740664"/>
          </a:xfrm>
          <a:prstGeom prst="rect">
            <a:avLst/>
          </a:prstGeom>
        </p:spPr>
        <p:txBody>
          <a:bodyPr>
            <a:noAutofit/>
          </a:bodyPr>
          <a:lstStyle>
            <a:lvl1pPr>
              <a:defRPr sz="3467"/>
            </a:lvl1pPr>
          </a:lstStyle>
          <a:p>
            <a:r>
              <a:rPr lang="en-US"/>
              <a:t>Click to edit Master title style</a:t>
            </a:r>
          </a:p>
        </p:txBody>
      </p:sp>
      <p:sp>
        <p:nvSpPr>
          <p:cNvPr id="12" name="Footer Placeholder 4"/>
          <p:cNvSpPr>
            <a:spLocks noGrp="1"/>
          </p:cNvSpPr>
          <p:nvPr>
            <p:ph type="ftr" sz="quarter" idx="11"/>
          </p:nvPr>
        </p:nvSpPr>
        <p:spPr>
          <a:xfrm>
            <a:off x="266267" y="6096000"/>
            <a:ext cx="3860800" cy="365125"/>
          </a:xfrm>
          <a:prstGeom prst="rect">
            <a:avLst/>
          </a:prstGeom>
        </p:spPr>
        <p:txBody>
          <a:bodyPr anchor="b" anchorCtr="0"/>
          <a:lstStyle>
            <a:lvl1pPr algn="l">
              <a:defRPr sz="1067">
                <a:latin typeface="Arial" pitchFamily="34" charset="0"/>
                <a:cs typeface="Arial" pitchFamily="34" charset="0"/>
              </a:defRPr>
            </a:lvl1pPr>
          </a:lstStyle>
          <a:p>
            <a:endParaRPr lang="en-US">
              <a:solidFill>
                <a:prstClr val="black"/>
              </a:solidFill>
            </a:endParaRPr>
          </a:p>
        </p:txBody>
      </p:sp>
      <p:cxnSp>
        <p:nvCxnSpPr>
          <p:cNvPr id="13" name="Straight Connector 12"/>
          <p:cNvCxnSpPr/>
          <p:nvPr userDrawn="1"/>
        </p:nvCxnSpPr>
        <p:spPr>
          <a:xfrm>
            <a:off x="234733" y="6477000"/>
            <a:ext cx="1168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11410733" y="64770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262760" y="6490156"/>
            <a:ext cx="5223640" cy="256545"/>
          </a:xfrm>
          <a:prstGeom prst="rect">
            <a:avLst/>
          </a:prstGeom>
          <a:noFill/>
        </p:spPr>
        <p:txBody>
          <a:bodyPr wrap="square" rtlCol="0">
            <a:spAutoFit/>
          </a:bodyPr>
          <a:lstStyle/>
          <a:p>
            <a:r>
              <a:rPr lang="en-US" sz="1067" b="1">
                <a:solidFill>
                  <a:prstClr val="black"/>
                </a:solidFill>
                <a:cs typeface="Arial" pitchFamily="34" charset="0"/>
              </a:rPr>
              <a:t>LOYOLA UNIVERSITY MARYLAND  | SELLINGER SCHOOL OF BUSINESS</a:t>
            </a:r>
          </a:p>
        </p:txBody>
      </p:sp>
      <p:sp>
        <p:nvSpPr>
          <p:cNvPr id="18" name="Slide Number Placeholder 6"/>
          <p:cNvSpPr>
            <a:spLocks noGrp="1"/>
          </p:cNvSpPr>
          <p:nvPr>
            <p:ph type="sldNum" sz="quarter" idx="12"/>
          </p:nvPr>
        </p:nvSpPr>
        <p:spPr>
          <a:xfrm>
            <a:off x="11582400" y="6629400"/>
            <a:ext cx="508000" cy="228600"/>
          </a:xfrm>
          <a:prstGeom prst="rect">
            <a:avLst/>
          </a:prstGeom>
        </p:spPr>
        <p:txBody>
          <a:bodyPr/>
          <a:lstStyle>
            <a:lvl1pPr>
              <a:defRPr sz="1067"/>
            </a:lvl1pPr>
          </a:lstStyle>
          <a:p>
            <a:fld id="{C4C5411A-C02D-49EF-A313-6C2D6A9C6A3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056432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a:xfrm>
            <a:off x="266267" y="6096000"/>
            <a:ext cx="3860800" cy="365125"/>
          </a:xfrm>
          <a:prstGeom prst="rect">
            <a:avLst/>
          </a:prstGeom>
        </p:spPr>
        <p:txBody>
          <a:bodyPr anchor="b" anchorCtr="0"/>
          <a:lstStyle>
            <a:lvl1pPr algn="l">
              <a:defRPr sz="1067">
                <a:latin typeface="Arial" pitchFamily="34" charset="0"/>
                <a:cs typeface="Arial" pitchFamily="34" charset="0"/>
              </a:defRPr>
            </a:lvl1pPr>
          </a:lstStyle>
          <a:p>
            <a:endParaRPr lang="en-US">
              <a:solidFill>
                <a:prstClr val="black"/>
              </a:solidFill>
            </a:endParaRPr>
          </a:p>
        </p:txBody>
      </p:sp>
      <p:cxnSp>
        <p:nvCxnSpPr>
          <p:cNvPr id="11" name="Straight Connector 10"/>
          <p:cNvCxnSpPr/>
          <p:nvPr userDrawn="1"/>
        </p:nvCxnSpPr>
        <p:spPr>
          <a:xfrm>
            <a:off x="234733" y="6477000"/>
            <a:ext cx="1168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11410733" y="64770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262760" y="6490156"/>
            <a:ext cx="5223640" cy="256545"/>
          </a:xfrm>
          <a:prstGeom prst="rect">
            <a:avLst/>
          </a:prstGeom>
          <a:noFill/>
        </p:spPr>
        <p:txBody>
          <a:bodyPr wrap="square" rtlCol="0">
            <a:spAutoFit/>
          </a:bodyPr>
          <a:lstStyle/>
          <a:p>
            <a:r>
              <a:rPr lang="en-US" sz="1067" b="1">
                <a:solidFill>
                  <a:prstClr val="black"/>
                </a:solidFill>
                <a:cs typeface="Arial" pitchFamily="34" charset="0"/>
              </a:rPr>
              <a:t>LOYOLA UNIVERSITY MARYLAND  | SELLINGER SCHOOL OF BUSINESS</a:t>
            </a:r>
          </a:p>
        </p:txBody>
      </p:sp>
      <p:sp>
        <p:nvSpPr>
          <p:cNvPr id="16" name="Slide Number Placeholder 6"/>
          <p:cNvSpPr>
            <a:spLocks noGrp="1"/>
          </p:cNvSpPr>
          <p:nvPr>
            <p:ph type="sldNum" sz="quarter" idx="12"/>
          </p:nvPr>
        </p:nvSpPr>
        <p:spPr>
          <a:xfrm>
            <a:off x="11582400" y="6629400"/>
            <a:ext cx="508000" cy="228600"/>
          </a:xfrm>
          <a:prstGeom prst="rect">
            <a:avLst/>
          </a:prstGeom>
        </p:spPr>
        <p:txBody>
          <a:bodyPr/>
          <a:lstStyle>
            <a:lvl1pPr>
              <a:defRPr sz="1067"/>
            </a:lvl1pPr>
          </a:lstStyle>
          <a:p>
            <a:fld id="{C4C5411A-C02D-49EF-A313-6C2D6A9C6A3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1303265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547687"/>
            <a:ext cx="4011084" cy="1162051"/>
          </a:xfrm>
          <a:prstGeom prst="rect">
            <a:avLst/>
          </a:prstGeo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547689"/>
            <a:ext cx="6815667" cy="5472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709738"/>
            <a:ext cx="4011084" cy="4310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13" name="Footer Placeholder 4"/>
          <p:cNvSpPr>
            <a:spLocks noGrp="1"/>
          </p:cNvSpPr>
          <p:nvPr>
            <p:ph type="ftr" sz="quarter" idx="11"/>
          </p:nvPr>
        </p:nvSpPr>
        <p:spPr>
          <a:xfrm>
            <a:off x="266267" y="6096000"/>
            <a:ext cx="3860800" cy="365125"/>
          </a:xfrm>
          <a:prstGeom prst="rect">
            <a:avLst/>
          </a:prstGeom>
        </p:spPr>
        <p:txBody>
          <a:bodyPr anchor="b" anchorCtr="0"/>
          <a:lstStyle>
            <a:lvl1pPr algn="l">
              <a:defRPr sz="1067">
                <a:latin typeface="Arial" pitchFamily="34" charset="0"/>
                <a:cs typeface="Arial" pitchFamily="34" charset="0"/>
              </a:defRPr>
            </a:lvl1pPr>
          </a:lstStyle>
          <a:p>
            <a:endParaRPr lang="en-US">
              <a:solidFill>
                <a:prstClr val="black"/>
              </a:solidFill>
            </a:endParaRPr>
          </a:p>
        </p:txBody>
      </p:sp>
      <p:cxnSp>
        <p:nvCxnSpPr>
          <p:cNvPr id="14" name="Straight Connector 13"/>
          <p:cNvCxnSpPr/>
          <p:nvPr userDrawn="1"/>
        </p:nvCxnSpPr>
        <p:spPr>
          <a:xfrm>
            <a:off x="234733" y="6477000"/>
            <a:ext cx="1168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1410733" y="64770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262760" y="6490156"/>
            <a:ext cx="5223640" cy="256545"/>
          </a:xfrm>
          <a:prstGeom prst="rect">
            <a:avLst/>
          </a:prstGeom>
          <a:noFill/>
        </p:spPr>
        <p:txBody>
          <a:bodyPr wrap="square" rtlCol="0">
            <a:spAutoFit/>
          </a:bodyPr>
          <a:lstStyle/>
          <a:p>
            <a:r>
              <a:rPr lang="en-US" sz="1067" b="1">
                <a:solidFill>
                  <a:prstClr val="black"/>
                </a:solidFill>
                <a:cs typeface="Arial" pitchFamily="34" charset="0"/>
              </a:rPr>
              <a:t>LOYOLA UNIVERSITY MARYLAND  | SELLINGER SCHOOL OF BUSINESS</a:t>
            </a:r>
          </a:p>
        </p:txBody>
      </p:sp>
      <p:sp>
        <p:nvSpPr>
          <p:cNvPr id="19" name="Slide Number Placeholder 6"/>
          <p:cNvSpPr>
            <a:spLocks noGrp="1"/>
          </p:cNvSpPr>
          <p:nvPr>
            <p:ph type="sldNum" sz="quarter" idx="12"/>
          </p:nvPr>
        </p:nvSpPr>
        <p:spPr>
          <a:xfrm>
            <a:off x="11582400" y="6629400"/>
            <a:ext cx="508000" cy="228600"/>
          </a:xfrm>
          <a:prstGeom prst="rect">
            <a:avLst/>
          </a:prstGeom>
        </p:spPr>
        <p:txBody>
          <a:bodyPr/>
          <a:lstStyle>
            <a:lvl1pPr>
              <a:defRPr sz="1067"/>
            </a:lvl1pPr>
          </a:lstStyle>
          <a:p>
            <a:fld id="{C4C5411A-C02D-49EF-A313-6C2D6A9C6A3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934565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a:xfrm>
            <a:off x="266267" y="6096000"/>
            <a:ext cx="3860800" cy="365125"/>
          </a:xfrm>
          <a:prstGeom prst="rect">
            <a:avLst/>
          </a:prstGeom>
        </p:spPr>
        <p:txBody>
          <a:bodyPr anchor="b" anchorCtr="0"/>
          <a:lstStyle>
            <a:lvl1pPr algn="l">
              <a:defRPr sz="1067">
                <a:latin typeface="Arial" pitchFamily="34" charset="0"/>
                <a:cs typeface="Arial" pitchFamily="34" charset="0"/>
              </a:defRPr>
            </a:lvl1pPr>
          </a:lstStyle>
          <a:p>
            <a:endParaRPr lang="en-US">
              <a:solidFill>
                <a:prstClr val="black"/>
              </a:solidFill>
            </a:endParaRPr>
          </a:p>
        </p:txBody>
      </p:sp>
      <p:cxnSp>
        <p:nvCxnSpPr>
          <p:cNvPr id="14" name="Straight Connector 13"/>
          <p:cNvCxnSpPr/>
          <p:nvPr userDrawn="1"/>
        </p:nvCxnSpPr>
        <p:spPr>
          <a:xfrm>
            <a:off x="234733" y="6477000"/>
            <a:ext cx="1168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1410733" y="64770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262760" y="6490156"/>
            <a:ext cx="5223640" cy="256545"/>
          </a:xfrm>
          <a:prstGeom prst="rect">
            <a:avLst/>
          </a:prstGeom>
          <a:noFill/>
        </p:spPr>
        <p:txBody>
          <a:bodyPr wrap="square" rtlCol="0">
            <a:spAutoFit/>
          </a:bodyPr>
          <a:lstStyle/>
          <a:p>
            <a:r>
              <a:rPr lang="en-US" sz="1067" b="1">
                <a:solidFill>
                  <a:prstClr val="black"/>
                </a:solidFill>
                <a:cs typeface="Arial" pitchFamily="34" charset="0"/>
              </a:rPr>
              <a:t>LOYOLA UNIVERSITY MARYLAND  | SELLINGER SCHOOL OF BUSINESS</a:t>
            </a:r>
          </a:p>
        </p:txBody>
      </p:sp>
      <p:pic>
        <p:nvPicPr>
          <p:cNvPr id="9" name="Picture Placeholder 7" descr="loyolaishogwarts.jpg"/>
          <p:cNvPicPr>
            <a:picLocks noChangeAspect="1"/>
          </p:cNvPicPr>
          <p:nvPr userDrawn="1"/>
        </p:nvPicPr>
        <p:blipFill>
          <a:blip r:embed="rId3" cstate="print"/>
          <a:srcRect l="6750" r="6750"/>
          <a:stretch>
            <a:fillRect/>
          </a:stretch>
        </p:blipFill>
        <p:spPr>
          <a:xfrm>
            <a:off x="796705" y="702367"/>
            <a:ext cx="9379391" cy="5275907"/>
          </a:xfrm>
          <a:prstGeom prst="rect">
            <a:avLst/>
          </a:prstGeom>
          <a:ln w="19050">
            <a:solidFill>
              <a:schemeClr val="tx1"/>
            </a:solidFill>
          </a:ln>
        </p:spPr>
      </p:pic>
    </p:spTree>
    <p:extLst>
      <p:ext uri="{BB962C8B-B14F-4D97-AF65-F5344CB8AC3E}">
        <p14:creationId xmlns:p14="http://schemas.microsoft.com/office/powerpoint/2010/main" val="16831083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6400" y="304800"/>
            <a:ext cx="11176000" cy="10668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828800" y="6492876"/>
            <a:ext cx="28448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11013440" y="6339840"/>
            <a:ext cx="812800" cy="471171"/>
          </a:xfrm>
          <a:prstGeom prst="rect">
            <a:avLst/>
          </a:prstGeom>
        </p:spPr>
        <p:txBody>
          <a:bodyPr/>
          <a:lstStyle/>
          <a:p>
            <a:fld id="{C4C5411A-C02D-49EF-A313-6C2D6A9C6A3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53696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3"/>
          </a:xfrm>
          <a:prstGeom prst="rect">
            <a:avLst/>
          </a:prstGeom>
        </p:spPr>
        <p:txBody>
          <a:bodyPr anchor="b"/>
          <a:lstStyle>
            <a:lvl1pPr marL="0" indent="0">
              <a:buNone/>
              <a:defRPr sz="24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a:prstGeom prst="rect">
            <a:avLst/>
          </a:prstGeom>
        </p:spPr>
        <p:txBody>
          <a:bodyPr anchor="b"/>
          <a:lstStyle>
            <a:lvl1pPr marL="0" indent="0">
              <a:buNone/>
              <a:defRPr sz="24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p:cNvSpPr>
            <a:spLocks noGrp="1"/>
          </p:cNvSpPr>
          <p:nvPr>
            <p:ph type="title"/>
          </p:nvPr>
        </p:nvSpPr>
        <p:spPr bwMode="auto">
          <a:xfrm>
            <a:off x="914400" y="685800"/>
            <a:ext cx="9956800" cy="740664"/>
          </a:xfrm>
          <a:prstGeom prst="rect">
            <a:avLst/>
          </a:prstGeom>
        </p:spPr>
        <p:txBody>
          <a:bodyPr>
            <a:noAutofit/>
          </a:bodyPr>
          <a:lstStyle>
            <a:lvl1pPr>
              <a:defRPr sz="3467"/>
            </a:lvl1pPr>
          </a:lstStyle>
          <a:p>
            <a:r>
              <a:rPr lang="en-US"/>
              <a:t>Click to edit Master title style</a:t>
            </a:r>
          </a:p>
        </p:txBody>
      </p:sp>
      <p:sp>
        <p:nvSpPr>
          <p:cNvPr id="17" name="Footer Placeholder 4"/>
          <p:cNvSpPr>
            <a:spLocks noGrp="1"/>
          </p:cNvSpPr>
          <p:nvPr>
            <p:ph type="ftr" sz="quarter" idx="11"/>
          </p:nvPr>
        </p:nvSpPr>
        <p:spPr>
          <a:xfrm>
            <a:off x="266267" y="6096000"/>
            <a:ext cx="3860800" cy="365125"/>
          </a:xfrm>
          <a:prstGeom prst="rect">
            <a:avLst/>
          </a:prstGeom>
        </p:spPr>
        <p:txBody>
          <a:bodyPr anchor="b" anchorCtr="0"/>
          <a:lstStyle>
            <a:lvl1pPr algn="l">
              <a:defRPr sz="1067">
                <a:latin typeface="Arial" pitchFamily="34" charset="0"/>
                <a:cs typeface="Arial" pitchFamily="34" charset="0"/>
              </a:defRPr>
            </a:lvl1pPr>
          </a:lstStyle>
          <a:p>
            <a:endParaRPr lang="en-US">
              <a:solidFill>
                <a:prstClr val="black"/>
              </a:solidFill>
            </a:endParaRPr>
          </a:p>
        </p:txBody>
      </p:sp>
      <p:cxnSp>
        <p:nvCxnSpPr>
          <p:cNvPr id="18" name="Straight Connector 17"/>
          <p:cNvCxnSpPr/>
          <p:nvPr userDrawn="1"/>
        </p:nvCxnSpPr>
        <p:spPr>
          <a:xfrm>
            <a:off x="234733" y="6477000"/>
            <a:ext cx="1168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11410733" y="64770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userDrawn="1"/>
        </p:nvSpPr>
        <p:spPr>
          <a:xfrm>
            <a:off x="262760" y="6490156"/>
            <a:ext cx="5223640" cy="256545"/>
          </a:xfrm>
          <a:prstGeom prst="rect">
            <a:avLst/>
          </a:prstGeom>
          <a:noFill/>
        </p:spPr>
        <p:txBody>
          <a:bodyPr wrap="square" rtlCol="0">
            <a:spAutoFit/>
          </a:bodyPr>
          <a:lstStyle/>
          <a:p>
            <a:r>
              <a:rPr lang="en-US" sz="1067" b="1">
                <a:solidFill>
                  <a:prstClr val="black"/>
                </a:solidFill>
                <a:cs typeface="Arial" pitchFamily="34" charset="0"/>
              </a:rPr>
              <a:t>LOYOLA UNIVERSITY MARYLAND  | SELLINGER SCHOOL OF BUSINESS</a:t>
            </a:r>
          </a:p>
        </p:txBody>
      </p:sp>
      <p:sp>
        <p:nvSpPr>
          <p:cNvPr id="23" name="Slide Number Placeholder 6"/>
          <p:cNvSpPr>
            <a:spLocks noGrp="1"/>
          </p:cNvSpPr>
          <p:nvPr>
            <p:ph type="sldNum" sz="quarter" idx="12"/>
          </p:nvPr>
        </p:nvSpPr>
        <p:spPr>
          <a:xfrm>
            <a:off x="11582400" y="6629400"/>
            <a:ext cx="508000" cy="228600"/>
          </a:xfrm>
          <a:prstGeom prst="rect">
            <a:avLst/>
          </a:prstGeom>
        </p:spPr>
        <p:txBody>
          <a:bodyPr/>
          <a:lstStyle>
            <a:lvl1pPr>
              <a:defRPr sz="1067"/>
            </a:lvl1pPr>
          </a:lstStyle>
          <a:p>
            <a:fld id="{C4C5411A-C02D-49EF-A313-6C2D6A9C6A3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0543145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828800" y="6492876"/>
            <a:ext cx="28448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11013440" y="6339840"/>
            <a:ext cx="812800" cy="471171"/>
          </a:xfrm>
          <a:prstGeom prst="rect">
            <a:avLst/>
          </a:prstGeom>
        </p:spPr>
        <p:txBody>
          <a:bodyPr/>
          <a:lstStyle/>
          <a:p>
            <a:fld id="{C4C5411A-C02D-49EF-A313-6C2D6A9C6A3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290124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03200" y="457200"/>
            <a:ext cx="109728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375965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ext Placeholder 8"/>
          <p:cNvSpPr>
            <a:spLocks noGrp="1"/>
          </p:cNvSpPr>
          <p:nvPr>
            <p:ph type="body" sz="quarter" idx="10" hasCustomPrompt="1"/>
          </p:nvPr>
        </p:nvSpPr>
        <p:spPr>
          <a:xfrm>
            <a:off x="883920" y="2038351"/>
            <a:ext cx="10698480" cy="1524000"/>
          </a:xfrm>
          <a:prstGeom prst="rect">
            <a:avLst/>
          </a:prstGeom>
        </p:spPr>
        <p:txBody>
          <a:bodyPr anchor="b">
            <a:normAutofit/>
          </a:bodyPr>
          <a:lstStyle>
            <a:lvl1pPr marL="0" indent="0">
              <a:lnSpc>
                <a:spcPct val="100000"/>
              </a:lnSpc>
              <a:buNone/>
              <a:defRPr sz="3200" baseline="0">
                <a:latin typeface="Arial" pitchFamily="34" charset="0"/>
                <a:cs typeface="Arial" pitchFamily="34" charset="0"/>
              </a:defRPr>
            </a:lvl1pPr>
            <a:lvl2pPr marL="609585" indent="0">
              <a:buNone/>
              <a:defRPr/>
            </a:lvl2pPr>
            <a:lvl3pPr marL="1219170" indent="0">
              <a:buNone/>
              <a:defRPr/>
            </a:lvl3pPr>
            <a:lvl4pPr marL="1828754" indent="0">
              <a:buNone/>
              <a:defRPr/>
            </a:lvl4pPr>
            <a:lvl5pPr marL="2438339" indent="0">
              <a:buFont typeface="Arial" panose="020B0604020202020204" pitchFamily="34" charset="0"/>
              <a:buNone/>
              <a:defRPr/>
            </a:lvl5pPr>
          </a:lstStyle>
          <a:p>
            <a:pPr lvl="0"/>
            <a:r>
              <a:rPr lang="en-US"/>
              <a:t>First Line Title</a:t>
            </a:r>
          </a:p>
        </p:txBody>
      </p:sp>
      <p:sp>
        <p:nvSpPr>
          <p:cNvPr id="6" name="Title 1"/>
          <p:cNvSpPr>
            <a:spLocks noGrp="1"/>
          </p:cNvSpPr>
          <p:nvPr>
            <p:ph type="ctrTitle" hasCustomPrompt="1"/>
          </p:nvPr>
        </p:nvSpPr>
        <p:spPr>
          <a:xfrm>
            <a:off x="873760" y="3619500"/>
            <a:ext cx="10708640" cy="1295400"/>
          </a:xfrm>
          <a:prstGeom prst="rect">
            <a:avLst/>
          </a:prstGeom>
        </p:spPr>
        <p:txBody>
          <a:bodyPr anchor="t">
            <a:noAutofit/>
          </a:bodyPr>
          <a:lstStyle>
            <a:lvl1pPr algn="l">
              <a:lnSpc>
                <a:spcPct val="95000"/>
              </a:lnSpc>
              <a:defRPr sz="4800" cap="all" baseline="0">
                <a:solidFill>
                  <a:schemeClr val="tx1"/>
                </a:solidFill>
                <a:latin typeface="Arial Black" panose="020B0A04020102020204" pitchFamily="34" charset="0"/>
              </a:defRPr>
            </a:lvl1pPr>
          </a:lstStyle>
          <a:p>
            <a:r>
              <a:rPr lang="en-US"/>
              <a:t>Second Line Title</a:t>
            </a:r>
          </a:p>
        </p:txBody>
      </p:sp>
      <p:sp>
        <p:nvSpPr>
          <p:cNvPr id="7" name="Subtitle 2"/>
          <p:cNvSpPr>
            <a:spLocks noGrp="1"/>
          </p:cNvSpPr>
          <p:nvPr>
            <p:ph type="subTitle" idx="1" hasCustomPrompt="1"/>
          </p:nvPr>
        </p:nvSpPr>
        <p:spPr>
          <a:xfrm>
            <a:off x="914400" y="4838701"/>
            <a:ext cx="8026400" cy="1577340"/>
          </a:xfrm>
          <a:prstGeom prst="rect">
            <a:avLst/>
          </a:prstGeom>
        </p:spPr>
        <p:txBody>
          <a:bodyPr>
            <a:normAutofit/>
          </a:bodyPr>
          <a:lstStyle>
            <a:lvl1pPr marL="0" indent="0" algn="l">
              <a:lnSpc>
                <a:spcPct val="105000"/>
              </a:lnSpc>
              <a:spcBef>
                <a:spcPts val="0"/>
              </a:spcBef>
              <a:buNone/>
              <a:defRPr sz="2133">
                <a:solidFill>
                  <a:schemeClr val="tx1"/>
                </a:solidFill>
                <a:latin typeface="Arial" pitchFamily="34" charset="0"/>
                <a:cs typeface="Arial"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Speaker Name (bold) then Title, Company</a:t>
            </a:r>
          </a:p>
        </p:txBody>
      </p:sp>
    </p:spTree>
    <p:extLst>
      <p:ext uri="{BB962C8B-B14F-4D97-AF65-F5344CB8AC3E}">
        <p14:creationId xmlns:p14="http://schemas.microsoft.com/office/powerpoint/2010/main" val="22010414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66267" y="6096000"/>
            <a:ext cx="3860800" cy="365125"/>
          </a:xfrm>
          <a:prstGeom prst="rect">
            <a:avLst/>
          </a:prstGeom>
        </p:spPr>
        <p:txBody>
          <a:bodyPr anchor="b" anchorCtr="0"/>
          <a:lstStyle>
            <a:lvl1pPr algn="l">
              <a:defRPr sz="1067">
                <a:latin typeface="Arial" pitchFamily="34" charset="0"/>
                <a:cs typeface="Arial" pitchFamily="34" charset="0"/>
              </a:defRPr>
            </a:lvl1pPr>
          </a:lstStyle>
          <a:p>
            <a:endParaRPr lang="en-US">
              <a:solidFill>
                <a:prstClr val="black"/>
              </a:solidFill>
            </a:endParaRPr>
          </a:p>
        </p:txBody>
      </p:sp>
      <p:cxnSp>
        <p:nvCxnSpPr>
          <p:cNvPr id="13" name="Straight Connector 12"/>
          <p:cNvCxnSpPr/>
          <p:nvPr userDrawn="1"/>
        </p:nvCxnSpPr>
        <p:spPr>
          <a:xfrm>
            <a:off x="234733" y="6477000"/>
            <a:ext cx="1168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11410733" y="64770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1"/>
          <p:cNvSpPr>
            <a:spLocks noGrp="1"/>
          </p:cNvSpPr>
          <p:nvPr>
            <p:ph type="title"/>
          </p:nvPr>
        </p:nvSpPr>
        <p:spPr bwMode="auto">
          <a:xfrm>
            <a:off x="914400" y="685800"/>
            <a:ext cx="9956800" cy="740664"/>
          </a:xfrm>
          <a:prstGeom prst="rect">
            <a:avLst/>
          </a:prstGeom>
        </p:spPr>
        <p:txBody>
          <a:bodyPr>
            <a:noAutofit/>
          </a:bodyPr>
          <a:lstStyle>
            <a:lvl1pPr>
              <a:defRPr sz="3467"/>
            </a:lvl1pPr>
          </a:lstStyle>
          <a:p>
            <a:r>
              <a:rPr lang="en-US"/>
              <a:t>Click to edit Master title style</a:t>
            </a:r>
          </a:p>
        </p:txBody>
      </p:sp>
      <p:sp>
        <p:nvSpPr>
          <p:cNvPr id="20" name="Content Placeholder 2"/>
          <p:cNvSpPr>
            <a:spLocks noGrp="1"/>
          </p:cNvSpPr>
          <p:nvPr>
            <p:ph idx="1"/>
          </p:nvPr>
        </p:nvSpPr>
        <p:spPr>
          <a:xfrm>
            <a:off x="914400" y="1768387"/>
            <a:ext cx="9956800" cy="4251413"/>
          </a:xfrm>
          <a:prstGeom prst="rect">
            <a:avLst/>
          </a:prstGeom>
        </p:spPr>
        <p:txBody>
          <a:bodyPr>
            <a:normAutofit/>
          </a:bodyPr>
          <a:lstStyle>
            <a:lvl1pPr marL="457189" indent="-457189">
              <a:lnSpc>
                <a:spcPct val="110000"/>
              </a:lnSpc>
              <a:buClr>
                <a:schemeClr val="accent2"/>
              </a:buClr>
              <a:defRPr sz="2667"/>
            </a:lvl1pPr>
            <a:lvl2pPr marL="914377" indent="-385224">
              <a:lnSpc>
                <a:spcPct val="110000"/>
              </a:lnSpc>
              <a:buClr>
                <a:schemeClr val="accent4"/>
              </a:buClr>
              <a:defRPr sz="2400"/>
            </a:lvl2pPr>
            <a:lvl3pPr marL="1299601" indent="-304792">
              <a:lnSpc>
                <a:spcPct val="110000"/>
              </a:lnSpc>
              <a:buClr>
                <a:schemeClr val="accent4"/>
              </a:buClr>
              <a:defRPr sz="1867"/>
            </a:lvl3pPr>
            <a:lvl4pPr marL="1676358" indent="-304792">
              <a:lnSpc>
                <a:spcPct val="110000"/>
              </a:lnSpc>
              <a:buClr>
                <a:schemeClr val="accent4"/>
              </a:buClr>
              <a:defRPr sz="1867"/>
            </a:lvl4pPr>
            <a:lvl5pPr marL="1676358" indent="0">
              <a:lnSpc>
                <a:spcPct val="110000"/>
              </a:lnSpc>
              <a:buClr>
                <a:schemeClr val="accent4"/>
              </a:buClr>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Box 20"/>
          <p:cNvSpPr txBox="1"/>
          <p:nvPr userDrawn="1"/>
        </p:nvSpPr>
        <p:spPr>
          <a:xfrm>
            <a:off x="262760" y="6490156"/>
            <a:ext cx="5223640" cy="256545"/>
          </a:xfrm>
          <a:prstGeom prst="rect">
            <a:avLst/>
          </a:prstGeom>
          <a:noFill/>
        </p:spPr>
        <p:txBody>
          <a:bodyPr wrap="square" rtlCol="0">
            <a:spAutoFit/>
          </a:bodyPr>
          <a:lstStyle/>
          <a:p>
            <a:r>
              <a:rPr lang="en-US" sz="1067" b="1">
                <a:solidFill>
                  <a:prstClr val="black"/>
                </a:solidFill>
                <a:cs typeface="Arial" pitchFamily="34" charset="0"/>
              </a:rPr>
              <a:t>LOYOLA UNIVERSITY MARYLAND  | SELLINGER SCHOOL OF BUSINESS</a:t>
            </a:r>
          </a:p>
        </p:txBody>
      </p:sp>
      <p:sp>
        <p:nvSpPr>
          <p:cNvPr id="24" name="Slide Number Placeholder 6"/>
          <p:cNvSpPr>
            <a:spLocks noGrp="1"/>
          </p:cNvSpPr>
          <p:nvPr>
            <p:ph type="sldNum" sz="quarter" idx="12"/>
          </p:nvPr>
        </p:nvSpPr>
        <p:spPr>
          <a:xfrm>
            <a:off x="11582400" y="6629400"/>
            <a:ext cx="508000" cy="228600"/>
          </a:xfrm>
          <a:prstGeom prst="rect">
            <a:avLst/>
          </a:prstGeom>
        </p:spPr>
        <p:txBody>
          <a:bodyPr/>
          <a:lstStyle>
            <a:lvl1pPr>
              <a:defRPr sz="1067"/>
            </a:lvl1pPr>
          </a:lstStyle>
          <a:p>
            <a:fld id="{C4C5411A-C02D-49EF-A313-6C2D6A9C6A3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77625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20" name="Footer Placeholder 4"/>
          <p:cNvSpPr>
            <a:spLocks noGrp="1"/>
          </p:cNvSpPr>
          <p:nvPr>
            <p:ph type="ftr" sz="quarter" idx="11"/>
          </p:nvPr>
        </p:nvSpPr>
        <p:spPr>
          <a:xfrm>
            <a:off x="266267" y="6096000"/>
            <a:ext cx="3860800" cy="365125"/>
          </a:xfrm>
          <a:prstGeom prst="rect">
            <a:avLst/>
          </a:prstGeom>
        </p:spPr>
        <p:txBody>
          <a:bodyPr anchor="b" anchorCtr="0"/>
          <a:lstStyle>
            <a:lvl1pPr algn="l">
              <a:defRPr sz="1067">
                <a:latin typeface="Arial" pitchFamily="34" charset="0"/>
                <a:cs typeface="Arial" pitchFamily="34" charset="0"/>
              </a:defRPr>
            </a:lvl1pPr>
          </a:lstStyle>
          <a:p>
            <a:endParaRPr lang="en-US">
              <a:solidFill>
                <a:prstClr val="black"/>
              </a:solidFill>
            </a:endParaRPr>
          </a:p>
        </p:txBody>
      </p:sp>
      <p:cxnSp>
        <p:nvCxnSpPr>
          <p:cNvPr id="21" name="Straight Connector 20"/>
          <p:cNvCxnSpPr/>
          <p:nvPr userDrawn="1"/>
        </p:nvCxnSpPr>
        <p:spPr>
          <a:xfrm>
            <a:off x="234733" y="6477000"/>
            <a:ext cx="1168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11410733" y="64770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262760" y="6490156"/>
            <a:ext cx="5223640" cy="256545"/>
          </a:xfrm>
          <a:prstGeom prst="rect">
            <a:avLst/>
          </a:prstGeom>
          <a:noFill/>
        </p:spPr>
        <p:txBody>
          <a:bodyPr wrap="square" rtlCol="0">
            <a:spAutoFit/>
          </a:bodyPr>
          <a:lstStyle/>
          <a:p>
            <a:r>
              <a:rPr lang="en-US" sz="1067" b="1">
                <a:solidFill>
                  <a:prstClr val="black"/>
                </a:solidFill>
                <a:cs typeface="Arial" pitchFamily="34" charset="0"/>
              </a:rPr>
              <a:t>LOYOLA UNIVERSITY MARYLAND  |  SELLINGER SCHOOL OF BUSINESS</a:t>
            </a:r>
          </a:p>
        </p:txBody>
      </p:sp>
      <p:sp>
        <p:nvSpPr>
          <p:cNvPr id="25" name="Slide Number Placeholder 6"/>
          <p:cNvSpPr>
            <a:spLocks noGrp="1"/>
          </p:cNvSpPr>
          <p:nvPr>
            <p:ph type="sldNum" sz="quarter" idx="12"/>
          </p:nvPr>
        </p:nvSpPr>
        <p:spPr>
          <a:xfrm>
            <a:off x="11582400" y="6629400"/>
            <a:ext cx="508000" cy="228600"/>
          </a:xfrm>
          <a:prstGeom prst="rect">
            <a:avLst/>
          </a:prstGeom>
        </p:spPr>
        <p:txBody>
          <a:bodyPr/>
          <a:lstStyle>
            <a:lvl1pPr>
              <a:defRPr sz="1067"/>
            </a:lvl1pPr>
          </a:lstStyle>
          <a:p>
            <a:fld id="{C4C5411A-C02D-49EF-A313-6C2D6A9C6A3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0288524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bwMode="auto">
          <a:xfrm>
            <a:off x="914400" y="685800"/>
            <a:ext cx="9956800" cy="740664"/>
          </a:xfrm>
          <a:prstGeom prst="rect">
            <a:avLst/>
          </a:prstGeom>
        </p:spPr>
        <p:txBody>
          <a:bodyPr>
            <a:noAutofit/>
          </a:bodyPr>
          <a:lstStyle>
            <a:lvl1pPr>
              <a:defRPr sz="3467"/>
            </a:lvl1pPr>
          </a:lstStyle>
          <a:p>
            <a:r>
              <a:rPr lang="en-US"/>
              <a:t>Click to edit Master title style</a:t>
            </a:r>
          </a:p>
        </p:txBody>
      </p:sp>
      <p:sp>
        <p:nvSpPr>
          <p:cNvPr id="13" name="Content Placeholder 2"/>
          <p:cNvSpPr>
            <a:spLocks noGrp="1"/>
          </p:cNvSpPr>
          <p:nvPr>
            <p:ph idx="1"/>
          </p:nvPr>
        </p:nvSpPr>
        <p:spPr>
          <a:xfrm>
            <a:off x="914400" y="1768387"/>
            <a:ext cx="9956800" cy="4526280"/>
          </a:xfrm>
          <a:prstGeom prst="rect">
            <a:avLst/>
          </a:prstGeom>
        </p:spPr>
        <p:txBody>
          <a:bodyPr>
            <a:normAutofit/>
          </a:bodyPr>
          <a:lstStyle>
            <a:lvl1pPr marL="457189" indent="-457189">
              <a:lnSpc>
                <a:spcPct val="110000"/>
              </a:lnSpc>
              <a:buClr>
                <a:schemeClr val="accent2"/>
              </a:buClr>
              <a:defRPr sz="2667"/>
            </a:lvl1pPr>
            <a:lvl2pPr marL="914377" indent="-385224">
              <a:lnSpc>
                <a:spcPct val="110000"/>
              </a:lnSpc>
              <a:buClr>
                <a:schemeClr val="accent4"/>
              </a:buClr>
              <a:defRPr sz="2400"/>
            </a:lvl2pPr>
            <a:lvl3pPr marL="1299601" indent="-304792">
              <a:lnSpc>
                <a:spcPct val="110000"/>
              </a:lnSpc>
              <a:buClr>
                <a:schemeClr val="accent4"/>
              </a:buClr>
              <a:defRPr sz="1867"/>
            </a:lvl3pPr>
            <a:lvl4pPr marL="1676358" indent="-304792">
              <a:lnSpc>
                <a:spcPct val="110000"/>
              </a:lnSpc>
              <a:buClr>
                <a:schemeClr val="accent4"/>
              </a:buClr>
              <a:defRPr sz="1867"/>
            </a:lvl4pPr>
            <a:lvl5pPr marL="1676358" indent="0">
              <a:lnSpc>
                <a:spcPct val="110000"/>
              </a:lnSpc>
              <a:buClr>
                <a:schemeClr val="accent4"/>
              </a:buClr>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Footer Placeholder 4"/>
          <p:cNvSpPr>
            <a:spLocks noGrp="1"/>
          </p:cNvSpPr>
          <p:nvPr>
            <p:ph type="ftr" sz="quarter" idx="11"/>
          </p:nvPr>
        </p:nvSpPr>
        <p:spPr>
          <a:xfrm>
            <a:off x="266267" y="6096000"/>
            <a:ext cx="3860800" cy="365125"/>
          </a:xfrm>
          <a:prstGeom prst="rect">
            <a:avLst/>
          </a:prstGeom>
        </p:spPr>
        <p:txBody>
          <a:bodyPr anchor="b" anchorCtr="0"/>
          <a:lstStyle>
            <a:lvl1pPr algn="l">
              <a:defRPr sz="1067">
                <a:latin typeface="Arial" pitchFamily="34" charset="0"/>
                <a:cs typeface="Arial" pitchFamily="34" charset="0"/>
              </a:defRPr>
            </a:lvl1pPr>
          </a:lstStyle>
          <a:p>
            <a:endParaRPr lang="en-US">
              <a:solidFill>
                <a:prstClr val="black"/>
              </a:solidFill>
            </a:endParaRPr>
          </a:p>
        </p:txBody>
      </p:sp>
      <p:cxnSp>
        <p:nvCxnSpPr>
          <p:cNvPr id="16" name="Straight Connector 15"/>
          <p:cNvCxnSpPr/>
          <p:nvPr userDrawn="1"/>
        </p:nvCxnSpPr>
        <p:spPr>
          <a:xfrm>
            <a:off x="234733" y="6477000"/>
            <a:ext cx="1168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11410733" y="64770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userDrawn="1"/>
        </p:nvSpPr>
        <p:spPr>
          <a:xfrm>
            <a:off x="262760" y="6490156"/>
            <a:ext cx="5223640" cy="256545"/>
          </a:xfrm>
          <a:prstGeom prst="rect">
            <a:avLst/>
          </a:prstGeom>
          <a:noFill/>
        </p:spPr>
        <p:txBody>
          <a:bodyPr wrap="square" rtlCol="0">
            <a:spAutoFit/>
          </a:bodyPr>
          <a:lstStyle/>
          <a:p>
            <a:r>
              <a:rPr lang="en-US" sz="1067" b="1">
                <a:solidFill>
                  <a:prstClr val="black"/>
                </a:solidFill>
                <a:cs typeface="Arial" pitchFamily="34" charset="0"/>
              </a:rPr>
              <a:t>LOYOLA UNIVERSITY MARYLAND  | SELLINGER SCHOOL OF BUSINESS</a:t>
            </a:r>
          </a:p>
        </p:txBody>
      </p:sp>
      <p:sp>
        <p:nvSpPr>
          <p:cNvPr id="21" name="Slide Number Placeholder 6"/>
          <p:cNvSpPr>
            <a:spLocks noGrp="1"/>
          </p:cNvSpPr>
          <p:nvPr>
            <p:ph type="sldNum" sz="quarter" idx="12"/>
          </p:nvPr>
        </p:nvSpPr>
        <p:spPr>
          <a:xfrm>
            <a:off x="11582400" y="6629400"/>
            <a:ext cx="508000" cy="228600"/>
          </a:xfrm>
          <a:prstGeom prst="rect">
            <a:avLst/>
          </a:prstGeom>
        </p:spPr>
        <p:txBody>
          <a:bodyPr/>
          <a:lstStyle>
            <a:lvl1pPr>
              <a:defRPr sz="1067"/>
            </a:lvl1pPr>
          </a:lstStyle>
          <a:p>
            <a:fld id="{C4C5411A-C02D-49EF-A313-6C2D6A9C6A3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884086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3"/>
          </a:xfrm>
          <a:prstGeom prst="rect">
            <a:avLst/>
          </a:prstGeom>
        </p:spPr>
        <p:txBody>
          <a:bodyPr anchor="b"/>
          <a:lstStyle>
            <a:lvl1pPr marL="0" indent="0">
              <a:buNone/>
              <a:defRPr sz="24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a:prstGeom prst="rect">
            <a:avLst/>
          </a:prstGeom>
        </p:spPr>
        <p:txBody>
          <a:bodyPr anchor="b"/>
          <a:lstStyle>
            <a:lvl1pPr marL="0" indent="0">
              <a:buNone/>
              <a:defRPr sz="24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p:cNvSpPr>
            <a:spLocks noGrp="1"/>
          </p:cNvSpPr>
          <p:nvPr>
            <p:ph type="title"/>
          </p:nvPr>
        </p:nvSpPr>
        <p:spPr bwMode="auto">
          <a:xfrm>
            <a:off x="914400" y="685800"/>
            <a:ext cx="9956800" cy="740664"/>
          </a:xfrm>
          <a:prstGeom prst="rect">
            <a:avLst/>
          </a:prstGeom>
        </p:spPr>
        <p:txBody>
          <a:bodyPr>
            <a:noAutofit/>
          </a:bodyPr>
          <a:lstStyle>
            <a:lvl1pPr>
              <a:defRPr sz="3467"/>
            </a:lvl1pPr>
          </a:lstStyle>
          <a:p>
            <a:r>
              <a:rPr lang="en-US"/>
              <a:t>Click to edit Master title style</a:t>
            </a:r>
          </a:p>
        </p:txBody>
      </p:sp>
      <p:sp>
        <p:nvSpPr>
          <p:cNvPr id="17" name="Footer Placeholder 4"/>
          <p:cNvSpPr>
            <a:spLocks noGrp="1"/>
          </p:cNvSpPr>
          <p:nvPr>
            <p:ph type="ftr" sz="quarter" idx="11"/>
          </p:nvPr>
        </p:nvSpPr>
        <p:spPr>
          <a:xfrm>
            <a:off x="266267" y="6096000"/>
            <a:ext cx="3860800" cy="365125"/>
          </a:xfrm>
          <a:prstGeom prst="rect">
            <a:avLst/>
          </a:prstGeom>
        </p:spPr>
        <p:txBody>
          <a:bodyPr anchor="b" anchorCtr="0"/>
          <a:lstStyle>
            <a:lvl1pPr algn="l">
              <a:defRPr sz="1067">
                <a:latin typeface="Arial" pitchFamily="34" charset="0"/>
                <a:cs typeface="Arial" pitchFamily="34" charset="0"/>
              </a:defRPr>
            </a:lvl1pPr>
          </a:lstStyle>
          <a:p>
            <a:endParaRPr lang="en-US">
              <a:solidFill>
                <a:prstClr val="black"/>
              </a:solidFill>
            </a:endParaRPr>
          </a:p>
        </p:txBody>
      </p:sp>
      <p:cxnSp>
        <p:nvCxnSpPr>
          <p:cNvPr id="18" name="Straight Connector 17"/>
          <p:cNvCxnSpPr/>
          <p:nvPr userDrawn="1"/>
        </p:nvCxnSpPr>
        <p:spPr>
          <a:xfrm>
            <a:off x="234733" y="6477000"/>
            <a:ext cx="1168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11410733" y="64770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userDrawn="1"/>
        </p:nvSpPr>
        <p:spPr>
          <a:xfrm>
            <a:off x="262760" y="6490156"/>
            <a:ext cx="5223640" cy="256545"/>
          </a:xfrm>
          <a:prstGeom prst="rect">
            <a:avLst/>
          </a:prstGeom>
          <a:noFill/>
        </p:spPr>
        <p:txBody>
          <a:bodyPr wrap="square" rtlCol="0">
            <a:spAutoFit/>
          </a:bodyPr>
          <a:lstStyle/>
          <a:p>
            <a:r>
              <a:rPr lang="en-US" sz="1067" b="1">
                <a:solidFill>
                  <a:prstClr val="black"/>
                </a:solidFill>
                <a:cs typeface="Arial" pitchFamily="34" charset="0"/>
              </a:rPr>
              <a:t>LOYOLA UNIVERSITY MARYLAND  | SELLINGER SCHOOL OF BUSINESS</a:t>
            </a:r>
          </a:p>
        </p:txBody>
      </p:sp>
      <p:sp>
        <p:nvSpPr>
          <p:cNvPr id="23" name="Slide Number Placeholder 6"/>
          <p:cNvSpPr>
            <a:spLocks noGrp="1"/>
          </p:cNvSpPr>
          <p:nvPr>
            <p:ph type="sldNum" sz="quarter" idx="12"/>
          </p:nvPr>
        </p:nvSpPr>
        <p:spPr>
          <a:xfrm>
            <a:off x="11582400" y="6629400"/>
            <a:ext cx="508000" cy="228600"/>
          </a:xfrm>
          <a:prstGeom prst="rect">
            <a:avLst/>
          </a:prstGeom>
        </p:spPr>
        <p:txBody>
          <a:bodyPr/>
          <a:lstStyle>
            <a:lvl1pPr>
              <a:defRPr sz="1067"/>
            </a:lvl1pPr>
          </a:lstStyle>
          <a:p>
            <a:fld id="{C4C5411A-C02D-49EF-A313-6C2D6A9C6A3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418188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bwMode="auto">
          <a:xfrm>
            <a:off x="914400" y="685800"/>
            <a:ext cx="9956800" cy="740664"/>
          </a:xfrm>
          <a:prstGeom prst="rect">
            <a:avLst/>
          </a:prstGeom>
        </p:spPr>
        <p:txBody>
          <a:bodyPr>
            <a:noAutofit/>
          </a:bodyPr>
          <a:lstStyle>
            <a:lvl1pPr>
              <a:defRPr sz="3467"/>
            </a:lvl1pPr>
          </a:lstStyle>
          <a:p>
            <a:r>
              <a:rPr lang="en-US"/>
              <a:t>Click to edit Master title style</a:t>
            </a:r>
          </a:p>
        </p:txBody>
      </p:sp>
      <p:sp>
        <p:nvSpPr>
          <p:cNvPr id="12" name="Footer Placeholder 4"/>
          <p:cNvSpPr>
            <a:spLocks noGrp="1"/>
          </p:cNvSpPr>
          <p:nvPr>
            <p:ph type="ftr" sz="quarter" idx="11"/>
          </p:nvPr>
        </p:nvSpPr>
        <p:spPr>
          <a:xfrm>
            <a:off x="266267" y="6096000"/>
            <a:ext cx="3860800" cy="365125"/>
          </a:xfrm>
          <a:prstGeom prst="rect">
            <a:avLst/>
          </a:prstGeom>
        </p:spPr>
        <p:txBody>
          <a:bodyPr anchor="b" anchorCtr="0"/>
          <a:lstStyle>
            <a:lvl1pPr algn="l">
              <a:defRPr sz="1067">
                <a:latin typeface="Arial" pitchFamily="34" charset="0"/>
                <a:cs typeface="Arial" pitchFamily="34" charset="0"/>
              </a:defRPr>
            </a:lvl1pPr>
          </a:lstStyle>
          <a:p>
            <a:endParaRPr lang="en-US">
              <a:solidFill>
                <a:prstClr val="black"/>
              </a:solidFill>
            </a:endParaRPr>
          </a:p>
        </p:txBody>
      </p:sp>
      <p:cxnSp>
        <p:nvCxnSpPr>
          <p:cNvPr id="13" name="Straight Connector 12"/>
          <p:cNvCxnSpPr/>
          <p:nvPr userDrawn="1"/>
        </p:nvCxnSpPr>
        <p:spPr>
          <a:xfrm>
            <a:off x="234733" y="6477000"/>
            <a:ext cx="1168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11410733" y="64770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262760" y="6490156"/>
            <a:ext cx="5223640" cy="256545"/>
          </a:xfrm>
          <a:prstGeom prst="rect">
            <a:avLst/>
          </a:prstGeom>
          <a:noFill/>
        </p:spPr>
        <p:txBody>
          <a:bodyPr wrap="square" rtlCol="0">
            <a:spAutoFit/>
          </a:bodyPr>
          <a:lstStyle/>
          <a:p>
            <a:r>
              <a:rPr lang="en-US" sz="1067" b="1">
                <a:solidFill>
                  <a:prstClr val="black"/>
                </a:solidFill>
                <a:cs typeface="Arial" pitchFamily="34" charset="0"/>
              </a:rPr>
              <a:t>LOYOLA UNIVERSITY MARYLAND  | SELLINGER SCHOOL OF BUSINESS</a:t>
            </a:r>
          </a:p>
        </p:txBody>
      </p:sp>
      <p:sp>
        <p:nvSpPr>
          <p:cNvPr id="18" name="Slide Number Placeholder 6"/>
          <p:cNvSpPr>
            <a:spLocks noGrp="1"/>
          </p:cNvSpPr>
          <p:nvPr>
            <p:ph type="sldNum" sz="quarter" idx="12"/>
          </p:nvPr>
        </p:nvSpPr>
        <p:spPr>
          <a:xfrm>
            <a:off x="11582400" y="6629400"/>
            <a:ext cx="508000" cy="228600"/>
          </a:xfrm>
          <a:prstGeom prst="rect">
            <a:avLst/>
          </a:prstGeom>
        </p:spPr>
        <p:txBody>
          <a:bodyPr/>
          <a:lstStyle>
            <a:lvl1pPr>
              <a:defRPr sz="1067"/>
            </a:lvl1pPr>
          </a:lstStyle>
          <a:p>
            <a:fld id="{C4C5411A-C02D-49EF-A313-6C2D6A9C6A3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2879844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a:xfrm>
            <a:off x="266267" y="6096000"/>
            <a:ext cx="3860800" cy="365125"/>
          </a:xfrm>
          <a:prstGeom prst="rect">
            <a:avLst/>
          </a:prstGeom>
        </p:spPr>
        <p:txBody>
          <a:bodyPr anchor="b" anchorCtr="0"/>
          <a:lstStyle>
            <a:lvl1pPr algn="l">
              <a:defRPr sz="1067">
                <a:latin typeface="Arial" pitchFamily="34" charset="0"/>
                <a:cs typeface="Arial" pitchFamily="34" charset="0"/>
              </a:defRPr>
            </a:lvl1pPr>
          </a:lstStyle>
          <a:p>
            <a:endParaRPr lang="en-US">
              <a:solidFill>
                <a:prstClr val="black"/>
              </a:solidFill>
            </a:endParaRPr>
          </a:p>
        </p:txBody>
      </p:sp>
      <p:cxnSp>
        <p:nvCxnSpPr>
          <p:cNvPr id="11" name="Straight Connector 10"/>
          <p:cNvCxnSpPr/>
          <p:nvPr userDrawn="1"/>
        </p:nvCxnSpPr>
        <p:spPr>
          <a:xfrm>
            <a:off x="234733" y="6477000"/>
            <a:ext cx="1168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11410733" y="64770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262760" y="6490156"/>
            <a:ext cx="5223640" cy="256545"/>
          </a:xfrm>
          <a:prstGeom prst="rect">
            <a:avLst/>
          </a:prstGeom>
          <a:noFill/>
        </p:spPr>
        <p:txBody>
          <a:bodyPr wrap="square" rtlCol="0">
            <a:spAutoFit/>
          </a:bodyPr>
          <a:lstStyle/>
          <a:p>
            <a:r>
              <a:rPr lang="en-US" sz="1067" b="1">
                <a:solidFill>
                  <a:prstClr val="black"/>
                </a:solidFill>
                <a:cs typeface="Arial" pitchFamily="34" charset="0"/>
              </a:rPr>
              <a:t>LOYOLA UNIVERSITY MARYLAND  | SELLINGER SCHOOL OF BUSINESS</a:t>
            </a:r>
          </a:p>
        </p:txBody>
      </p:sp>
      <p:sp>
        <p:nvSpPr>
          <p:cNvPr id="16" name="Slide Number Placeholder 6"/>
          <p:cNvSpPr>
            <a:spLocks noGrp="1"/>
          </p:cNvSpPr>
          <p:nvPr>
            <p:ph type="sldNum" sz="quarter" idx="12"/>
          </p:nvPr>
        </p:nvSpPr>
        <p:spPr>
          <a:xfrm>
            <a:off x="11582400" y="6629400"/>
            <a:ext cx="508000" cy="228600"/>
          </a:xfrm>
          <a:prstGeom prst="rect">
            <a:avLst/>
          </a:prstGeom>
        </p:spPr>
        <p:txBody>
          <a:bodyPr/>
          <a:lstStyle>
            <a:lvl1pPr>
              <a:defRPr sz="1067"/>
            </a:lvl1pPr>
          </a:lstStyle>
          <a:p>
            <a:fld id="{C4C5411A-C02D-49EF-A313-6C2D6A9C6A3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0678671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547687"/>
            <a:ext cx="4011084" cy="1162051"/>
          </a:xfrm>
          <a:prstGeom prst="rect">
            <a:avLst/>
          </a:prstGeo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547689"/>
            <a:ext cx="6815667" cy="5472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709738"/>
            <a:ext cx="4011084" cy="4310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13" name="Footer Placeholder 4"/>
          <p:cNvSpPr>
            <a:spLocks noGrp="1"/>
          </p:cNvSpPr>
          <p:nvPr>
            <p:ph type="ftr" sz="quarter" idx="11"/>
          </p:nvPr>
        </p:nvSpPr>
        <p:spPr>
          <a:xfrm>
            <a:off x="266267" y="6096000"/>
            <a:ext cx="3860800" cy="365125"/>
          </a:xfrm>
          <a:prstGeom prst="rect">
            <a:avLst/>
          </a:prstGeom>
        </p:spPr>
        <p:txBody>
          <a:bodyPr anchor="b" anchorCtr="0"/>
          <a:lstStyle>
            <a:lvl1pPr algn="l">
              <a:defRPr sz="1067">
                <a:latin typeface="Arial" pitchFamily="34" charset="0"/>
                <a:cs typeface="Arial" pitchFamily="34" charset="0"/>
              </a:defRPr>
            </a:lvl1pPr>
          </a:lstStyle>
          <a:p>
            <a:endParaRPr lang="en-US">
              <a:solidFill>
                <a:prstClr val="black"/>
              </a:solidFill>
            </a:endParaRPr>
          </a:p>
        </p:txBody>
      </p:sp>
      <p:cxnSp>
        <p:nvCxnSpPr>
          <p:cNvPr id="14" name="Straight Connector 13"/>
          <p:cNvCxnSpPr/>
          <p:nvPr userDrawn="1"/>
        </p:nvCxnSpPr>
        <p:spPr>
          <a:xfrm>
            <a:off x="234733" y="6477000"/>
            <a:ext cx="1168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1410733" y="64770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262760" y="6490156"/>
            <a:ext cx="5223640" cy="256545"/>
          </a:xfrm>
          <a:prstGeom prst="rect">
            <a:avLst/>
          </a:prstGeom>
          <a:noFill/>
        </p:spPr>
        <p:txBody>
          <a:bodyPr wrap="square" rtlCol="0">
            <a:spAutoFit/>
          </a:bodyPr>
          <a:lstStyle/>
          <a:p>
            <a:r>
              <a:rPr lang="en-US" sz="1067" b="1">
                <a:solidFill>
                  <a:prstClr val="black"/>
                </a:solidFill>
                <a:cs typeface="Arial" pitchFamily="34" charset="0"/>
              </a:rPr>
              <a:t>LOYOLA UNIVERSITY MARYLAND  | SELLINGER SCHOOL OF BUSINESS</a:t>
            </a:r>
          </a:p>
        </p:txBody>
      </p:sp>
      <p:sp>
        <p:nvSpPr>
          <p:cNvPr id="19" name="Slide Number Placeholder 6"/>
          <p:cNvSpPr>
            <a:spLocks noGrp="1"/>
          </p:cNvSpPr>
          <p:nvPr>
            <p:ph type="sldNum" sz="quarter" idx="12"/>
          </p:nvPr>
        </p:nvSpPr>
        <p:spPr>
          <a:xfrm>
            <a:off x="11582400" y="6629400"/>
            <a:ext cx="508000" cy="228600"/>
          </a:xfrm>
          <a:prstGeom prst="rect">
            <a:avLst/>
          </a:prstGeom>
        </p:spPr>
        <p:txBody>
          <a:bodyPr/>
          <a:lstStyle>
            <a:lvl1pPr>
              <a:defRPr sz="1067"/>
            </a:lvl1pPr>
          </a:lstStyle>
          <a:p>
            <a:fld id="{C4C5411A-C02D-49EF-A313-6C2D6A9C6A3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08930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bwMode="auto">
          <a:xfrm>
            <a:off x="914400" y="685800"/>
            <a:ext cx="9956800" cy="740664"/>
          </a:xfrm>
          <a:prstGeom prst="rect">
            <a:avLst/>
          </a:prstGeom>
        </p:spPr>
        <p:txBody>
          <a:bodyPr>
            <a:noAutofit/>
          </a:bodyPr>
          <a:lstStyle>
            <a:lvl1pPr>
              <a:defRPr sz="3467"/>
            </a:lvl1pPr>
          </a:lstStyle>
          <a:p>
            <a:r>
              <a:rPr lang="en-US"/>
              <a:t>Click to edit Master title style</a:t>
            </a:r>
          </a:p>
        </p:txBody>
      </p:sp>
      <p:sp>
        <p:nvSpPr>
          <p:cNvPr id="12" name="Footer Placeholder 4"/>
          <p:cNvSpPr>
            <a:spLocks noGrp="1"/>
          </p:cNvSpPr>
          <p:nvPr>
            <p:ph type="ftr" sz="quarter" idx="11"/>
          </p:nvPr>
        </p:nvSpPr>
        <p:spPr>
          <a:xfrm>
            <a:off x="266267" y="6096000"/>
            <a:ext cx="3860800" cy="365125"/>
          </a:xfrm>
          <a:prstGeom prst="rect">
            <a:avLst/>
          </a:prstGeom>
        </p:spPr>
        <p:txBody>
          <a:bodyPr anchor="b" anchorCtr="0"/>
          <a:lstStyle>
            <a:lvl1pPr algn="l">
              <a:defRPr sz="1067">
                <a:latin typeface="Arial" pitchFamily="34" charset="0"/>
                <a:cs typeface="Arial" pitchFamily="34" charset="0"/>
              </a:defRPr>
            </a:lvl1pPr>
          </a:lstStyle>
          <a:p>
            <a:endParaRPr lang="en-US">
              <a:solidFill>
                <a:prstClr val="black"/>
              </a:solidFill>
            </a:endParaRPr>
          </a:p>
        </p:txBody>
      </p:sp>
      <p:cxnSp>
        <p:nvCxnSpPr>
          <p:cNvPr id="13" name="Straight Connector 12"/>
          <p:cNvCxnSpPr/>
          <p:nvPr userDrawn="1"/>
        </p:nvCxnSpPr>
        <p:spPr>
          <a:xfrm>
            <a:off x="234733" y="6477000"/>
            <a:ext cx="1168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11410733" y="64770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262760" y="6490156"/>
            <a:ext cx="5223640" cy="256545"/>
          </a:xfrm>
          <a:prstGeom prst="rect">
            <a:avLst/>
          </a:prstGeom>
          <a:noFill/>
        </p:spPr>
        <p:txBody>
          <a:bodyPr wrap="square" rtlCol="0">
            <a:spAutoFit/>
          </a:bodyPr>
          <a:lstStyle/>
          <a:p>
            <a:r>
              <a:rPr lang="en-US" sz="1067" b="1">
                <a:solidFill>
                  <a:prstClr val="black"/>
                </a:solidFill>
                <a:cs typeface="Arial" pitchFamily="34" charset="0"/>
              </a:rPr>
              <a:t>LOYOLA UNIVERSITY MARYLAND  | SELLINGER SCHOOL OF BUSINESS</a:t>
            </a:r>
          </a:p>
        </p:txBody>
      </p:sp>
      <p:sp>
        <p:nvSpPr>
          <p:cNvPr id="18" name="Slide Number Placeholder 6"/>
          <p:cNvSpPr>
            <a:spLocks noGrp="1"/>
          </p:cNvSpPr>
          <p:nvPr>
            <p:ph type="sldNum" sz="quarter" idx="12"/>
          </p:nvPr>
        </p:nvSpPr>
        <p:spPr>
          <a:xfrm>
            <a:off x="11582400" y="6629400"/>
            <a:ext cx="508000" cy="228600"/>
          </a:xfrm>
          <a:prstGeom prst="rect">
            <a:avLst/>
          </a:prstGeom>
        </p:spPr>
        <p:txBody>
          <a:bodyPr/>
          <a:lstStyle>
            <a:lvl1pPr>
              <a:defRPr sz="1067"/>
            </a:lvl1pPr>
          </a:lstStyle>
          <a:p>
            <a:fld id="{C4C5411A-C02D-49EF-A313-6C2D6A9C6A3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6082554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a:xfrm>
            <a:off x="266267" y="6096000"/>
            <a:ext cx="3860800" cy="365125"/>
          </a:xfrm>
          <a:prstGeom prst="rect">
            <a:avLst/>
          </a:prstGeom>
        </p:spPr>
        <p:txBody>
          <a:bodyPr anchor="b" anchorCtr="0"/>
          <a:lstStyle>
            <a:lvl1pPr algn="l">
              <a:defRPr sz="1067">
                <a:latin typeface="Arial" pitchFamily="34" charset="0"/>
                <a:cs typeface="Arial" pitchFamily="34" charset="0"/>
              </a:defRPr>
            </a:lvl1pPr>
          </a:lstStyle>
          <a:p>
            <a:endParaRPr lang="en-US">
              <a:solidFill>
                <a:prstClr val="black"/>
              </a:solidFill>
            </a:endParaRPr>
          </a:p>
        </p:txBody>
      </p:sp>
      <p:cxnSp>
        <p:nvCxnSpPr>
          <p:cNvPr id="14" name="Straight Connector 13"/>
          <p:cNvCxnSpPr/>
          <p:nvPr userDrawn="1"/>
        </p:nvCxnSpPr>
        <p:spPr>
          <a:xfrm>
            <a:off x="234733" y="6477000"/>
            <a:ext cx="1168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1410733" y="64770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262760" y="6490156"/>
            <a:ext cx="5223640" cy="256545"/>
          </a:xfrm>
          <a:prstGeom prst="rect">
            <a:avLst/>
          </a:prstGeom>
          <a:noFill/>
        </p:spPr>
        <p:txBody>
          <a:bodyPr wrap="square" rtlCol="0">
            <a:spAutoFit/>
          </a:bodyPr>
          <a:lstStyle/>
          <a:p>
            <a:r>
              <a:rPr lang="en-US" sz="1067" b="1">
                <a:solidFill>
                  <a:prstClr val="black"/>
                </a:solidFill>
                <a:cs typeface="Arial" pitchFamily="34" charset="0"/>
              </a:rPr>
              <a:t>LOYOLA UNIVERSITY MARYLAND  | SELLINGER SCHOOL OF BUSINESS</a:t>
            </a:r>
          </a:p>
        </p:txBody>
      </p:sp>
      <p:pic>
        <p:nvPicPr>
          <p:cNvPr id="9" name="Picture Placeholder 7" descr="loyolaishogwarts.jpg"/>
          <p:cNvPicPr>
            <a:picLocks noChangeAspect="1"/>
          </p:cNvPicPr>
          <p:nvPr userDrawn="1"/>
        </p:nvPicPr>
        <p:blipFill>
          <a:blip r:embed="rId3" cstate="print"/>
          <a:srcRect l="6750" r="6750"/>
          <a:stretch>
            <a:fillRect/>
          </a:stretch>
        </p:blipFill>
        <p:spPr>
          <a:xfrm>
            <a:off x="796705" y="702367"/>
            <a:ext cx="9379391" cy="5275907"/>
          </a:xfrm>
          <a:prstGeom prst="rect">
            <a:avLst/>
          </a:prstGeom>
          <a:ln w="19050">
            <a:solidFill>
              <a:schemeClr val="tx1"/>
            </a:solidFill>
          </a:ln>
        </p:spPr>
      </p:pic>
    </p:spTree>
    <p:extLst>
      <p:ext uri="{BB962C8B-B14F-4D97-AF65-F5344CB8AC3E}">
        <p14:creationId xmlns:p14="http://schemas.microsoft.com/office/powerpoint/2010/main" val="216355905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6400" y="304800"/>
            <a:ext cx="11176000" cy="10668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828800" y="6492876"/>
            <a:ext cx="28448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11013440" y="6339840"/>
            <a:ext cx="812800" cy="471171"/>
          </a:xfrm>
          <a:prstGeom prst="rect">
            <a:avLst/>
          </a:prstGeom>
        </p:spPr>
        <p:txBody>
          <a:bodyPr/>
          <a:lstStyle/>
          <a:p>
            <a:fld id="{C4C5411A-C02D-49EF-A313-6C2D6A9C6A3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2875672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828800" y="6492876"/>
            <a:ext cx="28448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11013440" y="6339840"/>
            <a:ext cx="812800" cy="471171"/>
          </a:xfrm>
          <a:prstGeom prst="rect">
            <a:avLst/>
          </a:prstGeom>
        </p:spPr>
        <p:txBody>
          <a:bodyPr/>
          <a:lstStyle/>
          <a:p>
            <a:fld id="{C4C5411A-C02D-49EF-A313-6C2D6A9C6A3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719555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03200" y="457200"/>
            <a:ext cx="109728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841789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ext Placeholder 8"/>
          <p:cNvSpPr>
            <a:spLocks noGrp="1"/>
          </p:cNvSpPr>
          <p:nvPr>
            <p:ph type="body" sz="quarter" idx="10" hasCustomPrompt="1"/>
          </p:nvPr>
        </p:nvSpPr>
        <p:spPr>
          <a:xfrm>
            <a:off x="883920" y="2038351"/>
            <a:ext cx="10698480" cy="1524000"/>
          </a:xfrm>
          <a:prstGeom prst="rect">
            <a:avLst/>
          </a:prstGeom>
        </p:spPr>
        <p:txBody>
          <a:bodyPr anchor="b">
            <a:normAutofit/>
          </a:bodyPr>
          <a:lstStyle>
            <a:lvl1pPr marL="0" indent="0">
              <a:lnSpc>
                <a:spcPct val="100000"/>
              </a:lnSpc>
              <a:buNone/>
              <a:defRPr sz="3200" baseline="0">
                <a:latin typeface="Arial" pitchFamily="34" charset="0"/>
                <a:cs typeface="Arial" pitchFamily="34" charset="0"/>
              </a:defRPr>
            </a:lvl1pPr>
            <a:lvl2pPr marL="609585" indent="0">
              <a:buNone/>
              <a:defRPr/>
            </a:lvl2pPr>
            <a:lvl3pPr marL="1219170" indent="0">
              <a:buNone/>
              <a:defRPr/>
            </a:lvl3pPr>
            <a:lvl4pPr marL="1828754" indent="0">
              <a:buNone/>
              <a:defRPr/>
            </a:lvl4pPr>
            <a:lvl5pPr marL="2438339" indent="0">
              <a:buFont typeface="Arial" panose="020B0604020202020204" pitchFamily="34" charset="0"/>
              <a:buNone/>
              <a:defRPr/>
            </a:lvl5pPr>
          </a:lstStyle>
          <a:p>
            <a:pPr lvl="0"/>
            <a:r>
              <a:rPr lang="en-US"/>
              <a:t>First Line Title</a:t>
            </a:r>
          </a:p>
        </p:txBody>
      </p:sp>
      <p:sp>
        <p:nvSpPr>
          <p:cNvPr id="6" name="Title 1"/>
          <p:cNvSpPr>
            <a:spLocks noGrp="1"/>
          </p:cNvSpPr>
          <p:nvPr>
            <p:ph type="ctrTitle" hasCustomPrompt="1"/>
          </p:nvPr>
        </p:nvSpPr>
        <p:spPr>
          <a:xfrm>
            <a:off x="873760" y="3619500"/>
            <a:ext cx="10708640" cy="1295400"/>
          </a:xfrm>
          <a:prstGeom prst="rect">
            <a:avLst/>
          </a:prstGeom>
        </p:spPr>
        <p:txBody>
          <a:bodyPr anchor="t">
            <a:noAutofit/>
          </a:bodyPr>
          <a:lstStyle>
            <a:lvl1pPr algn="l">
              <a:lnSpc>
                <a:spcPct val="95000"/>
              </a:lnSpc>
              <a:defRPr sz="4800" cap="all" baseline="0">
                <a:solidFill>
                  <a:schemeClr val="tx1"/>
                </a:solidFill>
                <a:latin typeface="Arial Black" panose="020B0A04020102020204" pitchFamily="34" charset="0"/>
              </a:defRPr>
            </a:lvl1pPr>
          </a:lstStyle>
          <a:p>
            <a:r>
              <a:rPr lang="en-US"/>
              <a:t>Second Line Title</a:t>
            </a:r>
          </a:p>
        </p:txBody>
      </p:sp>
      <p:sp>
        <p:nvSpPr>
          <p:cNvPr id="7" name="Subtitle 2"/>
          <p:cNvSpPr>
            <a:spLocks noGrp="1"/>
          </p:cNvSpPr>
          <p:nvPr>
            <p:ph type="subTitle" idx="1" hasCustomPrompt="1"/>
          </p:nvPr>
        </p:nvSpPr>
        <p:spPr>
          <a:xfrm>
            <a:off x="914400" y="4838701"/>
            <a:ext cx="8026400" cy="1577340"/>
          </a:xfrm>
          <a:prstGeom prst="rect">
            <a:avLst/>
          </a:prstGeom>
        </p:spPr>
        <p:txBody>
          <a:bodyPr>
            <a:normAutofit/>
          </a:bodyPr>
          <a:lstStyle>
            <a:lvl1pPr marL="0" indent="0" algn="l">
              <a:lnSpc>
                <a:spcPct val="105000"/>
              </a:lnSpc>
              <a:spcBef>
                <a:spcPts val="0"/>
              </a:spcBef>
              <a:buNone/>
              <a:defRPr sz="2133">
                <a:solidFill>
                  <a:schemeClr val="tx1"/>
                </a:solidFill>
                <a:latin typeface="Arial" pitchFamily="34" charset="0"/>
                <a:cs typeface="Arial"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Speaker Name (bold) then Title, Company</a:t>
            </a:r>
          </a:p>
        </p:txBody>
      </p:sp>
    </p:spTree>
    <p:extLst>
      <p:ext uri="{BB962C8B-B14F-4D97-AF65-F5344CB8AC3E}">
        <p14:creationId xmlns:p14="http://schemas.microsoft.com/office/powerpoint/2010/main" val="119445601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66267" y="6096000"/>
            <a:ext cx="3860800" cy="365125"/>
          </a:xfrm>
          <a:prstGeom prst="rect">
            <a:avLst/>
          </a:prstGeom>
        </p:spPr>
        <p:txBody>
          <a:bodyPr anchor="b" anchorCtr="0"/>
          <a:lstStyle>
            <a:lvl1pPr algn="l">
              <a:defRPr sz="1067">
                <a:latin typeface="Arial" pitchFamily="34" charset="0"/>
                <a:cs typeface="Arial" pitchFamily="34" charset="0"/>
              </a:defRPr>
            </a:lvl1pPr>
          </a:lstStyle>
          <a:p>
            <a:endParaRPr lang="en-US">
              <a:solidFill>
                <a:prstClr val="black"/>
              </a:solidFill>
            </a:endParaRPr>
          </a:p>
        </p:txBody>
      </p:sp>
      <p:cxnSp>
        <p:nvCxnSpPr>
          <p:cNvPr id="13" name="Straight Connector 12"/>
          <p:cNvCxnSpPr/>
          <p:nvPr userDrawn="1"/>
        </p:nvCxnSpPr>
        <p:spPr>
          <a:xfrm>
            <a:off x="234733" y="6477000"/>
            <a:ext cx="1168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11410733" y="64770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1"/>
          <p:cNvSpPr>
            <a:spLocks noGrp="1"/>
          </p:cNvSpPr>
          <p:nvPr>
            <p:ph type="title"/>
          </p:nvPr>
        </p:nvSpPr>
        <p:spPr bwMode="auto">
          <a:xfrm>
            <a:off x="914400" y="685800"/>
            <a:ext cx="9956800" cy="740664"/>
          </a:xfrm>
          <a:prstGeom prst="rect">
            <a:avLst/>
          </a:prstGeom>
        </p:spPr>
        <p:txBody>
          <a:bodyPr>
            <a:noAutofit/>
          </a:bodyPr>
          <a:lstStyle>
            <a:lvl1pPr>
              <a:defRPr sz="3467"/>
            </a:lvl1pPr>
          </a:lstStyle>
          <a:p>
            <a:r>
              <a:rPr lang="en-US"/>
              <a:t>Click to edit Master title style</a:t>
            </a:r>
          </a:p>
        </p:txBody>
      </p:sp>
      <p:sp>
        <p:nvSpPr>
          <p:cNvPr id="20" name="Content Placeholder 2"/>
          <p:cNvSpPr>
            <a:spLocks noGrp="1"/>
          </p:cNvSpPr>
          <p:nvPr>
            <p:ph idx="1"/>
          </p:nvPr>
        </p:nvSpPr>
        <p:spPr>
          <a:xfrm>
            <a:off x="914400" y="1768387"/>
            <a:ext cx="9956800" cy="4251413"/>
          </a:xfrm>
          <a:prstGeom prst="rect">
            <a:avLst/>
          </a:prstGeom>
        </p:spPr>
        <p:txBody>
          <a:bodyPr>
            <a:normAutofit/>
          </a:bodyPr>
          <a:lstStyle>
            <a:lvl1pPr marL="457189" indent="-457189">
              <a:lnSpc>
                <a:spcPct val="110000"/>
              </a:lnSpc>
              <a:buClr>
                <a:schemeClr val="accent2"/>
              </a:buClr>
              <a:defRPr sz="2667"/>
            </a:lvl1pPr>
            <a:lvl2pPr marL="914377" indent="-385224">
              <a:lnSpc>
                <a:spcPct val="110000"/>
              </a:lnSpc>
              <a:buClr>
                <a:schemeClr val="accent4"/>
              </a:buClr>
              <a:defRPr sz="2400"/>
            </a:lvl2pPr>
            <a:lvl3pPr marL="1299601" indent="-304792">
              <a:lnSpc>
                <a:spcPct val="110000"/>
              </a:lnSpc>
              <a:buClr>
                <a:schemeClr val="accent4"/>
              </a:buClr>
              <a:defRPr sz="1867"/>
            </a:lvl3pPr>
            <a:lvl4pPr marL="1676358" indent="-304792">
              <a:lnSpc>
                <a:spcPct val="110000"/>
              </a:lnSpc>
              <a:buClr>
                <a:schemeClr val="accent4"/>
              </a:buClr>
              <a:defRPr sz="1867"/>
            </a:lvl4pPr>
            <a:lvl5pPr marL="1676358" indent="0">
              <a:lnSpc>
                <a:spcPct val="110000"/>
              </a:lnSpc>
              <a:buClr>
                <a:schemeClr val="accent4"/>
              </a:buClr>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Box 20"/>
          <p:cNvSpPr txBox="1"/>
          <p:nvPr userDrawn="1"/>
        </p:nvSpPr>
        <p:spPr>
          <a:xfrm>
            <a:off x="262760" y="6490156"/>
            <a:ext cx="5223640" cy="256545"/>
          </a:xfrm>
          <a:prstGeom prst="rect">
            <a:avLst/>
          </a:prstGeom>
          <a:noFill/>
        </p:spPr>
        <p:txBody>
          <a:bodyPr wrap="square" rtlCol="0">
            <a:spAutoFit/>
          </a:bodyPr>
          <a:lstStyle/>
          <a:p>
            <a:r>
              <a:rPr lang="en-US" sz="1067" b="1">
                <a:solidFill>
                  <a:prstClr val="black"/>
                </a:solidFill>
                <a:cs typeface="Arial" pitchFamily="34" charset="0"/>
              </a:rPr>
              <a:t>LOYOLA UNIVERSITY MARYLAND  | SELLINGER SCHOOL OF BUSINESS</a:t>
            </a:r>
          </a:p>
        </p:txBody>
      </p:sp>
      <p:sp>
        <p:nvSpPr>
          <p:cNvPr id="24" name="Slide Number Placeholder 6"/>
          <p:cNvSpPr>
            <a:spLocks noGrp="1"/>
          </p:cNvSpPr>
          <p:nvPr>
            <p:ph type="sldNum" sz="quarter" idx="12"/>
          </p:nvPr>
        </p:nvSpPr>
        <p:spPr>
          <a:xfrm>
            <a:off x="11582400" y="6629400"/>
            <a:ext cx="508000" cy="228600"/>
          </a:xfrm>
          <a:prstGeom prst="rect">
            <a:avLst/>
          </a:prstGeom>
        </p:spPr>
        <p:txBody>
          <a:bodyPr/>
          <a:lstStyle>
            <a:lvl1pPr>
              <a:defRPr sz="1067"/>
            </a:lvl1pPr>
          </a:lstStyle>
          <a:p>
            <a:fld id="{C4C5411A-C02D-49EF-A313-6C2D6A9C6A3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907743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20" name="Footer Placeholder 4"/>
          <p:cNvSpPr>
            <a:spLocks noGrp="1"/>
          </p:cNvSpPr>
          <p:nvPr>
            <p:ph type="ftr" sz="quarter" idx="11"/>
          </p:nvPr>
        </p:nvSpPr>
        <p:spPr>
          <a:xfrm>
            <a:off x="266267" y="6096000"/>
            <a:ext cx="3860800" cy="365125"/>
          </a:xfrm>
          <a:prstGeom prst="rect">
            <a:avLst/>
          </a:prstGeom>
        </p:spPr>
        <p:txBody>
          <a:bodyPr anchor="b" anchorCtr="0"/>
          <a:lstStyle>
            <a:lvl1pPr algn="l">
              <a:defRPr sz="1067">
                <a:latin typeface="Arial" pitchFamily="34" charset="0"/>
                <a:cs typeface="Arial" pitchFamily="34" charset="0"/>
              </a:defRPr>
            </a:lvl1pPr>
          </a:lstStyle>
          <a:p>
            <a:endParaRPr lang="en-US">
              <a:solidFill>
                <a:prstClr val="black"/>
              </a:solidFill>
            </a:endParaRPr>
          </a:p>
        </p:txBody>
      </p:sp>
      <p:cxnSp>
        <p:nvCxnSpPr>
          <p:cNvPr id="21" name="Straight Connector 20"/>
          <p:cNvCxnSpPr/>
          <p:nvPr userDrawn="1"/>
        </p:nvCxnSpPr>
        <p:spPr>
          <a:xfrm>
            <a:off x="234733" y="6477000"/>
            <a:ext cx="1168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11410733" y="64770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262760" y="6490156"/>
            <a:ext cx="5223640" cy="256545"/>
          </a:xfrm>
          <a:prstGeom prst="rect">
            <a:avLst/>
          </a:prstGeom>
          <a:noFill/>
        </p:spPr>
        <p:txBody>
          <a:bodyPr wrap="square" rtlCol="0">
            <a:spAutoFit/>
          </a:bodyPr>
          <a:lstStyle/>
          <a:p>
            <a:r>
              <a:rPr lang="en-US" sz="1067" b="1">
                <a:solidFill>
                  <a:prstClr val="black"/>
                </a:solidFill>
                <a:cs typeface="Arial" pitchFamily="34" charset="0"/>
              </a:rPr>
              <a:t>LOYOLA UNIVERSITY MARYLAND  |  SELLINGER SCHOOL OF BUSINESS</a:t>
            </a:r>
          </a:p>
        </p:txBody>
      </p:sp>
      <p:sp>
        <p:nvSpPr>
          <p:cNvPr id="25" name="Slide Number Placeholder 6"/>
          <p:cNvSpPr>
            <a:spLocks noGrp="1"/>
          </p:cNvSpPr>
          <p:nvPr>
            <p:ph type="sldNum" sz="quarter" idx="12"/>
          </p:nvPr>
        </p:nvSpPr>
        <p:spPr>
          <a:xfrm>
            <a:off x="11582400" y="6629400"/>
            <a:ext cx="508000" cy="228600"/>
          </a:xfrm>
          <a:prstGeom prst="rect">
            <a:avLst/>
          </a:prstGeom>
        </p:spPr>
        <p:txBody>
          <a:bodyPr/>
          <a:lstStyle>
            <a:lvl1pPr>
              <a:defRPr sz="1067"/>
            </a:lvl1pPr>
          </a:lstStyle>
          <a:p>
            <a:fld id="{C4C5411A-C02D-49EF-A313-6C2D6A9C6A3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0050053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bwMode="auto">
          <a:xfrm>
            <a:off x="914400" y="685800"/>
            <a:ext cx="9956800" cy="740664"/>
          </a:xfrm>
          <a:prstGeom prst="rect">
            <a:avLst/>
          </a:prstGeom>
        </p:spPr>
        <p:txBody>
          <a:bodyPr>
            <a:noAutofit/>
          </a:bodyPr>
          <a:lstStyle>
            <a:lvl1pPr>
              <a:defRPr sz="3467"/>
            </a:lvl1pPr>
          </a:lstStyle>
          <a:p>
            <a:r>
              <a:rPr lang="en-US"/>
              <a:t>Click to edit Master title style</a:t>
            </a:r>
          </a:p>
        </p:txBody>
      </p:sp>
      <p:sp>
        <p:nvSpPr>
          <p:cNvPr id="13" name="Content Placeholder 2"/>
          <p:cNvSpPr>
            <a:spLocks noGrp="1"/>
          </p:cNvSpPr>
          <p:nvPr>
            <p:ph idx="1"/>
          </p:nvPr>
        </p:nvSpPr>
        <p:spPr>
          <a:xfrm>
            <a:off x="914400" y="1768387"/>
            <a:ext cx="9956800" cy="4526280"/>
          </a:xfrm>
          <a:prstGeom prst="rect">
            <a:avLst/>
          </a:prstGeom>
        </p:spPr>
        <p:txBody>
          <a:bodyPr>
            <a:normAutofit/>
          </a:bodyPr>
          <a:lstStyle>
            <a:lvl1pPr marL="457189" indent="-457189">
              <a:lnSpc>
                <a:spcPct val="110000"/>
              </a:lnSpc>
              <a:buClr>
                <a:schemeClr val="accent2"/>
              </a:buClr>
              <a:defRPr sz="2667"/>
            </a:lvl1pPr>
            <a:lvl2pPr marL="914377" indent="-385224">
              <a:lnSpc>
                <a:spcPct val="110000"/>
              </a:lnSpc>
              <a:buClr>
                <a:schemeClr val="accent4"/>
              </a:buClr>
              <a:defRPr sz="2400"/>
            </a:lvl2pPr>
            <a:lvl3pPr marL="1299601" indent="-304792">
              <a:lnSpc>
                <a:spcPct val="110000"/>
              </a:lnSpc>
              <a:buClr>
                <a:schemeClr val="accent4"/>
              </a:buClr>
              <a:defRPr sz="1867"/>
            </a:lvl3pPr>
            <a:lvl4pPr marL="1676358" indent="-304792">
              <a:lnSpc>
                <a:spcPct val="110000"/>
              </a:lnSpc>
              <a:buClr>
                <a:schemeClr val="accent4"/>
              </a:buClr>
              <a:defRPr sz="1867"/>
            </a:lvl4pPr>
            <a:lvl5pPr marL="1676358" indent="0">
              <a:lnSpc>
                <a:spcPct val="110000"/>
              </a:lnSpc>
              <a:buClr>
                <a:schemeClr val="accent4"/>
              </a:buClr>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Footer Placeholder 4"/>
          <p:cNvSpPr>
            <a:spLocks noGrp="1"/>
          </p:cNvSpPr>
          <p:nvPr>
            <p:ph type="ftr" sz="quarter" idx="11"/>
          </p:nvPr>
        </p:nvSpPr>
        <p:spPr>
          <a:xfrm>
            <a:off x="266267" y="6096000"/>
            <a:ext cx="3860800" cy="365125"/>
          </a:xfrm>
          <a:prstGeom prst="rect">
            <a:avLst/>
          </a:prstGeom>
        </p:spPr>
        <p:txBody>
          <a:bodyPr anchor="b" anchorCtr="0"/>
          <a:lstStyle>
            <a:lvl1pPr algn="l">
              <a:defRPr sz="1067">
                <a:latin typeface="Arial" pitchFamily="34" charset="0"/>
                <a:cs typeface="Arial" pitchFamily="34" charset="0"/>
              </a:defRPr>
            </a:lvl1pPr>
          </a:lstStyle>
          <a:p>
            <a:endParaRPr lang="en-US">
              <a:solidFill>
                <a:prstClr val="black"/>
              </a:solidFill>
            </a:endParaRPr>
          </a:p>
        </p:txBody>
      </p:sp>
      <p:cxnSp>
        <p:nvCxnSpPr>
          <p:cNvPr id="16" name="Straight Connector 15"/>
          <p:cNvCxnSpPr/>
          <p:nvPr userDrawn="1"/>
        </p:nvCxnSpPr>
        <p:spPr>
          <a:xfrm>
            <a:off x="234733" y="6477000"/>
            <a:ext cx="1168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11410733" y="64770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userDrawn="1"/>
        </p:nvSpPr>
        <p:spPr>
          <a:xfrm>
            <a:off x="262760" y="6490156"/>
            <a:ext cx="5223640" cy="256545"/>
          </a:xfrm>
          <a:prstGeom prst="rect">
            <a:avLst/>
          </a:prstGeom>
          <a:noFill/>
        </p:spPr>
        <p:txBody>
          <a:bodyPr wrap="square" rtlCol="0">
            <a:spAutoFit/>
          </a:bodyPr>
          <a:lstStyle/>
          <a:p>
            <a:r>
              <a:rPr lang="en-US" sz="1067" b="1">
                <a:solidFill>
                  <a:prstClr val="black"/>
                </a:solidFill>
                <a:cs typeface="Arial" pitchFamily="34" charset="0"/>
              </a:rPr>
              <a:t>LOYOLA UNIVERSITY MARYLAND  | SELLINGER SCHOOL OF BUSINESS</a:t>
            </a:r>
          </a:p>
        </p:txBody>
      </p:sp>
      <p:sp>
        <p:nvSpPr>
          <p:cNvPr id="21" name="Slide Number Placeholder 6"/>
          <p:cNvSpPr>
            <a:spLocks noGrp="1"/>
          </p:cNvSpPr>
          <p:nvPr>
            <p:ph type="sldNum" sz="quarter" idx="12"/>
          </p:nvPr>
        </p:nvSpPr>
        <p:spPr>
          <a:xfrm>
            <a:off x="11582400" y="6629400"/>
            <a:ext cx="508000" cy="228600"/>
          </a:xfrm>
          <a:prstGeom prst="rect">
            <a:avLst/>
          </a:prstGeom>
        </p:spPr>
        <p:txBody>
          <a:bodyPr/>
          <a:lstStyle>
            <a:lvl1pPr>
              <a:defRPr sz="1067"/>
            </a:lvl1pPr>
          </a:lstStyle>
          <a:p>
            <a:fld id="{C4C5411A-C02D-49EF-A313-6C2D6A9C6A3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5354222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3"/>
          </a:xfrm>
          <a:prstGeom prst="rect">
            <a:avLst/>
          </a:prstGeom>
        </p:spPr>
        <p:txBody>
          <a:bodyPr anchor="b"/>
          <a:lstStyle>
            <a:lvl1pPr marL="0" indent="0">
              <a:buNone/>
              <a:defRPr sz="24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a:prstGeom prst="rect">
            <a:avLst/>
          </a:prstGeom>
        </p:spPr>
        <p:txBody>
          <a:bodyPr anchor="b"/>
          <a:lstStyle>
            <a:lvl1pPr marL="0" indent="0">
              <a:buNone/>
              <a:defRPr sz="24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p:cNvSpPr>
            <a:spLocks noGrp="1"/>
          </p:cNvSpPr>
          <p:nvPr>
            <p:ph type="title"/>
          </p:nvPr>
        </p:nvSpPr>
        <p:spPr bwMode="auto">
          <a:xfrm>
            <a:off x="914400" y="685800"/>
            <a:ext cx="9956800" cy="740664"/>
          </a:xfrm>
          <a:prstGeom prst="rect">
            <a:avLst/>
          </a:prstGeom>
        </p:spPr>
        <p:txBody>
          <a:bodyPr>
            <a:noAutofit/>
          </a:bodyPr>
          <a:lstStyle>
            <a:lvl1pPr>
              <a:defRPr sz="3467"/>
            </a:lvl1pPr>
          </a:lstStyle>
          <a:p>
            <a:r>
              <a:rPr lang="en-US"/>
              <a:t>Click to edit Master title style</a:t>
            </a:r>
          </a:p>
        </p:txBody>
      </p:sp>
      <p:sp>
        <p:nvSpPr>
          <p:cNvPr id="17" name="Footer Placeholder 4"/>
          <p:cNvSpPr>
            <a:spLocks noGrp="1"/>
          </p:cNvSpPr>
          <p:nvPr>
            <p:ph type="ftr" sz="quarter" idx="11"/>
          </p:nvPr>
        </p:nvSpPr>
        <p:spPr>
          <a:xfrm>
            <a:off x="266267" y="6096000"/>
            <a:ext cx="3860800" cy="365125"/>
          </a:xfrm>
          <a:prstGeom prst="rect">
            <a:avLst/>
          </a:prstGeom>
        </p:spPr>
        <p:txBody>
          <a:bodyPr anchor="b" anchorCtr="0"/>
          <a:lstStyle>
            <a:lvl1pPr algn="l">
              <a:defRPr sz="1067">
                <a:latin typeface="Arial" pitchFamily="34" charset="0"/>
                <a:cs typeface="Arial" pitchFamily="34" charset="0"/>
              </a:defRPr>
            </a:lvl1pPr>
          </a:lstStyle>
          <a:p>
            <a:endParaRPr lang="en-US">
              <a:solidFill>
                <a:prstClr val="black"/>
              </a:solidFill>
            </a:endParaRPr>
          </a:p>
        </p:txBody>
      </p:sp>
      <p:cxnSp>
        <p:nvCxnSpPr>
          <p:cNvPr id="18" name="Straight Connector 17"/>
          <p:cNvCxnSpPr/>
          <p:nvPr userDrawn="1"/>
        </p:nvCxnSpPr>
        <p:spPr>
          <a:xfrm>
            <a:off x="234733" y="6477000"/>
            <a:ext cx="1168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11410733" y="64770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userDrawn="1"/>
        </p:nvSpPr>
        <p:spPr>
          <a:xfrm>
            <a:off x="262760" y="6490156"/>
            <a:ext cx="5223640" cy="256545"/>
          </a:xfrm>
          <a:prstGeom prst="rect">
            <a:avLst/>
          </a:prstGeom>
          <a:noFill/>
        </p:spPr>
        <p:txBody>
          <a:bodyPr wrap="square" rtlCol="0">
            <a:spAutoFit/>
          </a:bodyPr>
          <a:lstStyle/>
          <a:p>
            <a:r>
              <a:rPr lang="en-US" sz="1067" b="1">
                <a:solidFill>
                  <a:prstClr val="black"/>
                </a:solidFill>
                <a:cs typeface="Arial" pitchFamily="34" charset="0"/>
              </a:rPr>
              <a:t>LOYOLA UNIVERSITY MARYLAND  | SELLINGER SCHOOL OF BUSINESS</a:t>
            </a:r>
          </a:p>
        </p:txBody>
      </p:sp>
      <p:sp>
        <p:nvSpPr>
          <p:cNvPr id="23" name="Slide Number Placeholder 6"/>
          <p:cNvSpPr>
            <a:spLocks noGrp="1"/>
          </p:cNvSpPr>
          <p:nvPr>
            <p:ph type="sldNum" sz="quarter" idx="12"/>
          </p:nvPr>
        </p:nvSpPr>
        <p:spPr>
          <a:xfrm>
            <a:off x="11582400" y="6629400"/>
            <a:ext cx="508000" cy="228600"/>
          </a:xfrm>
          <a:prstGeom prst="rect">
            <a:avLst/>
          </a:prstGeom>
        </p:spPr>
        <p:txBody>
          <a:bodyPr/>
          <a:lstStyle>
            <a:lvl1pPr>
              <a:defRPr sz="1067"/>
            </a:lvl1pPr>
          </a:lstStyle>
          <a:p>
            <a:fld id="{C4C5411A-C02D-49EF-A313-6C2D6A9C6A3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2126251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bwMode="auto">
          <a:xfrm>
            <a:off x="914400" y="685800"/>
            <a:ext cx="9956800" cy="740664"/>
          </a:xfrm>
          <a:prstGeom prst="rect">
            <a:avLst/>
          </a:prstGeom>
        </p:spPr>
        <p:txBody>
          <a:bodyPr>
            <a:noAutofit/>
          </a:bodyPr>
          <a:lstStyle>
            <a:lvl1pPr>
              <a:defRPr sz="3467"/>
            </a:lvl1pPr>
          </a:lstStyle>
          <a:p>
            <a:r>
              <a:rPr lang="en-US"/>
              <a:t>Click to edit Master title style</a:t>
            </a:r>
          </a:p>
        </p:txBody>
      </p:sp>
      <p:sp>
        <p:nvSpPr>
          <p:cNvPr id="12" name="Footer Placeholder 4"/>
          <p:cNvSpPr>
            <a:spLocks noGrp="1"/>
          </p:cNvSpPr>
          <p:nvPr>
            <p:ph type="ftr" sz="quarter" idx="11"/>
          </p:nvPr>
        </p:nvSpPr>
        <p:spPr>
          <a:xfrm>
            <a:off x="266267" y="6096000"/>
            <a:ext cx="3860800" cy="365125"/>
          </a:xfrm>
          <a:prstGeom prst="rect">
            <a:avLst/>
          </a:prstGeom>
        </p:spPr>
        <p:txBody>
          <a:bodyPr anchor="b" anchorCtr="0"/>
          <a:lstStyle>
            <a:lvl1pPr algn="l">
              <a:defRPr sz="1067">
                <a:latin typeface="Arial" pitchFamily="34" charset="0"/>
                <a:cs typeface="Arial" pitchFamily="34" charset="0"/>
              </a:defRPr>
            </a:lvl1pPr>
          </a:lstStyle>
          <a:p>
            <a:endParaRPr lang="en-US">
              <a:solidFill>
                <a:prstClr val="black"/>
              </a:solidFill>
            </a:endParaRPr>
          </a:p>
        </p:txBody>
      </p:sp>
      <p:cxnSp>
        <p:nvCxnSpPr>
          <p:cNvPr id="13" name="Straight Connector 12"/>
          <p:cNvCxnSpPr/>
          <p:nvPr userDrawn="1"/>
        </p:nvCxnSpPr>
        <p:spPr>
          <a:xfrm>
            <a:off x="234733" y="6477000"/>
            <a:ext cx="1168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11410733" y="64770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262760" y="6490156"/>
            <a:ext cx="5223640" cy="256545"/>
          </a:xfrm>
          <a:prstGeom prst="rect">
            <a:avLst/>
          </a:prstGeom>
          <a:noFill/>
        </p:spPr>
        <p:txBody>
          <a:bodyPr wrap="square" rtlCol="0">
            <a:spAutoFit/>
          </a:bodyPr>
          <a:lstStyle/>
          <a:p>
            <a:r>
              <a:rPr lang="en-US" sz="1067" b="1">
                <a:solidFill>
                  <a:prstClr val="black"/>
                </a:solidFill>
                <a:cs typeface="Arial" pitchFamily="34" charset="0"/>
              </a:rPr>
              <a:t>LOYOLA UNIVERSITY MARYLAND  | SELLINGER SCHOOL OF BUSINESS</a:t>
            </a:r>
          </a:p>
        </p:txBody>
      </p:sp>
      <p:sp>
        <p:nvSpPr>
          <p:cNvPr id="18" name="Slide Number Placeholder 6"/>
          <p:cNvSpPr>
            <a:spLocks noGrp="1"/>
          </p:cNvSpPr>
          <p:nvPr>
            <p:ph type="sldNum" sz="quarter" idx="12"/>
          </p:nvPr>
        </p:nvSpPr>
        <p:spPr>
          <a:xfrm>
            <a:off x="11582400" y="6629400"/>
            <a:ext cx="508000" cy="228600"/>
          </a:xfrm>
          <a:prstGeom prst="rect">
            <a:avLst/>
          </a:prstGeom>
        </p:spPr>
        <p:txBody>
          <a:bodyPr/>
          <a:lstStyle>
            <a:lvl1pPr>
              <a:defRPr sz="1067"/>
            </a:lvl1pPr>
          </a:lstStyle>
          <a:p>
            <a:fld id="{C4C5411A-C02D-49EF-A313-6C2D6A9C6A3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48829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a:xfrm>
            <a:off x="266267" y="6096000"/>
            <a:ext cx="3860800" cy="365125"/>
          </a:xfrm>
          <a:prstGeom prst="rect">
            <a:avLst/>
          </a:prstGeom>
        </p:spPr>
        <p:txBody>
          <a:bodyPr anchor="b" anchorCtr="0"/>
          <a:lstStyle>
            <a:lvl1pPr algn="l">
              <a:defRPr sz="1067">
                <a:latin typeface="Arial" pitchFamily="34" charset="0"/>
                <a:cs typeface="Arial" pitchFamily="34" charset="0"/>
              </a:defRPr>
            </a:lvl1pPr>
          </a:lstStyle>
          <a:p>
            <a:endParaRPr lang="en-US">
              <a:solidFill>
                <a:prstClr val="black"/>
              </a:solidFill>
            </a:endParaRPr>
          </a:p>
        </p:txBody>
      </p:sp>
      <p:cxnSp>
        <p:nvCxnSpPr>
          <p:cNvPr id="11" name="Straight Connector 10"/>
          <p:cNvCxnSpPr/>
          <p:nvPr userDrawn="1"/>
        </p:nvCxnSpPr>
        <p:spPr>
          <a:xfrm>
            <a:off x="234733" y="6477000"/>
            <a:ext cx="1168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11410733" y="64770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262760" y="6490156"/>
            <a:ext cx="5223640" cy="256545"/>
          </a:xfrm>
          <a:prstGeom prst="rect">
            <a:avLst/>
          </a:prstGeom>
          <a:noFill/>
        </p:spPr>
        <p:txBody>
          <a:bodyPr wrap="square" rtlCol="0">
            <a:spAutoFit/>
          </a:bodyPr>
          <a:lstStyle/>
          <a:p>
            <a:r>
              <a:rPr lang="en-US" sz="1067" b="1">
                <a:solidFill>
                  <a:prstClr val="black"/>
                </a:solidFill>
                <a:cs typeface="Arial" pitchFamily="34" charset="0"/>
              </a:rPr>
              <a:t>LOYOLA UNIVERSITY MARYLAND  | SELLINGER SCHOOL OF BUSINESS</a:t>
            </a:r>
          </a:p>
        </p:txBody>
      </p:sp>
      <p:sp>
        <p:nvSpPr>
          <p:cNvPr id="16" name="Slide Number Placeholder 6"/>
          <p:cNvSpPr>
            <a:spLocks noGrp="1"/>
          </p:cNvSpPr>
          <p:nvPr>
            <p:ph type="sldNum" sz="quarter" idx="12"/>
          </p:nvPr>
        </p:nvSpPr>
        <p:spPr>
          <a:xfrm>
            <a:off x="11582400" y="6629400"/>
            <a:ext cx="508000" cy="228600"/>
          </a:xfrm>
          <a:prstGeom prst="rect">
            <a:avLst/>
          </a:prstGeom>
        </p:spPr>
        <p:txBody>
          <a:bodyPr/>
          <a:lstStyle>
            <a:lvl1pPr>
              <a:defRPr sz="1067"/>
            </a:lvl1pPr>
          </a:lstStyle>
          <a:p>
            <a:fld id="{C4C5411A-C02D-49EF-A313-6C2D6A9C6A3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3444046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a:xfrm>
            <a:off x="266267" y="6096000"/>
            <a:ext cx="3860800" cy="365125"/>
          </a:xfrm>
          <a:prstGeom prst="rect">
            <a:avLst/>
          </a:prstGeom>
        </p:spPr>
        <p:txBody>
          <a:bodyPr anchor="b" anchorCtr="0"/>
          <a:lstStyle>
            <a:lvl1pPr algn="l">
              <a:defRPr sz="1067">
                <a:latin typeface="Arial" pitchFamily="34" charset="0"/>
                <a:cs typeface="Arial" pitchFamily="34" charset="0"/>
              </a:defRPr>
            </a:lvl1pPr>
          </a:lstStyle>
          <a:p>
            <a:endParaRPr lang="en-US">
              <a:solidFill>
                <a:prstClr val="black"/>
              </a:solidFill>
            </a:endParaRPr>
          </a:p>
        </p:txBody>
      </p:sp>
      <p:cxnSp>
        <p:nvCxnSpPr>
          <p:cNvPr id="11" name="Straight Connector 10"/>
          <p:cNvCxnSpPr/>
          <p:nvPr userDrawn="1"/>
        </p:nvCxnSpPr>
        <p:spPr>
          <a:xfrm>
            <a:off x="234733" y="6477000"/>
            <a:ext cx="1168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11410733" y="64770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262760" y="6490156"/>
            <a:ext cx="5223640" cy="256545"/>
          </a:xfrm>
          <a:prstGeom prst="rect">
            <a:avLst/>
          </a:prstGeom>
          <a:noFill/>
        </p:spPr>
        <p:txBody>
          <a:bodyPr wrap="square" rtlCol="0">
            <a:spAutoFit/>
          </a:bodyPr>
          <a:lstStyle/>
          <a:p>
            <a:r>
              <a:rPr lang="en-US" sz="1067" b="1">
                <a:solidFill>
                  <a:prstClr val="black"/>
                </a:solidFill>
                <a:cs typeface="Arial" pitchFamily="34" charset="0"/>
              </a:rPr>
              <a:t>LOYOLA UNIVERSITY MARYLAND  | SELLINGER SCHOOL OF BUSINESS</a:t>
            </a:r>
          </a:p>
        </p:txBody>
      </p:sp>
      <p:sp>
        <p:nvSpPr>
          <p:cNvPr id="16" name="Slide Number Placeholder 6"/>
          <p:cNvSpPr>
            <a:spLocks noGrp="1"/>
          </p:cNvSpPr>
          <p:nvPr>
            <p:ph type="sldNum" sz="quarter" idx="12"/>
          </p:nvPr>
        </p:nvSpPr>
        <p:spPr>
          <a:xfrm>
            <a:off x="11582400" y="6629400"/>
            <a:ext cx="508000" cy="228600"/>
          </a:xfrm>
          <a:prstGeom prst="rect">
            <a:avLst/>
          </a:prstGeom>
        </p:spPr>
        <p:txBody>
          <a:bodyPr/>
          <a:lstStyle>
            <a:lvl1pPr>
              <a:defRPr sz="1067"/>
            </a:lvl1pPr>
          </a:lstStyle>
          <a:p>
            <a:fld id="{C4C5411A-C02D-49EF-A313-6C2D6A9C6A3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969457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547687"/>
            <a:ext cx="4011084" cy="1162051"/>
          </a:xfrm>
          <a:prstGeom prst="rect">
            <a:avLst/>
          </a:prstGeo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547689"/>
            <a:ext cx="6815667" cy="5472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709738"/>
            <a:ext cx="4011084" cy="4310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13" name="Footer Placeholder 4"/>
          <p:cNvSpPr>
            <a:spLocks noGrp="1"/>
          </p:cNvSpPr>
          <p:nvPr>
            <p:ph type="ftr" sz="quarter" idx="11"/>
          </p:nvPr>
        </p:nvSpPr>
        <p:spPr>
          <a:xfrm>
            <a:off x="266267" y="6096000"/>
            <a:ext cx="3860800" cy="365125"/>
          </a:xfrm>
          <a:prstGeom prst="rect">
            <a:avLst/>
          </a:prstGeom>
        </p:spPr>
        <p:txBody>
          <a:bodyPr anchor="b" anchorCtr="0"/>
          <a:lstStyle>
            <a:lvl1pPr algn="l">
              <a:defRPr sz="1067">
                <a:latin typeface="Arial" pitchFamily="34" charset="0"/>
                <a:cs typeface="Arial" pitchFamily="34" charset="0"/>
              </a:defRPr>
            </a:lvl1pPr>
          </a:lstStyle>
          <a:p>
            <a:endParaRPr lang="en-US">
              <a:solidFill>
                <a:prstClr val="black"/>
              </a:solidFill>
            </a:endParaRPr>
          </a:p>
        </p:txBody>
      </p:sp>
      <p:cxnSp>
        <p:nvCxnSpPr>
          <p:cNvPr id="14" name="Straight Connector 13"/>
          <p:cNvCxnSpPr/>
          <p:nvPr userDrawn="1"/>
        </p:nvCxnSpPr>
        <p:spPr>
          <a:xfrm>
            <a:off x="234733" y="6477000"/>
            <a:ext cx="1168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1410733" y="64770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262760" y="6490156"/>
            <a:ext cx="5223640" cy="256545"/>
          </a:xfrm>
          <a:prstGeom prst="rect">
            <a:avLst/>
          </a:prstGeom>
          <a:noFill/>
        </p:spPr>
        <p:txBody>
          <a:bodyPr wrap="square" rtlCol="0">
            <a:spAutoFit/>
          </a:bodyPr>
          <a:lstStyle/>
          <a:p>
            <a:r>
              <a:rPr lang="en-US" sz="1067" b="1">
                <a:solidFill>
                  <a:prstClr val="black"/>
                </a:solidFill>
                <a:cs typeface="Arial" pitchFamily="34" charset="0"/>
              </a:rPr>
              <a:t>LOYOLA UNIVERSITY MARYLAND  | SELLINGER SCHOOL OF BUSINESS</a:t>
            </a:r>
          </a:p>
        </p:txBody>
      </p:sp>
      <p:sp>
        <p:nvSpPr>
          <p:cNvPr id="19" name="Slide Number Placeholder 6"/>
          <p:cNvSpPr>
            <a:spLocks noGrp="1"/>
          </p:cNvSpPr>
          <p:nvPr>
            <p:ph type="sldNum" sz="quarter" idx="12"/>
          </p:nvPr>
        </p:nvSpPr>
        <p:spPr>
          <a:xfrm>
            <a:off x="11582400" y="6629400"/>
            <a:ext cx="508000" cy="228600"/>
          </a:xfrm>
          <a:prstGeom prst="rect">
            <a:avLst/>
          </a:prstGeom>
        </p:spPr>
        <p:txBody>
          <a:bodyPr/>
          <a:lstStyle>
            <a:lvl1pPr>
              <a:defRPr sz="1067"/>
            </a:lvl1pPr>
          </a:lstStyle>
          <a:p>
            <a:fld id="{C4C5411A-C02D-49EF-A313-6C2D6A9C6A3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0884113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a:xfrm>
            <a:off x="266267" y="6096000"/>
            <a:ext cx="3860800" cy="365125"/>
          </a:xfrm>
          <a:prstGeom prst="rect">
            <a:avLst/>
          </a:prstGeom>
        </p:spPr>
        <p:txBody>
          <a:bodyPr anchor="b" anchorCtr="0"/>
          <a:lstStyle>
            <a:lvl1pPr algn="l">
              <a:defRPr sz="1067">
                <a:latin typeface="Arial" pitchFamily="34" charset="0"/>
                <a:cs typeface="Arial" pitchFamily="34" charset="0"/>
              </a:defRPr>
            </a:lvl1pPr>
          </a:lstStyle>
          <a:p>
            <a:endParaRPr lang="en-US">
              <a:solidFill>
                <a:prstClr val="black"/>
              </a:solidFill>
            </a:endParaRPr>
          </a:p>
        </p:txBody>
      </p:sp>
      <p:cxnSp>
        <p:nvCxnSpPr>
          <p:cNvPr id="14" name="Straight Connector 13"/>
          <p:cNvCxnSpPr/>
          <p:nvPr userDrawn="1"/>
        </p:nvCxnSpPr>
        <p:spPr>
          <a:xfrm>
            <a:off x="234733" y="6477000"/>
            <a:ext cx="1168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1410733" y="64770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262760" y="6490156"/>
            <a:ext cx="5223640" cy="256545"/>
          </a:xfrm>
          <a:prstGeom prst="rect">
            <a:avLst/>
          </a:prstGeom>
          <a:noFill/>
        </p:spPr>
        <p:txBody>
          <a:bodyPr wrap="square" rtlCol="0">
            <a:spAutoFit/>
          </a:bodyPr>
          <a:lstStyle/>
          <a:p>
            <a:r>
              <a:rPr lang="en-US" sz="1067" b="1">
                <a:solidFill>
                  <a:prstClr val="black"/>
                </a:solidFill>
                <a:cs typeface="Arial" pitchFamily="34" charset="0"/>
              </a:rPr>
              <a:t>LOYOLA UNIVERSITY MARYLAND  | SELLINGER SCHOOL OF BUSINESS</a:t>
            </a:r>
          </a:p>
        </p:txBody>
      </p:sp>
      <p:pic>
        <p:nvPicPr>
          <p:cNvPr id="9" name="Picture Placeholder 7" descr="loyolaishogwarts.jpg"/>
          <p:cNvPicPr>
            <a:picLocks noChangeAspect="1"/>
          </p:cNvPicPr>
          <p:nvPr userDrawn="1"/>
        </p:nvPicPr>
        <p:blipFill>
          <a:blip r:embed="rId3" cstate="print"/>
          <a:srcRect l="6750" r="6750"/>
          <a:stretch>
            <a:fillRect/>
          </a:stretch>
        </p:blipFill>
        <p:spPr>
          <a:xfrm>
            <a:off x="796705" y="702367"/>
            <a:ext cx="9379391" cy="5275907"/>
          </a:xfrm>
          <a:prstGeom prst="rect">
            <a:avLst/>
          </a:prstGeom>
          <a:ln w="19050">
            <a:solidFill>
              <a:schemeClr val="tx1"/>
            </a:solidFill>
          </a:ln>
        </p:spPr>
      </p:pic>
    </p:spTree>
    <p:extLst>
      <p:ext uri="{BB962C8B-B14F-4D97-AF65-F5344CB8AC3E}">
        <p14:creationId xmlns:p14="http://schemas.microsoft.com/office/powerpoint/2010/main" val="401256142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6400" y="304800"/>
            <a:ext cx="11176000" cy="10668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828800" y="6492876"/>
            <a:ext cx="28448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11013440" y="6339840"/>
            <a:ext cx="812800" cy="471171"/>
          </a:xfrm>
          <a:prstGeom prst="rect">
            <a:avLst/>
          </a:prstGeom>
        </p:spPr>
        <p:txBody>
          <a:bodyPr/>
          <a:lstStyle/>
          <a:p>
            <a:fld id="{C4C5411A-C02D-49EF-A313-6C2D6A9C6A3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5113645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828800" y="6492876"/>
            <a:ext cx="28448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11013440" y="6339840"/>
            <a:ext cx="812800" cy="471171"/>
          </a:xfrm>
          <a:prstGeom prst="rect">
            <a:avLst/>
          </a:prstGeom>
        </p:spPr>
        <p:txBody>
          <a:bodyPr/>
          <a:lstStyle/>
          <a:p>
            <a:fld id="{C4C5411A-C02D-49EF-A313-6C2D6A9C6A3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7503853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03200" y="457200"/>
            <a:ext cx="109728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6408001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ext Placeholder 8"/>
          <p:cNvSpPr>
            <a:spLocks noGrp="1"/>
          </p:cNvSpPr>
          <p:nvPr>
            <p:ph type="body" sz="quarter" idx="10" hasCustomPrompt="1"/>
          </p:nvPr>
        </p:nvSpPr>
        <p:spPr>
          <a:xfrm>
            <a:off x="883920" y="2038351"/>
            <a:ext cx="10698480" cy="1524000"/>
          </a:xfrm>
          <a:prstGeom prst="rect">
            <a:avLst/>
          </a:prstGeom>
        </p:spPr>
        <p:txBody>
          <a:bodyPr anchor="b">
            <a:normAutofit/>
          </a:bodyPr>
          <a:lstStyle>
            <a:lvl1pPr marL="0" indent="0">
              <a:lnSpc>
                <a:spcPct val="100000"/>
              </a:lnSpc>
              <a:buNone/>
              <a:defRPr sz="3200" baseline="0">
                <a:latin typeface="Arial" pitchFamily="34" charset="0"/>
                <a:cs typeface="Arial" pitchFamily="34" charset="0"/>
              </a:defRPr>
            </a:lvl1pPr>
            <a:lvl2pPr marL="609585" indent="0">
              <a:buNone/>
              <a:defRPr/>
            </a:lvl2pPr>
            <a:lvl3pPr marL="1219170" indent="0">
              <a:buNone/>
              <a:defRPr/>
            </a:lvl3pPr>
            <a:lvl4pPr marL="1828754" indent="0">
              <a:buNone/>
              <a:defRPr/>
            </a:lvl4pPr>
            <a:lvl5pPr marL="2438339" indent="0">
              <a:buFont typeface="Arial" panose="020B0604020202020204" pitchFamily="34" charset="0"/>
              <a:buNone/>
              <a:defRPr/>
            </a:lvl5pPr>
          </a:lstStyle>
          <a:p>
            <a:pPr lvl="0"/>
            <a:r>
              <a:rPr lang="en-US"/>
              <a:t>First Line Title</a:t>
            </a:r>
          </a:p>
        </p:txBody>
      </p:sp>
      <p:sp>
        <p:nvSpPr>
          <p:cNvPr id="6" name="Title 1"/>
          <p:cNvSpPr>
            <a:spLocks noGrp="1"/>
          </p:cNvSpPr>
          <p:nvPr>
            <p:ph type="ctrTitle" hasCustomPrompt="1"/>
          </p:nvPr>
        </p:nvSpPr>
        <p:spPr>
          <a:xfrm>
            <a:off x="873760" y="3619500"/>
            <a:ext cx="10708640" cy="1295400"/>
          </a:xfrm>
          <a:prstGeom prst="rect">
            <a:avLst/>
          </a:prstGeom>
        </p:spPr>
        <p:txBody>
          <a:bodyPr anchor="t">
            <a:noAutofit/>
          </a:bodyPr>
          <a:lstStyle>
            <a:lvl1pPr algn="l">
              <a:lnSpc>
                <a:spcPct val="95000"/>
              </a:lnSpc>
              <a:defRPr sz="4800" cap="all" baseline="0">
                <a:solidFill>
                  <a:schemeClr val="tx1"/>
                </a:solidFill>
                <a:latin typeface="Arial Black" panose="020B0A04020102020204" pitchFamily="34" charset="0"/>
              </a:defRPr>
            </a:lvl1pPr>
          </a:lstStyle>
          <a:p>
            <a:r>
              <a:rPr lang="en-US"/>
              <a:t>Second Line Title</a:t>
            </a:r>
          </a:p>
        </p:txBody>
      </p:sp>
      <p:sp>
        <p:nvSpPr>
          <p:cNvPr id="7" name="Subtitle 2"/>
          <p:cNvSpPr>
            <a:spLocks noGrp="1"/>
          </p:cNvSpPr>
          <p:nvPr>
            <p:ph type="subTitle" idx="1" hasCustomPrompt="1"/>
          </p:nvPr>
        </p:nvSpPr>
        <p:spPr>
          <a:xfrm>
            <a:off x="914400" y="4838701"/>
            <a:ext cx="8026400" cy="1577340"/>
          </a:xfrm>
          <a:prstGeom prst="rect">
            <a:avLst/>
          </a:prstGeom>
        </p:spPr>
        <p:txBody>
          <a:bodyPr>
            <a:normAutofit/>
          </a:bodyPr>
          <a:lstStyle>
            <a:lvl1pPr marL="0" indent="0" algn="l">
              <a:lnSpc>
                <a:spcPct val="105000"/>
              </a:lnSpc>
              <a:spcBef>
                <a:spcPts val="0"/>
              </a:spcBef>
              <a:buNone/>
              <a:defRPr sz="2133">
                <a:solidFill>
                  <a:schemeClr val="tx1"/>
                </a:solidFill>
                <a:latin typeface="Arial" pitchFamily="34" charset="0"/>
                <a:cs typeface="Arial"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Speaker Name (bold) then Title, Company</a:t>
            </a:r>
          </a:p>
        </p:txBody>
      </p:sp>
    </p:spTree>
    <p:extLst>
      <p:ext uri="{BB962C8B-B14F-4D97-AF65-F5344CB8AC3E}">
        <p14:creationId xmlns:p14="http://schemas.microsoft.com/office/powerpoint/2010/main" val="80771319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66267" y="6096000"/>
            <a:ext cx="3860800" cy="365125"/>
          </a:xfrm>
          <a:prstGeom prst="rect">
            <a:avLst/>
          </a:prstGeom>
        </p:spPr>
        <p:txBody>
          <a:bodyPr anchor="b" anchorCtr="0"/>
          <a:lstStyle>
            <a:lvl1pPr algn="l">
              <a:defRPr sz="1067">
                <a:latin typeface="Arial" pitchFamily="34" charset="0"/>
                <a:cs typeface="Arial" pitchFamily="34" charset="0"/>
              </a:defRPr>
            </a:lvl1pPr>
          </a:lstStyle>
          <a:p>
            <a:endParaRPr lang="en-US">
              <a:solidFill>
                <a:prstClr val="black"/>
              </a:solidFill>
            </a:endParaRPr>
          </a:p>
        </p:txBody>
      </p:sp>
      <p:cxnSp>
        <p:nvCxnSpPr>
          <p:cNvPr id="13" name="Straight Connector 12"/>
          <p:cNvCxnSpPr/>
          <p:nvPr userDrawn="1"/>
        </p:nvCxnSpPr>
        <p:spPr>
          <a:xfrm>
            <a:off x="234733" y="6477000"/>
            <a:ext cx="1168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11410733" y="64770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1"/>
          <p:cNvSpPr>
            <a:spLocks noGrp="1"/>
          </p:cNvSpPr>
          <p:nvPr>
            <p:ph type="title"/>
          </p:nvPr>
        </p:nvSpPr>
        <p:spPr bwMode="auto">
          <a:xfrm>
            <a:off x="914400" y="685800"/>
            <a:ext cx="9956800" cy="740664"/>
          </a:xfrm>
          <a:prstGeom prst="rect">
            <a:avLst/>
          </a:prstGeom>
        </p:spPr>
        <p:txBody>
          <a:bodyPr>
            <a:noAutofit/>
          </a:bodyPr>
          <a:lstStyle>
            <a:lvl1pPr>
              <a:defRPr sz="3467"/>
            </a:lvl1pPr>
          </a:lstStyle>
          <a:p>
            <a:r>
              <a:rPr lang="en-US"/>
              <a:t>Click to edit Master title style</a:t>
            </a:r>
          </a:p>
        </p:txBody>
      </p:sp>
      <p:sp>
        <p:nvSpPr>
          <p:cNvPr id="20" name="Content Placeholder 2"/>
          <p:cNvSpPr>
            <a:spLocks noGrp="1"/>
          </p:cNvSpPr>
          <p:nvPr>
            <p:ph idx="1"/>
          </p:nvPr>
        </p:nvSpPr>
        <p:spPr>
          <a:xfrm>
            <a:off x="914400" y="1768387"/>
            <a:ext cx="9956800" cy="4251413"/>
          </a:xfrm>
          <a:prstGeom prst="rect">
            <a:avLst/>
          </a:prstGeom>
        </p:spPr>
        <p:txBody>
          <a:bodyPr>
            <a:normAutofit/>
          </a:bodyPr>
          <a:lstStyle>
            <a:lvl1pPr marL="457189" indent="-457189">
              <a:lnSpc>
                <a:spcPct val="110000"/>
              </a:lnSpc>
              <a:buClr>
                <a:schemeClr val="accent2"/>
              </a:buClr>
              <a:defRPr sz="2667"/>
            </a:lvl1pPr>
            <a:lvl2pPr marL="914377" indent="-385224">
              <a:lnSpc>
                <a:spcPct val="110000"/>
              </a:lnSpc>
              <a:buClr>
                <a:schemeClr val="accent4"/>
              </a:buClr>
              <a:defRPr sz="2400"/>
            </a:lvl2pPr>
            <a:lvl3pPr marL="1299601" indent="-304792">
              <a:lnSpc>
                <a:spcPct val="110000"/>
              </a:lnSpc>
              <a:buClr>
                <a:schemeClr val="accent4"/>
              </a:buClr>
              <a:defRPr sz="1867"/>
            </a:lvl3pPr>
            <a:lvl4pPr marL="1676358" indent="-304792">
              <a:lnSpc>
                <a:spcPct val="110000"/>
              </a:lnSpc>
              <a:buClr>
                <a:schemeClr val="accent4"/>
              </a:buClr>
              <a:defRPr sz="1867"/>
            </a:lvl4pPr>
            <a:lvl5pPr marL="1676358" indent="0">
              <a:lnSpc>
                <a:spcPct val="110000"/>
              </a:lnSpc>
              <a:buClr>
                <a:schemeClr val="accent4"/>
              </a:buClr>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Box 20"/>
          <p:cNvSpPr txBox="1"/>
          <p:nvPr userDrawn="1"/>
        </p:nvSpPr>
        <p:spPr>
          <a:xfrm>
            <a:off x="262760" y="6490156"/>
            <a:ext cx="5223640" cy="256545"/>
          </a:xfrm>
          <a:prstGeom prst="rect">
            <a:avLst/>
          </a:prstGeom>
          <a:noFill/>
        </p:spPr>
        <p:txBody>
          <a:bodyPr wrap="square" rtlCol="0">
            <a:spAutoFit/>
          </a:bodyPr>
          <a:lstStyle/>
          <a:p>
            <a:r>
              <a:rPr lang="en-US" sz="1067" b="1">
                <a:solidFill>
                  <a:prstClr val="black"/>
                </a:solidFill>
                <a:cs typeface="Arial" pitchFamily="34" charset="0"/>
              </a:rPr>
              <a:t>LOYOLA UNIVERSITY MARYLAND  | SELLINGER SCHOOL OF BUSINESS</a:t>
            </a:r>
          </a:p>
        </p:txBody>
      </p:sp>
      <p:sp>
        <p:nvSpPr>
          <p:cNvPr id="24" name="Slide Number Placeholder 6"/>
          <p:cNvSpPr>
            <a:spLocks noGrp="1"/>
          </p:cNvSpPr>
          <p:nvPr>
            <p:ph type="sldNum" sz="quarter" idx="12"/>
          </p:nvPr>
        </p:nvSpPr>
        <p:spPr>
          <a:xfrm>
            <a:off x="11582400" y="6629400"/>
            <a:ext cx="508000" cy="228600"/>
          </a:xfrm>
          <a:prstGeom prst="rect">
            <a:avLst/>
          </a:prstGeom>
        </p:spPr>
        <p:txBody>
          <a:bodyPr/>
          <a:lstStyle>
            <a:lvl1pPr>
              <a:defRPr sz="1067"/>
            </a:lvl1pPr>
          </a:lstStyle>
          <a:p>
            <a:fld id="{C4C5411A-C02D-49EF-A313-6C2D6A9C6A3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7007120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20" name="Footer Placeholder 4"/>
          <p:cNvSpPr>
            <a:spLocks noGrp="1"/>
          </p:cNvSpPr>
          <p:nvPr>
            <p:ph type="ftr" sz="quarter" idx="11"/>
          </p:nvPr>
        </p:nvSpPr>
        <p:spPr>
          <a:xfrm>
            <a:off x="266267" y="6096000"/>
            <a:ext cx="3860800" cy="365125"/>
          </a:xfrm>
          <a:prstGeom prst="rect">
            <a:avLst/>
          </a:prstGeom>
        </p:spPr>
        <p:txBody>
          <a:bodyPr anchor="b" anchorCtr="0"/>
          <a:lstStyle>
            <a:lvl1pPr algn="l">
              <a:defRPr sz="1067">
                <a:latin typeface="Arial" pitchFamily="34" charset="0"/>
                <a:cs typeface="Arial" pitchFamily="34" charset="0"/>
              </a:defRPr>
            </a:lvl1pPr>
          </a:lstStyle>
          <a:p>
            <a:endParaRPr lang="en-US">
              <a:solidFill>
                <a:prstClr val="black"/>
              </a:solidFill>
            </a:endParaRPr>
          </a:p>
        </p:txBody>
      </p:sp>
      <p:cxnSp>
        <p:nvCxnSpPr>
          <p:cNvPr id="21" name="Straight Connector 20"/>
          <p:cNvCxnSpPr/>
          <p:nvPr userDrawn="1"/>
        </p:nvCxnSpPr>
        <p:spPr>
          <a:xfrm>
            <a:off x="234733" y="6477000"/>
            <a:ext cx="1168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11410733" y="64770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262760" y="6490156"/>
            <a:ext cx="5223640" cy="256545"/>
          </a:xfrm>
          <a:prstGeom prst="rect">
            <a:avLst/>
          </a:prstGeom>
          <a:noFill/>
        </p:spPr>
        <p:txBody>
          <a:bodyPr wrap="square" rtlCol="0">
            <a:spAutoFit/>
          </a:bodyPr>
          <a:lstStyle/>
          <a:p>
            <a:r>
              <a:rPr lang="en-US" sz="1067" b="1">
                <a:solidFill>
                  <a:prstClr val="black"/>
                </a:solidFill>
                <a:cs typeface="Arial" pitchFamily="34" charset="0"/>
              </a:rPr>
              <a:t>LOYOLA UNIVERSITY MARYLAND  |  SELLINGER SCHOOL OF BUSINESS</a:t>
            </a:r>
          </a:p>
        </p:txBody>
      </p:sp>
      <p:sp>
        <p:nvSpPr>
          <p:cNvPr id="25" name="Slide Number Placeholder 6"/>
          <p:cNvSpPr>
            <a:spLocks noGrp="1"/>
          </p:cNvSpPr>
          <p:nvPr>
            <p:ph type="sldNum" sz="quarter" idx="12"/>
          </p:nvPr>
        </p:nvSpPr>
        <p:spPr>
          <a:xfrm>
            <a:off x="11582400" y="6629400"/>
            <a:ext cx="508000" cy="228600"/>
          </a:xfrm>
          <a:prstGeom prst="rect">
            <a:avLst/>
          </a:prstGeom>
        </p:spPr>
        <p:txBody>
          <a:bodyPr/>
          <a:lstStyle>
            <a:lvl1pPr>
              <a:defRPr sz="1067"/>
            </a:lvl1pPr>
          </a:lstStyle>
          <a:p>
            <a:fld id="{C4C5411A-C02D-49EF-A313-6C2D6A9C6A3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8242290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bwMode="auto">
          <a:xfrm>
            <a:off x="914400" y="685800"/>
            <a:ext cx="9956800" cy="740664"/>
          </a:xfrm>
          <a:prstGeom prst="rect">
            <a:avLst/>
          </a:prstGeom>
        </p:spPr>
        <p:txBody>
          <a:bodyPr>
            <a:noAutofit/>
          </a:bodyPr>
          <a:lstStyle>
            <a:lvl1pPr>
              <a:defRPr sz="3467"/>
            </a:lvl1pPr>
          </a:lstStyle>
          <a:p>
            <a:r>
              <a:rPr lang="en-US"/>
              <a:t>Click to edit Master title style</a:t>
            </a:r>
          </a:p>
        </p:txBody>
      </p:sp>
      <p:sp>
        <p:nvSpPr>
          <p:cNvPr id="13" name="Content Placeholder 2"/>
          <p:cNvSpPr>
            <a:spLocks noGrp="1"/>
          </p:cNvSpPr>
          <p:nvPr>
            <p:ph idx="1"/>
          </p:nvPr>
        </p:nvSpPr>
        <p:spPr>
          <a:xfrm>
            <a:off x="914400" y="1768387"/>
            <a:ext cx="9956800" cy="4526280"/>
          </a:xfrm>
          <a:prstGeom prst="rect">
            <a:avLst/>
          </a:prstGeom>
        </p:spPr>
        <p:txBody>
          <a:bodyPr>
            <a:normAutofit/>
          </a:bodyPr>
          <a:lstStyle>
            <a:lvl1pPr marL="457189" indent="-457189">
              <a:lnSpc>
                <a:spcPct val="110000"/>
              </a:lnSpc>
              <a:buClr>
                <a:schemeClr val="accent2"/>
              </a:buClr>
              <a:defRPr sz="2667"/>
            </a:lvl1pPr>
            <a:lvl2pPr marL="914377" indent="-385224">
              <a:lnSpc>
                <a:spcPct val="110000"/>
              </a:lnSpc>
              <a:buClr>
                <a:schemeClr val="accent4"/>
              </a:buClr>
              <a:defRPr sz="2400"/>
            </a:lvl2pPr>
            <a:lvl3pPr marL="1299601" indent="-304792">
              <a:lnSpc>
                <a:spcPct val="110000"/>
              </a:lnSpc>
              <a:buClr>
                <a:schemeClr val="accent4"/>
              </a:buClr>
              <a:defRPr sz="1867"/>
            </a:lvl3pPr>
            <a:lvl4pPr marL="1676358" indent="-304792">
              <a:lnSpc>
                <a:spcPct val="110000"/>
              </a:lnSpc>
              <a:buClr>
                <a:schemeClr val="accent4"/>
              </a:buClr>
              <a:defRPr sz="1867"/>
            </a:lvl4pPr>
            <a:lvl5pPr marL="1676358" indent="0">
              <a:lnSpc>
                <a:spcPct val="110000"/>
              </a:lnSpc>
              <a:buClr>
                <a:schemeClr val="accent4"/>
              </a:buClr>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Footer Placeholder 4"/>
          <p:cNvSpPr>
            <a:spLocks noGrp="1"/>
          </p:cNvSpPr>
          <p:nvPr>
            <p:ph type="ftr" sz="quarter" idx="11"/>
          </p:nvPr>
        </p:nvSpPr>
        <p:spPr>
          <a:xfrm>
            <a:off x="266267" y="6096000"/>
            <a:ext cx="3860800" cy="365125"/>
          </a:xfrm>
          <a:prstGeom prst="rect">
            <a:avLst/>
          </a:prstGeom>
        </p:spPr>
        <p:txBody>
          <a:bodyPr anchor="b" anchorCtr="0"/>
          <a:lstStyle>
            <a:lvl1pPr algn="l">
              <a:defRPr sz="1067">
                <a:latin typeface="Arial" pitchFamily="34" charset="0"/>
                <a:cs typeface="Arial" pitchFamily="34" charset="0"/>
              </a:defRPr>
            </a:lvl1pPr>
          </a:lstStyle>
          <a:p>
            <a:endParaRPr lang="en-US">
              <a:solidFill>
                <a:prstClr val="black"/>
              </a:solidFill>
            </a:endParaRPr>
          </a:p>
        </p:txBody>
      </p:sp>
      <p:cxnSp>
        <p:nvCxnSpPr>
          <p:cNvPr id="16" name="Straight Connector 15"/>
          <p:cNvCxnSpPr/>
          <p:nvPr userDrawn="1"/>
        </p:nvCxnSpPr>
        <p:spPr>
          <a:xfrm>
            <a:off x="234733" y="6477000"/>
            <a:ext cx="1168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11410733" y="64770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userDrawn="1"/>
        </p:nvSpPr>
        <p:spPr>
          <a:xfrm>
            <a:off x="262760" y="6490156"/>
            <a:ext cx="5223640" cy="256545"/>
          </a:xfrm>
          <a:prstGeom prst="rect">
            <a:avLst/>
          </a:prstGeom>
          <a:noFill/>
        </p:spPr>
        <p:txBody>
          <a:bodyPr wrap="square" rtlCol="0">
            <a:spAutoFit/>
          </a:bodyPr>
          <a:lstStyle/>
          <a:p>
            <a:r>
              <a:rPr lang="en-US" sz="1067" b="1">
                <a:solidFill>
                  <a:prstClr val="black"/>
                </a:solidFill>
                <a:cs typeface="Arial" pitchFamily="34" charset="0"/>
              </a:rPr>
              <a:t>LOYOLA UNIVERSITY MARYLAND  | SELLINGER SCHOOL OF BUSINESS</a:t>
            </a:r>
          </a:p>
        </p:txBody>
      </p:sp>
      <p:sp>
        <p:nvSpPr>
          <p:cNvPr id="21" name="Slide Number Placeholder 6"/>
          <p:cNvSpPr>
            <a:spLocks noGrp="1"/>
          </p:cNvSpPr>
          <p:nvPr>
            <p:ph type="sldNum" sz="quarter" idx="12"/>
          </p:nvPr>
        </p:nvSpPr>
        <p:spPr>
          <a:xfrm>
            <a:off x="11582400" y="6629400"/>
            <a:ext cx="508000" cy="228600"/>
          </a:xfrm>
          <a:prstGeom prst="rect">
            <a:avLst/>
          </a:prstGeom>
        </p:spPr>
        <p:txBody>
          <a:bodyPr/>
          <a:lstStyle>
            <a:lvl1pPr>
              <a:defRPr sz="1067"/>
            </a:lvl1pPr>
          </a:lstStyle>
          <a:p>
            <a:fld id="{C4C5411A-C02D-49EF-A313-6C2D6A9C6A3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32280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547687"/>
            <a:ext cx="4011084" cy="1162051"/>
          </a:xfrm>
          <a:prstGeom prst="rect">
            <a:avLst/>
          </a:prstGeo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547689"/>
            <a:ext cx="6815667" cy="5472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709738"/>
            <a:ext cx="4011084" cy="4310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13" name="Footer Placeholder 4"/>
          <p:cNvSpPr>
            <a:spLocks noGrp="1"/>
          </p:cNvSpPr>
          <p:nvPr>
            <p:ph type="ftr" sz="quarter" idx="11"/>
          </p:nvPr>
        </p:nvSpPr>
        <p:spPr>
          <a:xfrm>
            <a:off x="266267" y="6096000"/>
            <a:ext cx="3860800" cy="365125"/>
          </a:xfrm>
          <a:prstGeom prst="rect">
            <a:avLst/>
          </a:prstGeom>
        </p:spPr>
        <p:txBody>
          <a:bodyPr anchor="b" anchorCtr="0"/>
          <a:lstStyle>
            <a:lvl1pPr algn="l">
              <a:defRPr sz="1067">
                <a:latin typeface="Arial" pitchFamily="34" charset="0"/>
                <a:cs typeface="Arial" pitchFamily="34" charset="0"/>
              </a:defRPr>
            </a:lvl1pPr>
          </a:lstStyle>
          <a:p>
            <a:endParaRPr lang="en-US">
              <a:solidFill>
                <a:prstClr val="black"/>
              </a:solidFill>
            </a:endParaRPr>
          </a:p>
        </p:txBody>
      </p:sp>
      <p:cxnSp>
        <p:nvCxnSpPr>
          <p:cNvPr id="14" name="Straight Connector 13"/>
          <p:cNvCxnSpPr/>
          <p:nvPr userDrawn="1"/>
        </p:nvCxnSpPr>
        <p:spPr>
          <a:xfrm>
            <a:off x="234733" y="6477000"/>
            <a:ext cx="1168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1410733" y="64770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262760" y="6490156"/>
            <a:ext cx="5223640" cy="256545"/>
          </a:xfrm>
          <a:prstGeom prst="rect">
            <a:avLst/>
          </a:prstGeom>
          <a:noFill/>
        </p:spPr>
        <p:txBody>
          <a:bodyPr wrap="square" rtlCol="0">
            <a:spAutoFit/>
          </a:bodyPr>
          <a:lstStyle/>
          <a:p>
            <a:r>
              <a:rPr lang="en-US" sz="1067" b="1">
                <a:solidFill>
                  <a:prstClr val="black"/>
                </a:solidFill>
                <a:cs typeface="Arial" pitchFamily="34" charset="0"/>
              </a:rPr>
              <a:t>LOYOLA UNIVERSITY MARYLAND  | SELLINGER SCHOOL OF BUSINESS</a:t>
            </a:r>
          </a:p>
        </p:txBody>
      </p:sp>
      <p:sp>
        <p:nvSpPr>
          <p:cNvPr id="19" name="Slide Number Placeholder 6"/>
          <p:cNvSpPr>
            <a:spLocks noGrp="1"/>
          </p:cNvSpPr>
          <p:nvPr>
            <p:ph type="sldNum" sz="quarter" idx="12"/>
          </p:nvPr>
        </p:nvSpPr>
        <p:spPr>
          <a:xfrm>
            <a:off x="11582400" y="6629400"/>
            <a:ext cx="508000" cy="228600"/>
          </a:xfrm>
          <a:prstGeom prst="rect">
            <a:avLst/>
          </a:prstGeom>
        </p:spPr>
        <p:txBody>
          <a:bodyPr/>
          <a:lstStyle>
            <a:lvl1pPr>
              <a:defRPr sz="1067"/>
            </a:lvl1pPr>
          </a:lstStyle>
          <a:p>
            <a:fld id="{C4C5411A-C02D-49EF-A313-6C2D6A9C6A3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474756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3"/>
          </a:xfrm>
          <a:prstGeom prst="rect">
            <a:avLst/>
          </a:prstGeom>
        </p:spPr>
        <p:txBody>
          <a:bodyPr anchor="b"/>
          <a:lstStyle>
            <a:lvl1pPr marL="0" indent="0">
              <a:buNone/>
              <a:defRPr sz="24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a:prstGeom prst="rect">
            <a:avLst/>
          </a:prstGeom>
        </p:spPr>
        <p:txBody>
          <a:bodyPr anchor="b"/>
          <a:lstStyle>
            <a:lvl1pPr marL="0" indent="0">
              <a:buNone/>
              <a:defRPr sz="24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p:cNvSpPr>
            <a:spLocks noGrp="1"/>
          </p:cNvSpPr>
          <p:nvPr>
            <p:ph type="title"/>
          </p:nvPr>
        </p:nvSpPr>
        <p:spPr bwMode="auto">
          <a:xfrm>
            <a:off x="914400" y="685800"/>
            <a:ext cx="9956800" cy="740664"/>
          </a:xfrm>
          <a:prstGeom prst="rect">
            <a:avLst/>
          </a:prstGeom>
        </p:spPr>
        <p:txBody>
          <a:bodyPr>
            <a:noAutofit/>
          </a:bodyPr>
          <a:lstStyle>
            <a:lvl1pPr>
              <a:defRPr sz="3467"/>
            </a:lvl1pPr>
          </a:lstStyle>
          <a:p>
            <a:r>
              <a:rPr lang="en-US"/>
              <a:t>Click to edit Master title style</a:t>
            </a:r>
          </a:p>
        </p:txBody>
      </p:sp>
      <p:sp>
        <p:nvSpPr>
          <p:cNvPr id="17" name="Footer Placeholder 4"/>
          <p:cNvSpPr>
            <a:spLocks noGrp="1"/>
          </p:cNvSpPr>
          <p:nvPr>
            <p:ph type="ftr" sz="quarter" idx="11"/>
          </p:nvPr>
        </p:nvSpPr>
        <p:spPr>
          <a:xfrm>
            <a:off x="266267" y="6096000"/>
            <a:ext cx="3860800" cy="365125"/>
          </a:xfrm>
          <a:prstGeom prst="rect">
            <a:avLst/>
          </a:prstGeom>
        </p:spPr>
        <p:txBody>
          <a:bodyPr anchor="b" anchorCtr="0"/>
          <a:lstStyle>
            <a:lvl1pPr algn="l">
              <a:defRPr sz="1067">
                <a:latin typeface="Arial" pitchFamily="34" charset="0"/>
                <a:cs typeface="Arial" pitchFamily="34" charset="0"/>
              </a:defRPr>
            </a:lvl1pPr>
          </a:lstStyle>
          <a:p>
            <a:endParaRPr lang="en-US">
              <a:solidFill>
                <a:prstClr val="black"/>
              </a:solidFill>
            </a:endParaRPr>
          </a:p>
        </p:txBody>
      </p:sp>
      <p:cxnSp>
        <p:nvCxnSpPr>
          <p:cNvPr id="18" name="Straight Connector 17"/>
          <p:cNvCxnSpPr/>
          <p:nvPr userDrawn="1"/>
        </p:nvCxnSpPr>
        <p:spPr>
          <a:xfrm>
            <a:off x="234733" y="6477000"/>
            <a:ext cx="1168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11410733" y="64770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userDrawn="1"/>
        </p:nvSpPr>
        <p:spPr>
          <a:xfrm>
            <a:off x="262760" y="6490156"/>
            <a:ext cx="5223640" cy="256545"/>
          </a:xfrm>
          <a:prstGeom prst="rect">
            <a:avLst/>
          </a:prstGeom>
          <a:noFill/>
        </p:spPr>
        <p:txBody>
          <a:bodyPr wrap="square" rtlCol="0">
            <a:spAutoFit/>
          </a:bodyPr>
          <a:lstStyle/>
          <a:p>
            <a:r>
              <a:rPr lang="en-US" sz="1067" b="1">
                <a:solidFill>
                  <a:prstClr val="black"/>
                </a:solidFill>
                <a:cs typeface="Arial" pitchFamily="34" charset="0"/>
              </a:rPr>
              <a:t>LOYOLA UNIVERSITY MARYLAND  | SELLINGER SCHOOL OF BUSINESS</a:t>
            </a:r>
          </a:p>
        </p:txBody>
      </p:sp>
      <p:sp>
        <p:nvSpPr>
          <p:cNvPr id="23" name="Slide Number Placeholder 6"/>
          <p:cNvSpPr>
            <a:spLocks noGrp="1"/>
          </p:cNvSpPr>
          <p:nvPr>
            <p:ph type="sldNum" sz="quarter" idx="12"/>
          </p:nvPr>
        </p:nvSpPr>
        <p:spPr>
          <a:xfrm>
            <a:off x="11582400" y="6629400"/>
            <a:ext cx="508000" cy="228600"/>
          </a:xfrm>
          <a:prstGeom prst="rect">
            <a:avLst/>
          </a:prstGeom>
        </p:spPr>
        <p:txBody>
          <a:bodyPr/>
          <a:lstStyle>
            <a:lvl1pPr>
              <a:defRPr sz="1067"/>
            </a:lvl1pPr>
          </a:lstStyle>
          <a:p>
            <a:fld id="{C4C5411A-C02D-49EF-A313-6C2D6A9C6A3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9975673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bwMode="auto">
          <a:xfrm>
            <a:off x="914400" y="685800"/>
            <a:ext cx="9956800" cy="740664"/>
          </a:xfrm>
          <a:prstGeom prst="rect">
            <a:avLst/>
          </a:prstGeom>
        </p:spPr>
        <p:txBody>
          <a:bodyPr>
            <a:noAutofit/>
          </a:bodyPr>
          <a:lstStyle>
            <a:lvl1pPr>
              <a:defRPr sz="3467"/>
            </a:lvl1pPr>
          </a:lstStyle>
          <a:p>
            <a:r>
              <a:rPr lang="en-US"/>
              <a:t>Click to edit Master title style</a:t>
            </a:r>
          </a:p>
        </p:txBody>
      </p:sp>
      <p:sp>
        <p:nvSpPr>
          <p:cNvPr id="12" name="Footer Placeholder 4"/>
          <p:cNvSpPr>
            <a:spLocks noGrp="1"/>
          </p:cNvSpPr>
          <p:nvPr>
            <p:ph type="ftr" sz="quarter" idx="11"/>
          </p:nvPr>
        </p:nvSpPr>
        <p:spPr>
          <a:xfrm>
            <a:off x="266267" y="6096000"/>
            <a:ext cx="3860800" cy="365125"/>
          </a:xfrm>
          <a:prstGeom prst="rect">
            <a:avLst/>
          </a:prstGeom>
        </p:spPr>
        <p:txBody>
          <a:bodyPr anchor="b" anchorCtr="0"/>
          <a:lstStyle>
            <a:lvl1pPr algn="l">
              <a:defRPr sz="1067">
                <a:latin typeface="Arial" pitchFamily="34" charset="0"/>
                <a:cs typeface="Arial" pitchFamily="34" charset="0"/>
              </a:defRPr>
            </a:lvl1pPr>
          </a:lstStyle>
          <a:p>
            <a:endParaRPr lang="en-US">
              <a:solidFill>
                <a:prstClr val="black"/>
              </a:solidFill>
            </a:endParaRPr>
          </a:p>
        </p:txBody>
      </p:sp>
      <p:cxnSp>
        <p:nvCxnSpPr>
          <p:cNvPr id="13" name="Straight Connector 12"/>
          <p:cNvCxnSpPr/>
          <p:nvPr userDrawn="1"/>
        </p:nvCxnSpPr>
        <p:spPr>
          <a:xfrm>
            <a:off x="234733" y="6477000"/>
            <a:ext cx="1168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11410733" y="64770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262760" y="6490156"/>
            <a:ext cx="5223640" cy="256545"/>
          </a:xfrm>
          <a:prstGeom prst="rect">
            <a:avLst/>
          </a:prstGeom>
          <a:noFill/>
        </p:spPr>
        <p:txBody>
          <a:bodyPr wrap="square" rtlCol="0">
            <a:spAutoFit/>
          </a:bodyPr>
          <a:lstStyle/>
          <a:p>
            <a:r>
              <a:rPr lang="en-US" sz="1067" b="1">
                <a:solidFill>
                  <a:prstClr val="black"/>
                </a:solidFill>
                <a:cs typeface="Arial" pitchFamily="34" charset="0"/>
              </a:rPr>
              <a:t>LOYOLA UNIVERSITY MARYLAND  | SELLINGER SCHOOL OF BUSINESS</a:t>
            </a:r>
          </a:p>
        </p:txBody>
      </p:sp>
      <p:sp>
        <p:nvSpPr>
          <p:cNvPr id="18" name="Slide Number Placeholder 6"/>
          <p:cNvSpPr>
            <a:spLocks noGrp="1"/>
          </p:cNvSpPr>
          <p:nvPr>
            <p:ph type="sldNum" sz="quarter" idx="12"/>
          </p:nvPr>
        </p:nvSpPr>
        <p:spPr>
          <a:xfrm>
            <a:off x="11582400" y="6629400"/>
            <a:ext cx="508000" cy="228600"/>
          </a:xfrm>
          <a:prstGeom prst="rect">
            <a:avLst/>
          </a:prstGeom>
        </p:spPr>
        <p:txBody>
          <a:bodyPr/>
          <a:lstStyle>
            <a:lvl1pPr>
              <a:defRPr sz="1067"/>
            </a:lvl1pPr>
          </a:lstStyle>
          <a:p>
            <a:fld id="{C4C5411A-C02D-49EF-A313-6C2D6A9C6A3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3751427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a:xfrm>
            <a:off x="266267" y="6096000"/>
            <a:ext cx="3860800" cy="365125"/>
          </a:xfrm>
          <a:prstGeom prst="rect">
            <a:avLst/>
          </a:prstGeom>
        </p:spPr>
        <p:txBody>
          <a:bodyPr anchor="b" anchorCtr="0"/>
          <a:lstStyle>
            <a:lvl1pPr algn="l">
              <a:defRPr sz="1067">
                <a:latin typeface="Arial" pitchFamily="34" charset="0"/>
                <a:cs typeface="Arial" pitchFamily="34" charset="0"/>
              </a:defRPr>
            </a:lvl1pPr>
          </a:lstStyle>
          <a:p>
            <a:endParaRPr lang="en-US">
              <a:solidFill>
                <a:prstClr val="black"/>
              </a:solidFill>
            </a:endParaRPr>
          </a:p>
        </p:txBody>
      </p:sp>
      <p:cxnSp>
        <p:nvCxnSpPr>
          <p:cNvPr id="11" name="Straight Connector 10"/>
          <p:cNvCxnSpPr/>
          <p:nvPr userDrawn="1"/>
        </p:nvCxnSpPr>
        <p:spPr>
          <a:xfrm>
            <a:off x="234733" y="6477000"/>
            <a:ext cx="1168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11410733" y="64770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262760" y="6490156"/>
            <a:ext cx="5223640" cy="256545"/>
          </a:xfrm>
          <a:prstGeom prst="rect">
            <a:avLst/>
          </a:prstGeom>
          <a:noFill/>
        </p:spPr>
        <p:txBody>
          <a:bodyPr wrap="square" rtlCol="0">
            <a:spAutoFit/>
          </a:bodyPr>
          <a:lstStyle/>
          <a:p>
            <a:r>
              <a:rPr lang="en-US" sz="1067" b="1">
                <a:solidFill>
                  <a:prstClr val="black"/>
                </a:solidFill>
                <a:cs typeface="Arial" pitchFamily="34" charset="0"/>
              </a:rPr>
              <a:t>LOYOLA UNIVERSITY MARYLAND  | SELLINGER SCHOOL OF BUSINESS</a:t>
            </a:r>
          </a:p>
        </p:txBody>
      </p:sp>
      <p:sp>
        <p:nvSpPr>
          <p:cNvPr id="16" name="Slide Number Placeholder 6"/>
          <p:cNvSpPr>
            <a:spLocks noGrp="1"/>
          </p:cNvSpPr>
          <p:nvPr>
            <p:ph type="sldNum" sz="quarter" idx="12"/>
          </p:nvPr>
        </p:nvSpPr>
        <p:spPr>
          <a:xfrm>
            <a:off x="11582400" y="6629400"/>
            <a:ext cx="508000" cy="228600"/>
          </a:xfrm>
          <a:prstGeom prst="rect">
            <a:avLst/>
          </a:prstGeom>
        </p:spPr>
        <p:txBody>
          <a:bodyPr/>
          <a:lstStyle>
            <a:lvl1pPr>
              <a:defRPr sz="1067"/>
            </a:lvl1pPr>
          </a:lstStyle>
          <a:p>
            <a:fld id="{C4C5411A-C02D-49EF-A313-6C2D6A9C6A3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4158068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547687"/>
            <a:ext cx="4011084" cy="1162051"/>
          </a:xfrm>
          <a:prstGeom prst="rect">
            <a:avLst/>
          </a:prstGeo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547689"/>
            <a:ext cx="6815667" cy="5472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709738"/>
            <a:ext cx="4011084" cy="4310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13" name="Footer Placeholder 4"/>
          <p:cNvSpPr>
            <a:spLocks noGrp="1"/>
          </p:cNvSpPr>
          <p:nvPr>
            <p:ph type="ftr" sz="quarter" idx="11"/>
          </p:nvPr>
        </p:nvSpPr>
        <p:spPr>
          <a:xfrm>
            <a:off x="266267" y="6096000"/>
            <a:ext cx="3860800" cy="365125"/>
          </a:xfrm>
          <a:prstGeom prst="rect">
            <a:avLst/>
          </a:prstGeom>
        </p:spPr>
        <p:txBody>
          <a:bodyPr anchor="b" anchorCtr="0"/>
          <a:lstStyle>
            <a:lvl1pPr algn="l">
              <a:defRPr sz="1067">
                <a:latin typeface="Arial" pitchFamily="34" charset="0"/>
                <a:cs typeface="Arial" pitchFamily="34" charset="0"/>
              </a:defRPr>
            </a:lvl1pPr>
          </a:lstStyle>
          <a:p>
            <a:endParaRPr lang="en-US">
              <a:solidFill>
                <a:prstClr val="black"/>
              </a:solidFill>
            </a:endParaRPr>
          </a:p>
        </p:txBody>
      </p:sp>
      <p:cxnSp>
        <p:nvCxnSpPr>
          <p:cNvPr id="14" name="Straight Connector 13"/>
          <p:cNvCxnSpPr/>
          <p:nvPr userDrawn="1"/>
        </p:nvCxnSpPr>
        <p:spPr>
          <a:xfrm>
            <a:off x="234733" y="6477000"/>
            <a:ext cx="1168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1410733" y="64770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262760" y="6490156"/>
            <a:ext cx="5223640" cy="256545"/>
          </a:xfrm>
          <a:prstGeom prst="rect">
            <a:avLst/>
          </a:prstGeom>
          <a:noFill/>
        </p:spPr>
        <p:txBody>
          <a:bodyPr wrap="square" rtlCol="0">
            <a:spAutoFit/>
          </a:bodyPr>
          <a:lstStyle/>
          <a:p>
            <a:r>
              <a:rPr lang="en-US" sz="1067" b="1">
                <a:solidFill>
                  <a:prstClr val="black"/>
                </a:solidFill>
                <a:cs typeface="Arial" pitchFamily="34" charset="0"/>
              </a:rPr>
              <a:t>LOYOLA UNIVERSITY MARYLAND  | SELLINGER SCHOOL OF BUSINESS</a:t>
            </a:r>
          </a:p>
        </p:txBody>
      </p:sp>
      <p:sp>
        <p:nvSpPr>
          <p:cNvPr id="19" name="Slide Number Placeholder 6"/>
          <p:cNvSpPr>
            <a:spLocks noGrp="1"/>
          </p:cNvSpPr>
          <p:nvPr>
            <p:ph type="sldNum" sz="quarter" idx="12"/>
          </p:nvPr>
        </p:nvSpPr>
        <p:spPr>
          <a:xfrm>
            <a:off x="11582400" y="6629400"/>
            <a:ext cx="508000" cy="228600"/>
          </a:xfrm>
          <a:prstGeom prst="rect">
            <a:avLst/>
          </a:prstGeom>
        </p:spPr>
        <p:txBody>
          <a:bodyPr/>
          <a:lstStyle>
            <a:lvl1pPr>
              <a:defRPr sz="1067"/>
            </a:lvl1pPr>
          </a:lstStyle>
          <a:p>
            <a:fld id="{C4C5411A-C02D-49EF-A313-6C2D6A9C6A3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859230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a:xfrm>
            <a:off x="266267" y="6096000"/>
            <a:ext cx="3860800" cy="365125"/>
          </a:xfrm>
          <a:prstGeom prst="rect">
            <a:avLst/>
          </a:prstGeom>
        </p:spPr>
        <p:txBody>
          <a:bodyPr anchor="b" anchorCtr="0"/>
          <a:lstStyle>
            <a:lvl1pPr algn="l">
              <a:defRPr sz="1067">
                <a:latin typeface="Arial" pitchFamily="34" charset="0"/>
                <a:cs typeface="Arial" pitchFamily="34" charset="0"/>
              </a:defRPr>
            </a:lvl1pPr>
          </a:lstStyle>
          <a:p>
            <a:endParaRPr lang="en-US">
              <a:solidFill>
                <a:prstClr val="black"/>
              </a:solidFill>
            </a:endParaRPr>
          </a:p>
        </p:txBody>
      </p:sp>
      <p:cxnSp>
        <p:nvCxnSpPr>
          <p:cNvPr id="14" name="Straight Connector 13"/>
          <p:cNvCxnSpPr/>
          <p:nvPr userDrawn="1"/>
        </p:nvCxnSpPr>
        <p:spPr>
          <a:xfrm>
            <a:off x="234733" y="6477000"/>
            <a:ext cx="1168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1410733" y="64770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262760" y="6490156"/>
            <a:ext cx="5223640" cy="256545"/>
          </a:xfrm>
          <a:prstGeom prst="rect">
            <a:avLst/>
          </a:prstGeom>
          <a:noFill/>
        </p:spPr>
        <p:txBody>
          <a:bodyPr wrap="square" rtlCol="0">
            <a:spAutoFit/>
          </a:bodyPr>
          <a:lstStyle/>
          <a:p>
            <a:r>
              <a:rPr lang="en-US" sz="1067" b="1">
                <a:solidFill>
                  <a:prstClr val="black"/>
                </a:solidFill>
                <a:cs typeface="Arial" pitchFamily="34" charset="0"/>
              </a:rPr>
              <a:t>LOYOLA UNIVERSITY MARYLAND  | SELLINGER SCHOOL OF BUSINESS</a:t>
            </a:r>
          </a:p>
        </p:txBody>
      </p:sp>
      <p:pic>
        <p:nvPicPr>
          <p:cNvPr id="9" name="Picture Placeholder 7" descr="loyolaishogwarts.jpg"/>
          <p:cNvPicPr>
            <a:picLocks noChangeAspect="1"/>
          </p:cNvPicPr>
          <p:nvPr userDrawn="1"/>
        </p:nvPicPr>
        <p:blipFill>
          <a:blip r:embed="rId3" cstate="print"/>
          <a:srcRect l="6750" r="6750"/>
          <a:stretch>
            <a:fillRect/>
          </a:stretch>
        </p:blipFill>
        <p:spPr>
          <a:xfrm>
            <a:off x="796705" y="702367"/>
            <a:ext cx="9379391" cy="5275907"/>
          </a:xfrm>
          <a:prstGeom prst="rect">
            <a:avLst/>
          </a:prstGeom>
          <a:ln w="19050">
            <a:solidFill>
              <a:schemeClr val="tx1"/>
            </a:solidFill>
          </a:ln>
        </p:spPr>
      </p:pic>
    </p:spTree>
    <p:extLst>
      <p:ext uri="{BB962C8B-B14F-4D97-AF65-F5344CB8AC3E}">
        <p14:creationId xmlns:p14="http://schemas.microsoft.com/office/powerpoint/2010/main" val="104377932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6400" y="304800"/>
            <a:ext cx="11176000" cy="10668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828800" y="6492876"/>
            <a:ext cx="28448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11013440" y="6339840"/>
            <a:ext cx="812800" cy="471171"/>
          </a:xfrm>
          <a:prstGeom prst="rect">
            <a:avLst/>
          </a:prstGeom>
        </p:spPr>
        <p:txBody>
          <a:bodyPr/>
          <a:lstStyle/>
          <a:p>
            <a:fld id="{C4C5411A-C02D-49EF-A313-6C2D6A9C6A3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9871985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828800" y="6492876"/>
            <a:ext cx="28448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11013440" y="6339840"/>
            <a:ext cx="812800" cy="471171"/>
          </a:xfrm>
          <a:prstGeom prst="rect">
            <a:avLst/>
          </a:prstGeom>
        </p:spPr>
        <p:txBody>
          <a:bodyPr/>
          <a:lstStyle/>
          <a:p>
            <a:fld id="{C4C5411A-C02D-49EF-A313-6C2D6A9C6A3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18292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1.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276499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l"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463700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hf hdr="0" ftr="0" dt="0"/>
  <p:txStyles>
    <p:titleStyle>
      <a:lvl1pPr algn="l"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558949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hf hdr="0" ftr="0" dt="0"/>
  <p:txStyles>
    <p:titleStyle>
      <a:lvl1pPr algn="l"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829592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hf hdr="0" ftr="0" dt="0"/>
  <p:txStyles>
    <p:titleStyle>
      <a:lvl1pPr algn="l"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6157741"/>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hf hdr="0" ftr="0" dt="0"/>
  <p:txStyles>
    <p:titleStyle>
      <a:lvl1pPr algn="l"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4235315"/>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Lst>
  <p:hf hdr="0" ftr="0" dt="0"/>
  <p:txStyles>
    <p:titleStyle>
      <a:lvl1pPr algn="l"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8428114"/>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Lst>
  <p:hf hdr="0" ftr="0" dt="0"/>
  <p:txStyles>
    <p:titleStyle>
      <a:lvl1pPr algn="l"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0951506"/>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Lst>
  <p:hf hdr="0" ftr="0" dt="0"/>
  <p:txStyles>
    <p:titleStyle>
      <a:lvl1pPr algn="l"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3.xml"/></Relationships>
</file>

<file path=ppt/slides/_rels/slide1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6.png"/><Relationship Id="rId7" Type="http://schemas.openxmlformats.org/officeDocument/2006/relationships/diagramColors" Target="../diagrams/colors4.xml"/><Relationship Id="rId2" Type="http://schemas.openxmlformats.org/officeDocument/2006/relationships/notesSlide" Target="../notesSlides/notesSlide6.xml"/><Relationship Id="rId1" Type="http://schemas.openxmlformats.org/officeDocument/2006/relationships/slideLayout" Target="../slideLayouts/slideLayout76.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6.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6.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6.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6.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6.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6.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6.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6.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6.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6.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6.xml"/></Relationships>
</file>

<file path=ppt/slides/_rels/slide2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8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4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5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6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diagramLayout" Target="../diagrams/layout8.xml"/><Relationship Id="rId7" Type="http://schemas.openxmlformats.org/officeDocument/2006/relationships/image" Target="../media/image39.png"/><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2.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18" Type="http://schemas.openxmlformats.org/officeDocument/2006/relationships/image" Target="../media/image56.png"/><Relationship Id="rId26" Type="http://schemas.openxmlformats.org/officeDocument/2006/relationships/image" Target="../media/image64.png"/><Relationship Id="rId3" Type="http://schemas.openxmlformats.org/officeDocument/2006/relationships/image" Target="../media/image41.png"/><Relationship Id="rId21" Type="http://schemas.openxmlformats.org/officeDocument/2006/relationships/image" Target="../media/image59.png"/><Relationship Id="rId7" Type="http://schemas.openxmlformats.org/officeDocument/2006/relationships/image" Target="../media/image45.png"/><Relationship Id="rId12" Type="http://schemas.openxmlformats.org/officeDocument/2006/relationships/image" Target="../media/image50.png"/><Relationship Id="rId17" Type="http://schemas.openxmlformats.org/officeDocument/2006/relationships/image" Target="../media/image55.png"/><Relationship Id="rId25" Type="http://schemas.openxmlformats.org/officeDocument/2006/relationships/image" Target="../media/image63.png"/><Relationship Id="rId2" Type="http://schemas.openxmlformats.org/officeDocument/2006/relationships/chart" Target="../charts/chart1.xml"/><Relationship Id="rId16" Type="http://schemas.openxmlformats.org/officeDocument/2006/relationships/image" Target="../media/image54.png"/><Relationship Id="rId20" Type="http://schemas.openxmlformats.org/officeDocument/2006/relationships/image" Target="../media/image58.png"/><Relationship Id="rId29" Type="http://schemas.openxmlformats.org/officeDocument/2006/relationships/image" Target="../media/image67.png"/><Relationship Id="rId1" Type="http://schemas.openxmlformats.org/officeDocument/2006/relationships/slideLayout" Target="../slideLayouts/slideLayout5.xml"/><Relationship Id="rId6" Type="http://schemas.openxmlformats.org/officeDocument/2006/relationships/image" Target="../media/image44.png"/><Relationship Id="rId11" Type="http://schemas.openxmlformats.org/officeDocument/2006/relationships/image" Target="../media/image49.png"/><Relationship Id="rId24" Type="http://schemas.openxmlformats.org/officeDocument/2006/relationships/image" Target="../media/image62.png"/><Relationship Id="rId5" Type="http://schemas.openxmlformats.org/officeDocument/2006/relationships/image" Target="../media/image43.png"/><Relationship Id="rId15" Type="http://schemas.openxmlformats.org/officeDocument/2006/relationships/image" Target="../media/image53.png"/><Relationship Id="rId23" Type="http://schemas.openxmlformats.org/officeDocument/2006/relationships/image" Target="../media/image61.png"/><Relationship Id="rId28" Type="http://schemas.openxmlformats.org/officeDocument/2006/relationships/image" Target="../media/image66.png"/><Relationship Id="rId10" Type="http://schemas.openxmlformats.org/officeDocument/2006/relationships/image" Target="../media/image48.png"/><Relationship Id="rId19" Type="http://schemas.openxmlformats.org/officeDocument/2006/relationships/image" Target="../media/image57.png"/><Relationship Id="rId31" Type="http://schemas.openxmlformats.org/officeDocument/2006/relationships/image" Target="../media/image69.pn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52.png"/><Relationship Id="rId22" Type="http://schemas.openxmlformats.org/officeDocument/2006/relationships/image" Target="../media/image60.png"/><Relationship Id="rId27" Type="http://schemas.openxmlformats.org/officeDocument/2006/relationships/image" Target="../media/image65.png"/><Relationship Id="rId30" Type="http://schemas.openxmlformats.org/officeDocument/2006/relationships/image" Target="../media/image68.png"/></Relationships>
</file>

<file path=ppt/slides/_rels/slide5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5.xml"/><Relationship Id="rId4" Type="http://schemas.openxmlformats.org/officeDocument/2006/relationships/image" Target="../media/image7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3.xml"/></Relationships>
</file>

<file path=ppt/slides/_rels/slide6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66.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3.xml"/></Relationships>
</file>

<file path=ppt/slides/_rels/slide70.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3.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3.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 xmlns:a16="http://schemas.microsoft.com/office/drawing/2014/main" id="{F0F4FBCE-A57A-4E97-AA40-FC92C8B345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99608"/>
            <a:ext cx="12090400" cy="655839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 xmlns:a16="http://schemas.microsoft.com/office/drawing/2014/main" id="{C0906E5C-28B8-453D-8170-8B7BA9A3BF6D}"/>
              </a:ext>
            </a:extLst>
          </p:cNvPr>
          <p:cNvSpPr>
            <a:spLocks noGrp="1"/>
          </p:cNvSpPr>
          <p:nvPr>
            <p:ph type="sldNum" sz="quarter" idx="12"/>
          </p:nvPr>
        </p:nvSpPr>
        <p:spPr/>
        <p:txBody>
          <a:bodyPr/>
          <a:lstStyle/>
          <a:p>
            <a:fld id="{C4C5411A-C02D-49EF-A313-6C2D6A9C6A32}" type="slidenum">
              <a:rPr lang="en-US" smtClean="0">
                <a:solidFill>
                  <a:prstClr val="black"/>
                </a:solidFill>
              </a:rPr>
              <a:pPr/>
              <a:t>1</a:t>
            </a:fld>
            <a:endParaRPr lang="en-US">
              <a:solidFill>
                <a:prstClr val="black"/>
              </a:solidFill>
            </a:endParaRPr>
          </a:p>
        </p:txBody>
      </p:sp>
      <p:sp>
        <p:nvSpPr>
          <p:cNvPr id="5" name="Rectangle 4">
            <a:extLst>
              <a:ext uri="{FF2B5EF4-FFF2-40B4-BE49-F238E27FC236}">
                <a16:creationId xmlns="" xmlns:a16="http://schemas.microsoft.com/office/drawing/2014/main" id="{5FC57BA2-DD22-4135-BB5F-E238CFA3CB8E}"/>
              </a:ext>
            </a:extLst>
          </p:cNvPr>
          <p:cNvSpPr/>
          <p:nvPr/>
        </p:nvSpPr>
        <p:spPr>
          <a:xfrm>
            <a:off x="5974813" y="3244334"/>
            <a:ext cx="242374" cy="369332"/>
          </a:xfrm>
          <a:prstGeom prst="rect">
            <a:avLst/>
          </a:prstGeom>
        </p:spPr>
        <p:txBody>
          <a:bodyPr wrap="none">
            <a:spAutoFit/>
          </a:bodyPr>
          <a:lstStyle/>
          <a:p>
            <a:r>
              <a:rPr lang="en-US">
                <a:solidFill>
                  <a:srgbClr val="000000"/>
                </a:solidFill>
                <a:latin typeface="Times New Roman" panose="02020603050405020304" pitchFamily="18" charset="0"/>
              </a:rPr>
              <a:t> </a:t>
            </a:r>
            <a:endParaRPr lang="en-US"/>
          </a:p>
        </p:txBody>
      </p:sp>
      <p:sp>
        <p:nvSpPr>
          <p:cNvPr id="6" name="TextBox 5">
            <a:extLst>
              <a:ext uri="{FF2B5EF4-FFF2-40B4-BE49-F238E27FC236}">
                <a16:creationId xmlns="" xmlns:a16="http://schemas.microsoft.com/office/drawing/2014/main" id="{54715710-AB45-4570-8F31-BFDCB62BB1EB}"/>
              </a:ext>
            </a:extLst>
          </p:cNvPr>
          <p:cNvSpPr txBox="1"/>
          <p:nvPr/>
        </p:nvSpPr>
        <p:spPr>
          <a:xfrm>
            <a:off x="144937" y="5358063"/>
            <a:ext cx="6656916" cy="1200329"/>
          </a:xfrm>
          <a:prstGeom prst="rect">
            <a:avLst/>
          </a:prstGeom>
          <a:noFill/>
        </p:spPr>
        <p:txBody>
          <a:bodyPr wrap="square" rtlCol="0">
            <a:spAutoFit/>
          </a:bodyPr>
          <a:lstStyle/>
          <a:p>
            <a:r>
              <a:rPr lang="en-US" sz="3600" err="1"/>
              <a:t>Sellinger</a:t>
            </a:r>
            <a:r>
              <a:rPr lang="en-US" sz="3600"/>
              <a:t> Applied Portfolio​</a:t>
            </a:r>
          </a:p>
          <a:p>
            <a:r>
              <a:rPr lang="en-US" sz="3600"/>
              <a:t>Portfolio Review |Summer 2019</a:t>
            </a:r>
          </a:p>
        </p:txBody>
      </p:sp>
    </p:spTree>
    <p:extLst>
      <p:ext uri="{BB962C8B-B14F-4D97-AF65-F5344CB8AC3E}">
        <p14:creationId xmlns:p14="http://schemas.microsoft.com/office/powerpoint/2010/main" val="37442256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7D84CB8-449B-4A5B-9A17-812A6AE027C8}"/>
              </a:ext>
            </a:extLst>
          </p:cNvPr>
          <p:cNvSpPr>
            <a:spLocks noGrp="1"/>
          </p:cNvSpPr>
          <p:nvPr>
            <p:ph type="title"/>
          </p:nvPr>
        </p:nvSpPr>
        <p:spPr/>
        <p:txBody>
          <a:bodyPr anchor="t">
            <a:noAutofit/>
          </a:bodyPr>
          <a:lstStyle/>
          <a:p>
            <a:r>
              <a:rPr lang="en-US" sz="3200" b="1">
                <a:latin typeface="Cambria"/>
                <a:cs typeface="Arial"/>
              </a:rPr>
              <a:t>U.S. Durable Goods Orders</a:t>
            </a:r>
            <a:br>
              <a:rPr lang="en-US" sz="3200" b="1">
                <a:latin typeface="Cambria"/>
                <a:cs typeface="Arial"/>
              </a:rPr>
            </a:br>
            <a:r>
              <a:rPr lang="en-US" sz="2800" b="1">
                <a:latin typeface="Cambria"/>
                <a:cs typeface="Arial"/>
              </a:rPr>
              <a:t>January – June 2019</a:t>
            </a:r>
            <a:endParaRPr lang="en-US" sz="2800" b="1">
              <a:latin typeface="Cambria"/>
            </a:endParaRPr>
          </a:p>
        </p:txBody>
      </p:sp>
      <p:pic>
        <p:nvPicPr>
          <p:cNvPr id="5" name="Picture 5" descr="A close up of a map&#10;&#10;Description generated with high confidence">
            <a:extLst>
              <a:ext uri="{FF2B5EF4-FFF2-40B4-BE49-F238E27FC236}">
                <a16:creationId xmlns="" xmlns:a16="http://schemas.microsoft.com/office/drawing/2014/main" id="{20EF371C-5CB3-4C82-8332-F9F14CD938DC}"/>
              </a:ext>
            </a:extLst>
          </p:cNvPr>
          <p:cNvPicPr>
            <a:picLocks noGrp="1" noChangeAspect="1"/>
          </p:cNvPicPr>
          <p:nvPr>
            <p:ph idx="1"/>
          </p:nvPr>
        </p:nvPicPr>
        <p:blipFill>
          <a:blip r:embed="rId2"/>
          <a:stretch>
            <a:fillRect/>
          </a:stretch>
        </p:blipFill>
        <p:spPr>
          <a:xfrm>
            <a:off x="921559" y="1977682"/>
            <a:ext cx="6836973" cy="4120371"/>
          </a:xfrm>
          <a:prstGeom prst="rect">
            <a:avLst/>
          </a:prstGeom>
        </p:spPr>
      </p:pic>
      <p:sp>
        <p:nvSpPr>
          <p:cNvPr id="4" name="Slide Number Placeholder 3">
            <a:extLst>
              <a:ext uri="{FF2B5EF4-FFF2-40B4-BE49-F238E27FC236}">
                <a16:creationId xmlns="" xmlns:a16="http://schemas.microsoft.com/office/drawing/2014/main" id="{B9F876BA-7929-4C79-B745-1E860E0B3401}"/>
              </a:ext>
            </a:extLst>
          </p:cNvPr>
          <p:cNvSpPr>
            <a:spLocks noGrp="1"/>
          </p:cNvSpPr>
          <p:nvPr>
            <p:ph type="sldNum" sz="quarter" idx="12"/>
          </p:nvPr>
        </p:nvSpPr>
        <p:spPr/>
        <p:txBody>
          <a:bodyPr/>
          <a:lstStyle/>
          <a:p>
            <a:fld id="{C4C5411A-C02D-49EF-A313-6C2D6A9C6A32}" type="slidenum">
              <a:rPr lang="en-US" smtClean="0">
                <a:solidFill>
                  <a:prstClr val="black"/>
                </a:solidFill>
              </a:rPr>
              <a:pPr/>
              <a:t>10</a:t>
            </a:fld>
            <a:endParaRPr lang="en-US">
              <a:solidFill>
                <a:prstClr val="black"/>
              </a:solidFill>
            </a:endParaRPr>
          </a:p>
        </p:txBody>
      </p:sp>
      <p:sp>
        <p:nvSpPr>
          <p:cNvPr id="3" name="TextBox 2">
            <a:extLst>
              <a:ext uri="{FF2B5EF4-FFF2-40B4-BE49-F238E27FC236}">
                <a16:creationId xmlns="" xmlns:a16="http://schemas.microsoft.com/office/drawing/2014/main" id="{9E45F6AF-B577-496C-98E3-0B834129FAF0}"/>
              </a:ext>
            </a:extLst>
          </p:cNvPr>
          <p:cNvSpPr txBox="1"/>
          <p:nvPr/>
        </p:nvSpPr>
        <p:spPr>
          <a:xfrm>
            <a:off x="8088702" y="684362"/>
            <a:ext cx="3447690"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Cambria"/>
              </a:rPr>
              <a:t>Durable goods are expensive items that last three years or more. </a:t>
            </a:r>
            <a:endParaRPr lang="en-US"/>
          </a:p>
          <a:p>
            <a:endParaRPr lang="en-US">
              <a:latin typeface="Cambria"/>
            </a:endParaRPr>
          </a:p>
          <a:p>
            <a:r>
              <a:rPr lang="en-US">
                <a:latin typeface="Cambria"/>
              </a:rPr>
              <a:t> Companies buy more durable goods when they feel confident about the economy and less when they are not sure.</a:t>
            </a:r>
          </a:p>
          <a:p>
            <a:endParaRPr lang="en-US">
              <a:latin typeface="Cambria"/>
              <a:cs typeface="Arial"/>
            </a:endParaRPr>
          </a:p>
          <a:p>
            <a:r>
              <a:rPr lang="en-US">
                <a:latin typeface="Cambria"/>
                <a:cs typeface="Arial"/>
              </a:rPr>
              <a:t>Orders for durable goods fell 1.3% in May 2019. The decrease was driven by a 28.2% drop in new orders for commercial aircraft (Boeing 737 MAX). Orders for military aircraft fell by 15.3% and order for computers fell by 2.4%</a:t>
            </a:r>
            <a:endParaRPr lang="en-US">
              <a:latin typeface="Cambria"/>
            </a:endParaRPr>
          </a:p>
        </p:txBody>
      </p:sp>
      <p:pic>
        <p:nvPicPr>
          <p:cNvPr id="8" name="Picture 8" descr="A close up of a logo&#10;&#10;Description generated with high confidence">
            <a:extLst>
              <a:ext uri="{FF2B5EF4-FFF2-40B4-BE49-F238E27FC236}">
                <a16:creationId xmlns="" xmlns:a16="http://schemas.microsoft.com/office/drawing/2014/main" id="{6E8B3AA6-6781-4E80-8F03-372547FE2EDA}"/>
              </a:ext>
            </a:extLst>
          </p:cNvPr>
          <p:cNvPicPr>
            <a:picLocks noChangeAspect="1"/>
          </p:cNvPicPr>
          <p:nvPr/>
        </p:nvPicPr>
        <p:blipFill>
          <a:blip r:embed="rId3"/>
          <a:stretch>
            <a:fillRect/>
          </a:stretch>
        </p:blipFill>
        <p:spPr>
          <a:xfrm>
            <a:off x="9317067" y="5505809"/>
            <a:ext cx="1695450" cy="533400"/>
          </a:xfrm>
          <a:prstGeom prst="rect">
            <a:avLst/>
          </a:prstGeom>
        </p:spPr>
      </p:pic>
    </p:spTree>
    <p:extLst>
      <p:ext uri="{BB962C8B-B14F-4D97-AF65-F5344CB8AC3E}">
        <p14:creationId xmlns:p14="http://schemas.microsoft.com/office/powerpoint/2010/main" val="2317641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21069FE2-FAE9-4056-9CFF-B0AFCD66347E}"/>
              </a:ext>
            </a:extLst>
          </p:cNvPr>
          <p:cNvSpPr>
            <a:spLocks noGrp="1"/>
          </p:cNvSpPr>
          <p:nvPr>
            <p:ph type="sldNum" sz="quarter" idx="12"/>
          </p:nvPr>
        </p:nvSpPr>
        <p:spPr/>
        <p:txBody>
          <a:bodyPr/>
          <a:lstStyle/>
          <a:p>
            <a:fld id="{C4C5411A-C02D-49EF-A313-6C2D6A9C6A32}" type="slidenum">
              <a:rPr lang="en-US" smtClean="0">
                <a:solidFill>
                  <a:prstClr val="black"/>
                </a:solidFill>
              </a:rPr>
              <a:pPr/>
              <a:t>11</a:t>
            </a:fld>
            <a:endParaRPr lang="en-US">
              <a:solidFill>
                <a:prstClr val="black"/>
              </a:solidFill>
            </a:endParaRPr>
          </a:p>
        </p:txBody>
      </p:sp>
      <p:sp>
        <p:nvSpPr>
          <p:cNvPr id="6" name="Title 7">
            <a:extLst>
              <a:ext uri="{FF2B5EF4-FFF2-40B4-BE49-F238E27FC236}">
                <a16:creationId xmlns="" xmlns:a16="http://schemas.microsoft.com/office/drawing/2014/main" id="{30234B37-A244-44EC-B039-15A4A7F1143A}"/>
              </a:ext>
            </a:extLst>
          </p:cNvPr>
          <p:cNvSpPr txBox="1">
            <a:spLocks/>
          </p:cNvSpPr>
          <p:nvPr/>
        </p:nvSpPr>
        <p:spPr bwMode="auto">
          <a:xfrm>
            <a:off x="796985" y="491336"/>
            <a:ext cx="9166046" cy="941947"/>
          </a:xfrm>
          <a:prstGeom prst="rect">
            <a:avLst/>
          </a:prstGeom>
        </p:spPr>
        <p:txBody>
          <a:bodyPr anchor="t">
            <a:noAutofit/>
          </a:bodyPr>
          <a:lstStyle>
            <a:lvl1pPr algn="l" defTabSz="1219170" rtl="0" eaLnBrk="1" latinLnBrk="0" hangingPunct="1">
              <a:spcBef>
                <a:spcPct val="0"/>
              </a:spcBef>
              <a:buNone/>
              <a:defRPr sz="3467" kern="1200">
                <a:solidFill>
                  <a:schemeClr val="tx1"/>
                </a:solidFill>
                <a:latin typeface="+mj-lt"/>
                <a:ea typeface="+mj-ea"/>
                <a:cs typeface="+mj-cs"/>
              </a:defRPr>
            </a:lvl1pPr>
          </a:lstStyle>
          <a:p>
            <a:r>
              <a:rPr lang="en-US" sz="3200" b="1">
                <a:latin typeface="Cambria"/>
              </a:rPr>
              <a:t>Civilian Unemployment Rate </a:t>
            </a:r>
            <a:endParaRPr lang="en-US" sz="2400" b="1">
              <a:latin typeface="Cambria" panose="02040503050406030204" pitchFamily="18" charset="0"/>
            </a:endParaRPr>
          </a:p>
          <a:p>
            <a:r>
              <a:rPr lang="en-US" sz="2400" b="1">
                <a:latin typeface="Cambria"/>
              </a:rPr>
              <a:t>January – June 2019</a:t>
            </a:r>
            <a:endParaRPr lang="en-US" sz="2400" b="1">
              <a:latin typeface="Cambria" panose="02040503050406030204" pitchFamily="18" charset="0"/>
            </a:endParaRPr>
          </a:p>
        </p:txBody>
      </p:sp>
      <p:pic>
        <p:nvPicPr>
          <p:cNvPr id="11" name="Picture 11" descr="A screenshot of a map&#10;&#10;Description generated with very high confidence">
            <a:extLst>
              <a:ext uri="{FF2B5EF4-FFF2-40B4-BE49-F238E27FC236}">
                <a16:creationId xmlns="" xmlns:a16="http://schemas.microsoft.com/office/drawing/2014/main" id="{0CFD50C3-DF2C-4D48-9772-5125E1FED926}"/>
              </a:ext>
            </a:extLst>
          </p:cNvPr>
          <p:cNvPicPr>
            <a:picLocks noGrp="1" noChangeAspect="1"/>
          </p:cNvPicPr>
          <p:nvPr>
            <p:ph idx="1"/>
          </p:nvPr>
        </p:nvPicPr>
        <p:blipFill>
          <a:blip r:embed="rId2"/>
          <a:stretch>
            <a:fillRect/>
          </a:stretch>
        </p:blipFill>
        <p:spPr>
          <a:xfrm>
            <a:off x="715414" y="1408953"/>
            <a:ext cx="7148621" cy="4984658"/>
          </a:xfrm>
          <a:prstGeom prst="rect">
            <a:avLst/>
          </a:prstGeom>
        </p:spPr>
      </p:pic>
      <p:pic>
        <p:nvPicPr>
          <p:cNvPr id="17" name="Picture 17" descr="A screenshot of a cell phone&#10;&#10;Description generated with high confidence">
            <a:extLst>
              <a:ext uri="{FF2B5EF4-FFF2-40B4-BE49-F238E27FC236}">
                <a16:creationId xmlns="" xmlns:a16="http://schemas.microsoft.com/office/drawing/2014/main" id="{D6DC74F6-F77D-424F-98A6-FB2B518669EE}"/>
              </a:ext>
            </a:extLst>
          </p:cNvPr>
          <p:cNvPicPr>
            <a:picLocks noChangeAspect="1"/>
          </p:cNvPicPr>
          <p:nvPr/>
        </p:nvPicPr>
        <p:blipFill>
          <a:blip r:embed="rId3"/>
          <a:stretch>
            <a:fillRect/>
          </a:stretch>
        </p:blipFill>
        <p:spPr>
          <a:xfrm>
            <a:off x="7273057" y="4743540"/>
            <a:ext cx="923925" cy="447675"/>
          </a:xfrm>
          <a:prstGeom prst="rect">
            <a:avLst/>
          </a:prstGeom>
        </p:spPr>
      </p:pic>
      <p:pic>
        <p:nvPicPr>
          <p:cNvPr id="19" name="Picture 19" descr="A screenshot of a cell phone&#10;&#10;Description generated with high confidence">
            <a:extLst>
              <a:ext uri="{FF2B5EF4-FFF2-40B4-BE49-F238E27FC236}">
                <a16:creationId xmlns="" xmlns:a16="http://schemas.microsoft.com/office/drawing/2014/main" id="{F5603CA4-C50C-4519-89DE-FE70D8242B29}"/>
              </a:ext>
            </a:extLst>
          </p:cNvPr>
          <p:cNvPicPr>
            <a:picLocks noChangeAspect="1"/>
          </p:cNvPicPr>
          <p:nvPr/>
        </p:nvPicPr>
        <p:blipFill>
          <a:blip r:embed="rId4"/>
          <a:stretch>
            <a:fillRect/>
          </a:stretch>
        </p:blipFill>
        <p:spPr>
          <a:xfrm>
            <a:off x="7268293" y="5237223"/>
            <a:ext cx="933450" cy="466725"/>
          </a:xfrm>
          <a:prstGeom prst="rect">
            <a:avLst/>
          </a:prstGeom>
        </p:spPr>
      </p:pic>
      <p:pic>
        <p:nvPicPr>
          <p:cNvPr id="21" name="Picture 21" descr="A picture containing indoor, wall&#10;&#10;Description generated with high confidence">
            <a:extLst>
              <a:ext uri="{FF2B5EF4-FFF2-40B4-BE49-F238E27FC236}">
                <a16:creationId xmlns="" xmlns:a16="http://schemas.microsoft.com/office/drawing/2014/main" id="{64ABC619-BB37-41C8-80B3-255D65A8DD92}"/>
              </a:ext>
            </a:extLst>
          </p:cNvPr>
          <p:cNvPicPr>
            <a:picLocks noChangeAspect="1"/>
          </p:cNvPicPr>
          <p:nvPr/>
        </p:nvPicPr>
        <p:blipFill>
          <a:blip r:embed="rId5"/>
          <a:stretch>
            <a:fillRect/>
          </a:stretch>
        </p:blipFill>
        <p:spPr>
          <a:xfrm>
            <a:off x="7211144" y="2184460"/>
            <a:ext cx="1047750" cy="476250"/>
          </a:xfrm>
          <a:prstGeom prst="rect">
            <a:avLst/>
          </a:prstGeom>
        </p:spPr>
      </p:pic>
      <p:pic>
        <p:nvPicPr>
          <p:cNvPr id="23" name="Picture 23">
            <a:extLst>
              <a:ext uri="{FF2B5EF4-FFF2-40B4-BE49-F238E27FC236}">
                <a16:creationId xmlns="" xmlns:a16="http://schemas.microsoft.com/office/drawing/2014/main" id="{B5D610D6-FF5E-4ACA-BB86-8DBDB976F72E}"/>
              </a:ext>
            </a:extLst>
          </p:cNvPr>
          <p:cNvPicPr>
            <a:picLocks noChangeAspect="1"/>
          </p:cNvPicPr>
          <p:nvPr/>
        </p:nvPicPr>
        <p:blipFill>
          <a:blip r:embed="rId6"/>
          <a:stretch>
            <a:fillRect/>
          </a:stretch>
        </p:blipFill>
        <p:spPr>
          <a:xfrm>
            <a:off x="7211144" y="4202053"/>
            <a:ext cx="1047750" cy="466725"/>
          </a:xfrm>
          <a:prstGeom prst="rect">
            <a:avLst/>
          </a:prstGeom>
        </p:spPr>
      </p:pic>
      <p:sp>
        <p:nvSpPr>
          <p:cNvPr id="25" name="TextBox 24">
            <a:extLst>
              <a:ext uri="{FF2B5EF4-FFF2-40B4-BE49-F238E27FC236}">
                <a16:creationId xmlns="" xmlns:a16="http://schemas.microsoft.com/office/drawing/2014/main" id="{6A828104-CB1C-4030-A0F7-64C9FCB46341}"/>
              </a:ext>
            </a:extLst>
          </p:cNvPr>
          <p:cNvSpPr txBox="1"/>
          <p:nvPr/>
        </p:nvSpPr>
        <p:spPr>
          <a:xfrm>
            <a:off x="8505646" y="3257910"/>
            <a:ext cx="3117011"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Cambria"/>
              </a:rPr>
              <a:t>Total Nonfarm Payroll Employment:</a:t>
            </a:r>
            <a:endParaRPr lang="en-US" b="1"/>
          </a:p>
          <a:p>
            <a:r>
              <a:rPr lang="en-US" b="1" u="sng">
                <a:latin typeface="Cambria"/>
              </a:rPr>
              <a:t>May 2019</a:t>
            </a:r>
            <a:endParaRPr lang="en-US" b="1" u="sng">
              <a:latin typeface="Arial"/>
              <a:cs typeface="Arial"/>
            </a:endParaRPr>
          </a:p>
          <a:p>
            <a:r>
              <a:rPr lang="en-US">
                <a:latin typeface="Cambria"/>
              </a:rPr>
              <a:t>+75k jobs</a:t>
            </a:r>
            <a:endParaRPr lang="en-US">
              <a:latin typeface="Arial"/>
              <a:cs typeface="Arial"/>
            </a:endParaRPr>
          </a:p>
          <a:p>
            <a:r>
              <a:rPr lang="en-US" b="1" u="sng">
                <a:latin typeface="Cambria"/>
              </a:rPr>
              <a:t>June 2019</a:t>
            </a:r>
            <a:endParaRPr lang="en-US" u="sng">
              <a:latin typeface="Arial"/>
              <a:cs typeface="Arial"/>
            </a:endParaRPr>
          </a:p>
          <a:p>
            <a:r>
              <a:rPr lang="en-US">
                <a:latin typeface="Cambria"/>
              </a:rPr>
              <a:t>+224k  jobs</a:t>
            </a:r>
            <a:endParaRPr lang="en-US">
              <a:cs typeface="Arial"/>
            </a:endParaRPr>
          </a:p>
          <a:p>
            <a:r>
              <a:rPr lang="en-US">
                <a:latin typeface="Cambria"/>
              </a:rPr>
              <a:t>* Increase in professional and business services,  health care,  transportation and warehousing</a:t>
            </a:r>
          </a:p>
          <a:p>
            <a:endParaRPr lang="en-US">
              <a:cs typeface="Arial"/>
            </a:endParaRPr>
          </a:p>
        </p:txBody>
      </p:sp>
      <p:sp>
        <p:nvSpPr>
          <p:cNvPr id="26" name="TextBox 25">
            <a:extLst>
              <a:ext uri="{FF2B5EF4-FFF2-40B4-BE49-F238E27FC236}">
                <a16:creationId xmlns="" xmlns:a16="http://schemas.microsoft.com/office/drawing/2014/main" id="{F797CB90-269B-49CA-B289-5164FA0E6E55}"/>
              </a:ext>
            </a:extLst>
          </p:cNvPr>
          <p:cNvSpPr txBox="1"/>
          <p:nvPr/>
        </p:nvSpPr>
        <p:spPr>
          <a:xfrm>
            <a:off x="8605388" y="1301690"/>
            <a:ext cx="3145766"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Cambria"/>
              </a:rPr>
              <a:t>Total Unemployment  Rate Over the Investment Period:</a:t>
            </a:r>
          </a:p>
          <a:p>
            <a:r>
              <a:rPr lang="en-US" b="1" u="sng">
                <a:latin typeface="Cambria"/>
                <a:cs typeface="Arial"/>
              </a:rPr>
              <a:t>May 2019</a:t>
            </a:r>
          </a:p>
          <a:p>
            <a:r>
              <a:rPr lang="en-US">
                <a:latin typeface="Cambria"/>
                <a:cs typeface="Arial"/>
              </a:rPr>
              <a:t>3.6%</a:t>
            </a:r>
          </a:p>
          <a:p>
            <a:r>
              <a:rPr lang="en-US" b="1" u="sng">
                <a:latin typeface="Cambria"/>
                <a:cs typeface="Arial"/>
              </a:rPr>
              <a:t>June 2019</a:t>
            </a:r>
          </a:p>
          <a:p>
            <a:r>
              <a:rPr lang="en-US">
                <a:latin typeface="Cambria"/>
                <a:cs typeface="Arial"/>
              </a:rPr>
              <a:t>3.7%</a:t>
            </a:r>
          </a:p>
        </p:txBody>
      </p:sp>
    </p:spTree>
    <p:extLst>
      <p:ext uri="{BB962C8B-B14F-4D97-AF65-F5344CB8AC3E}">
        <p14:creationId xmlns:p14="http://schemas.microsoft.com/office/powerpoint/2010/main" val="1774427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7FF30EC-093D-489F-84A7-42E74900D93E}"/>
              </a:ext>
            </a:extLst>
          </p:cNvPr>
          <p:cNvSpPr>
            <a:spLocks noGrp="1"/>
          </p:cNvSpPr>
          <p:nvPr>
            <p:ph type="title"/>
          </p:nvPr>
        </p:nvSpPr>
        <p:spPr>
          <a:xfrm>
            <a:off x="598099" y="685800"/>
            <a:ext cx="10833817" cy="740664"/>
          </a:xfrm>
        </p:spPr>
        <p:txBody>
          <a:bodyPr anchor="t">
            <a:noAutofit/>
          </a:bodyPr>
          <a:lstStyle/>
          <a:p>
            <a:r>
              <a:rPr lang="en-US" sz="3200" b="1">
                <a:latin typeface="Cambria"/>
                <a:cs typeface="Arial"/>
              </a:rPr>
              <a:t>Real Consumer Spending - Personal Income &amp; Outlays</a:t>
            </a:r>
            <a:r>
              <a:rPr lang="en-US" sz="3450" b="1">
                <a:latin typeface="Cambria"/>
                <a:cs typeface="Arial"/>
              </a:rPr>
              <a:t/>
            </a:r>
            <a:br>
              <a:rPr lang="en-US" sz="3450" b="1">
                <a:latin typeface="Cambria"/>
                <a:cs typeface="Arial"/>
              </a:rPr>
            </a:br>
            <a:r>
              <a:rPr lang="en-US" sz="2800" b="1">
                <a:latin typeface="Cambria"/>
                <a:cs typeface="Arial"/>
              </a:rPr>
              <a:t>May 2019 Update</a:t>
            </a:r>
            <a:endParaRPr lang="en-US" sz="2800" b="1">
              <a:latin typeface="Cambria"/>
            </a:endParaRPr>
          </a:p>
        </p:txBody>
      </p:sp>
      <p:pic>
        <p:nvPicPr>
          <p:cNvPr id="5" name="Picture 5" descr="A screenshot of a cell phone&#10;&#10;Description generated with very high confidence">
            <a:extLst>
              <a:ext uri="{FF2B5EF4-FFF2-40B4-BE49-F238E27FC236}">
                <a16:creationId xmlns="" xmlns:a16="http://schemas.microsoft.com/office/drawing/2014/main" id="{9E533642-9871-4F21-AA13-91DFA9FD0604}"/>
              </a:ext>
            </a:extLst>
          </p:cNvPr>
          <p:cNvPicPr>
            <a:picLocks noGrp="1" noChangeAspect="1"/>
          </p:cNvPicPr>
          <p:nvPr>
            <p:ph idx="1"/>
          </p:nvPr>
        </p:nvPicPr>
        <p:blipFill>
          <a:blip r:embed="rId2"/>
          <a:stretch>
            <a:fillRect/>
          </a:stretch>
        </p:blipFill>
        <p:spPr>
          <a:xfrm>
            <a:off x="174911" y="1825897"/>
            <a:ext cx="9164157" cy="4251413"/>
          </a:xfrm>
          <a:prstGeom prst="rect">
            <a:avLst/>
          </a:prstGeom>
        </p:spPr>
      </p:pic>
      <p:sp>
        <p:nvSpPr>
          <p:cNvPr id="4" name="Slide Number Placeholder 3">
            <a:extLst>
              <a:ext uri="{FF2B5EF4-FFF2-40B4-BE49-F238E27FC236}">
                <a16:creationId xmlns="" xmlns:a16="http://schemas.microsoft.com/office/drawing/2014/main" id="{43FAE065-72D5-45EF-923B-A37EBBD7E2FC}"/>
              </a:ext>
            </a:extLst>
          </p:cNvPr>
          <p:cNvSpPr>
            <a:spLocks noGrp="1"/>
          </p:cNvSpPr>
          <p:nvPr>
            <p:ph type="sldNum" sz="quarter" idx="12"/>
          </p:nvPr>
        </p:nvSpPr>
        <p:spPr/>
        <p:txBody>
          <a:bodyPr/>
          <a:lstStyle/>
          <a:p>
            <a:fld id="{C4C5411A-C02D-49EF-A313-6C2D6A9C6A32}" type="slidenum">
              <a:rPr lang="en-US" smtClean="0">
                <a:solidFill>
                  <a:prstClr val="black"/>
                </a:solidFill>
              </a:rPr>
              <a:pPr/>
              <a:t>12</a:t>
            </a:fld>
            <a:endParaRPr lang="en-US">
              <a:solidFill>
                <a:prstClr val="black"/>
              </a:solidFill>
            </a:endParaRPr>
          </a:p>
        </p:txBody>
      </p:sp>
      <p:sp>
        <p:nvSpPr>
          <p:cNvPr id="7" name="TextBox 6">
            <a:extLst>
              <a:ext uri="{FF2B5EF4-FFF2-40B4-BE49-F238E27FC236}">
                <a16:creationId xmlns="" xmlns:a16="http://schemas.microsoft.com/office/drawing/2014/main" id="{C04C6A2B-D3B1-4867-83AC-4591D6854F3A}"/>
              </a:ext>
            </a:extLst>
          </p:cNvPr>
          <p:cNvSpPr txBox="1"/>
          <p:nvPr/>
        </p:nvSpPr>
        <p:spPr>
          <a:xfrm>
            <a:off x="9066363" y="1417608"/>
            <a:ext cx="2987615"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Cambria"/>
              </a:rPr>
              <a:t>Change from April to May 2019:</a:t>
            </a:r>
          </a:p>
          <a:p>
            <a:pPr marL="285750" indent="-285750">
              <a:buFont typeface="Arial"/>
              <a:buChar char="•"/>
            </a:pPr>
            <a:r>
              <a:rPr lang="en-US">
                <a:latin typeface="Cambria"/>
              </a:rPr>
              <a:t>Personal income increased $88.6 billion (0.5 %)</a:t>
            </a:r>
            <a:endParaRPr lang="en-US">
              <a:latin typeface="Arial"/>
              <a:cs typeface="Arial"/>
            </a:endParaRPr>
          </a:p>
          <a:p>
            <a:pPr marL="285750" indent="-285750">
              <a:buFont typeface="Arial"/>
              <a:buChar char="•"/>
            </a:pPr>
            <a:r>
              <a:rPr lang="en-US">
                <a:latin typeface="Cambria"/>
              </a:rPr>
              <a:t>Disposable personal income (DPI) increased$72.6 billion (0.5 %) </a:t>
            </a:r>
            <a:endParaRPr lang="en-US">
              <a:latin typeface="Arial"/>
              <a:cs typeface="Arial"/>
            </a:endParaRPr>
          </a:p>
          <a:p>
            <a:pPr marL="285750" indent="-285750">
              <a:buFont typeface="Arial"/>
              <a:buChar char="•"/>
            </a:pPr>
            <a:r>
              <a:rPr lang="en-US">
                <a:latin typeface="Cambria"/>
              </a:rPr>
              <a:t>Personal consumption expenditures (PCE) increased $59.7 billion (0.4 %).</a:t>
            </a:r>
            <a:endParaRPr lang="en-US">
              <a:cs typeface="Arial"/>
            </a:endParaRPr>
          </a:p>
          <a:p>
            <a:pPr marL="285750" indent="-285750">
              <a:buFont typeface="Arial"/>
              <a:buChar char="•"/>
            </a:pPr>
            <a:r>
              <a:rPr lang="en-US">
                <a:latin typeface="Cambria"/>
              </a:rPr>
              <a:t>Real DPI increased 0.3 % </a:t>
            </a:r>
            <a:endParaRPr lang="en-US">
              <a:latin typeface="Arial"/>
              <a:cs typeface="Arial"/>
            </a:endParaRPr>
          </a:p>
          <a:p>
            <a:pPr marL="285750" indent="-285750">
              <a:buFont typeface="Arial"/>
              <a:buChar char="•"/>
            </a:pPr>
            <a:r>
              <a:rPr lang="en-US">
                <a:latin typeface="Cambria"/>
              </a:rPr>
              <a:t>Real PCE increased 0.2 %</a:t>
            </a:r>
            <a:endParaRPr lang="en-US">
              <a:latin typeface="Arial"/>
              <a:cs typeface="Arial"/>
            </a:endParaRPr>
          </a:p>
          <a:p>
            <a:pPr marL="285750" indent="-285750">
              <a:buFont typeface="Arial"/>
              <a:buChar char="•"/>
            </a:pPr>
            <a:r>
              <a:rPr lang="en-US">
                <a:latin typeface="Cambria"/>
              </a:rPr>
              <a:t>PCE price index increased 0.2%</a:t>
            </a:r>
            <a:endParaRPr lang="en-US">
              <a:latin typeface="Arial"/>
              <a:cs typeface="Arial"/>
            </a:endParaRPr>
          </a:p>
        </p:txBody>
      </p:sp>
    </p:spTree>
    <p:extLst>
      <p:ext uri="{BB962C8B-B14F-4D97-AF65-F5344CB8AC3E}">
        <p14:creationId xmlns:p14="http://schemas.microsoft.com/office/powerpoint/2010/main" val="145581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www.loyolagreyhounds.com/graphics/LoyolaMD_Ath_BlockL_RG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0913" y="883651"/>
            <a:ext cx="4402096" cy="474692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7181003" y="2521971"/>
            <a:ext cx="4426315" cy="1470287"/>
          </a:xfrm>
        </p:spPr>
        <p:txBody>
          <a:bodyPr/>
          <a:lstStyle/>
          <a:p>
            <a:r>
              <a:rPr lang="en-US" sz="4500">
                <a:latin typeface="Cambria" charset="0"/>
                <a:ea typeface="Cambria" charset="0"/>
                <a:cs typeface="Cambria" charset="0"/>
              </a:rPr>
              <a:t>Sector summaries</a:t>
            </a:r>
            <a:endParaRPr lang="en-US" sz="4267">
              <a:latin typeface="Calibri"/>
            </a:endParaRPr>
          </a:p>
        </p:txBody>
      </p:sp>
      <p:sp>
        <p:nvSpPr>
          <p:cNvPr id="6" name="Text Placeholder 5"/>
          <p:cNvSpPr>
            <a:spLocks noGrp="1"/>
          </p:cNvSpPr>
          <p:nvPr>
            <p:ph type="body" idx="1"/>
          </p:nvPr>
        </p:nvSpPr>
        <p:spPr>
          <a:xfrm>
            <a:off x="7181003" y="2287055"/>
            <a:ext cx="2716976" cy="469831"/>
          </a:xfrm>
        </p:spPr>
        <p:txBody>
          <a:bodyPr/>
          <a:lstStyle/>
          <a:p>
            <a:r>
              <a:rPr lang="en-US" sz="2500">
                <a:solidFill>
                  <a:srgbClr val="005A3C"/>
                </a:solidFill>
                <a:latin typeface="Cambria" charset="0"/>
                <a:ea typeface="Cambria" charset="0"/>
                <a:cs typeface="Cambria" charset="0"/>
              </a:rPr>
              <a:t>Summer 2019</a:t>
            </a:r>
            <a:endParaRPr lang="en-US">
              <a:latin typeface="Calibri"/>
            </a:endParaRPr>
          </a:p>
        </p:txBody>
      </p:sp>
      <p:sp>
        <p:nvSpPr>
          <p:cNvPr id="7" name="Slide Number Placeholder 17"/>
          <p:cNvSpPr>
            <a:spLocks noGrp="1"/>
          </p:cNvSpPr>
          <p:nvPr>
            <p:ph type="sldNum" sz="quarter" idx="12"/>
          </p:nvPr>
        </p:nvSpPr>
        <p:spPr>
          <a:xfrm>
            <a:off x="11480800" y="6400800"/>
            <a:ext cx="812800" cy="471171"/>
          </a:xfrm>
          <a:prstGeom prst="rect">
            <a:avLst/>
          </a:prstGeom>
        </p:spPr>
        <p:txBody>
          <a:bodyPr anchor="ctr" anchorCtr="0"/>
          <a:lstStyle/>
          <a:p>
            <a:fld id="{C4C5411A-C02D-49EF-A313-6C2D6A9C6A32}" type="slidenum">
              <a:rPr lang="en-US" smtClean="0">
                <a:solidFill>
                  <a:prstClr val="black"/>
                </a:solidFill>
                <a:latin typeface="Cambria" charset="0"/>
                <a:ea typeface="Cambria" charset="0"/>
                <a:cs typeface="Cambria" charset="0"/>
              </a:rPr>
              <a:pPr/>
              <a:t>13</a:t>
            </a:fld>
            <a:endParaRPr lang="en-US">
              <a:solidFill>
                <a:prstClr val="black"/>
              </a:solidFill>
            </a:endParaRPr>
          </a:p>
        </p:txBody>
      </p:sp>
      <p:graphicFrame>
        <p:nvGraphicFramePr>
          <p:cNvPr id="8" name="Diagram 1"/>
          <p:cNvGraphicFramePr/>
          <p:nvPr>
            <p:extLst>
              <p:ext uri="{D42A27DB-BD31-4B8C-83A1-F6EECF244321}">
                <p14:modId xmlns:p14="http://schemas.microsoft.com/office/powerpoint/2010/main" val="3520629474"/>
              </p:ext>
            </p:extLst>
          </p:nvPr>
        </p:nvGraphicFramePr>
        <p:xfrm>
          <a:off x="266701" y="5767833"/>
          <a:ext cx="11658600" cy="4614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40665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468100" y="6499687"/>
            <a:ext cx="508000" cy="228600"/>
          </a:xfrm>
        </p:spPr>
        <p:txBody>
          <a:bodyPr/>
          <a:lstStyle/>
          <a:p>
            <a:fld id="{C4C5411A-C02D-49EF-A313-6C2D6A9C6A32}" type="slidenum">
              <a:rPr lang="en-US" smtClean="0">
                <a:solidFill>
                  <a:prstClr val="black"/>
                </a:solidFill>
              </a:rPr>
              <a:pPr/>
              <a:t>14</a:t>
            </a:fld>
            <a:endParaRPr lang="en-US">
              <a:solidFill>
                <a:prstClr val="black"/>
              </a:solidFill>
            </a:endParaRPr>
          </a:p>
        </p:txBody>
      </p:sp>
      <p:sp>
        <p:nvSpPr>
          <p:cNvPr id="10" name="Shape 237"/>
          <p:cNvSpPr txBox="1">
            <a:spLocks noGrp="1"/>
          </p:cNvSpPr>
          <p:nvPr>
            <p:ph type="title"/>
          </p:nvPr>
        </p:nvSpPr>
        <p:spPr>
          <a:xfrm>
            <a:off x="595108" y="458957"/>
            <a:ext cx="7026857" cy="740800"/>
          </a:xfrm>
          <a:prstGeom prst="rect">
            <a:avLst/>
          </a:prstGeom>
          <a:noFill/>
          <a:ln>
            <a:noFill/>
          </a:ln>
        </p:spPr>
        <p:txBody>
          <a:bodyPr vert="horz" lIns="91433" tIns="45700" rIns="91433" bIns="45700" rtlCol="0" anchor="ctr" anchorCtr="0">
            <a:noAutofit/>
          </a:bodyPr>
          <a:lstStyle/>
          <a:p>
            <a:pPr>
              <a:spcBef>
                <a:spcPts val="0"/>
              </a:spcBef>
              <a:buClr>
                <a:schemeClr val="dk1"/>
              </a:buClr>
              <a:buSzPct val="25000"/>
            </a:pPr>
            <a:r>
              <a:rPr lang="en" sz="3000" cap="none">
                <a:solidFill>
                  <a:schemeClr val="dk1"/>
                </a:solidFill>
                <a:latin typeface="Cambria"/>
                <a:ea typeface="Cambria"/>
                <a:cs typeface="Cambria"/>
                <a:sym typeface="Cambria"/>
              </a:rPr>
              <a:t>Consumer Discretionary</a:t>
            </a:r>
            <a:endParaRPr lang="en" cap="none">
              <a:solidFill>
                <a:schemeClr val="dk1"/>
              </a:solidFill>
              <a:latin typeface="Cambria"/>
              <a:ea typeface="Cambria"/>
              <a:cs typeface="Cambria"/>
              <a:sym typeface="Cambria"/>
            </a:endParaRPr>
          </a:p>
        </p:txBody>
      </p:sp>
      <p:sp>
        <p:nvSpPr>
          <p:cNvPr id="11" name="Shape 238"/>
          <p:cNvSpPr txBox="1">
            <a:spLocks noGrp="1"/>
          </p:cNvSpPr>
          <p:nvPr>
            <p:ph type="body" idx="1"/>
          </p:nvPr>
        </p:nvSpPr>
        <p:spPr>
          <a:xfrm>
            <a:off x="595100" y="1272254"/>
            <a:ext cx="7226337" cy="1318546"/>
          </a:xfrm>
          <a:prstGeom prst="rect">
            <a:avLst/>
          </a:prstGeom>
          <a:noFill/>
          <a:ln>
            <a:noFill/>
          </a:ln>
        </p:spPr>
        <p:txBody>
          <a:bodyPr vert="horz" lIns="91433" tIns="45700" rIns="91433" bIns="45700" rtlCol="0" anchor="t" anchorCtr="0">
            <a:noAutofit/>
          </a:bodyPr>
          <a:lstStyle/>
          <a:p>
            <a:pPr>
              <a:spcBef>
                <a:spcPts val="0"/>
              </a:spcBef>
              <a:buClr>
                <a:schemeClr val="dk1"/>
              </a:buClr>
              <a:buSzPct val="25000"/>
            </a:pPr>
            <a:r>
              <a:rPr lang="en-US" sz="1600">
                <a:solidFill>
                  <a:schemeClr val="tx1"/>
                </a:solidFill>
                <a:latin typeface="Cambria" charset="0"/>
                <a:ea typeface="Cambria" charset="0"/>
                <a:cs typeface="Cambria" charset="0"/>
              </a:rPr>
              <a:t>The Consumer Discretionary sector consists of the companies which provide goods and services that are not considered necessities. It is split into four major industry groups: Automobiles and Components, Consumer Durables and Apparel, Consumer Services, and Retailing.  These industries tend to be the most sensitive to economic cycles</a:t>
            </a:r>
            <a:endParaRPr lang="en" sz="1600">
              <a:solidFill>
                <a:schemeClr val="tx1"/>
              </a:solidFill>
              <a:latin typeface="Cambria" charset="0"/>
              <a:ea typeface="Cambria" charset="0"/>
              <a:cs typeface="Cambria" charset="0"/>
              <a:sym typeface="Times New Roman"/>
            </a:endParaRPr>
          </a:p>
          <a:p>
            <a:pPr marL="0" indent="0">
              <a:lnSpc>
                <a:spcPct val="100000"/>
              </a:lnSpc>
              <a:spcBef>
                <a:spcPts val="0"/>
              </a:spcBef>
              <a:buClr>
                <a:schemeClr val="dk1"/>
              </a:buClr>
              <a:buSzPct val="25000"/>
              <a:buNone/>
            </a:pPr>
            <a:endParaRPr lang="en" sz="1467">
              <a:solidFill>
                <a:srgbClr val="000000"/>
              </a:solidFill>
              <a:latin typeface="Cambria"/>
              <a:ea typeface="Cambria"/>
              <a:cs typeface="Cambria"/>
              <a:sym typeface="Cambria"/>
            </a:endParaRPr>
          </a:p>
        </p:txBody>
      </p:sp>
      <p:sp>
        <p:nvSpPr>
          <p:cNvPr id="12" name="Shape 241"/>
          <p:cNvSpPr/>
          <p:nvPr/>
        </p:nvSpPr>
        <p:spPr>
          <a:xfrm>
            <a:off x="8038191" y="559770"/>
            <a:ext cx="3095828" cy="3376668"/>
          </a:xfrm>
          <a:prstGeom prst="rect">
            <a:avLst/>
          </a:prstGeom>
          <a:solidFill>
            <a:srgbClr val="DDDDDD"/>
          </a:solidFill>
          <a:ln w="12700" cap="flat" cmpd="sng">
            <a:solidFill>
              <a:srgbClr val="BFBFBF"/>
            </a:solidFill>
            <a:prstDash val="solid"/>
            <a:miter/>
            <a:headEnd type="none" w="med" len="med"/>
            <a:tailEnd type="none" w="med" len="med"/>
          </a:ln>
        </p:spPr>
        <p:txBody>
          <a:bodyPr lIns="91433" tIns="45700" rIns="91433" bIns="45700" anchor="t" anchorCtr="0">
            <a:noAutofit/>
          </a:bodyPr>
          <a:lstStyle/>
          <a:p>
            <a:pPr>
              <a:buSzPct val="25000"/>
            </a:pPr>
            <a:r>
              <a:rPr lang="en" sz="1850" u="sng">
                <a:solidFill>
                  <a:schemeClr val="dk1"/>
                </a:solidFill>
                <a:latin typeface="Cambria"/>
                <a:ea typeface="Cambria"/>
                <a:cs typeface="Cambria"/>
                <a:sym typeface="Cambria"/>
              </a:rPr>
              <a:t>Performance </a:t>
            </a:r>
            <a:r>
              <a:rPr lang="en" sz="1300" u="sng">
                <a:solidFill>
                  <a:schemeClr val="dk1"/>
                </a:solidFill>
                <a:latin typeface="Cambria"/>
                <a:ea typeface="Cambria"/>
                <a:cs typeface="Cambria"/>
                <a:sym typeface="Cambria"/>
              </a:rPr>
              <a:t>(YTD)</a:t>
            </a:r>
            <a:r>
              <a:rPr lang="en" sz="1850" u="sng">
                <a:solidFill>
                  <a:schemeClr val="dk1"/>
                </a:solidFill>
                <a:latin typeface="Cambria"/>
                <a:ea typeface="Cambria"/>
                <a:cs typeface="Cambria"/>
                <a:sym typeface="Cambria"/>
              </a:rPr>
              <a:t>: </a:t>
            </a:r>
            <a:endParaRPr lang="en" sz="1867" u="sng">
              <a:solidFill>
                <a:schemeClr val="dk1"/>
              </a:solidFill>
              <a:latin typeface="Cambria"/>
              <a:ea typeface="Cambria"/>
              <a:cs typeface="Cambria"/>
              <a:sym typeface="Cambria"/>
            </a:endParaRPr>
          </a:p>
          <a:p>
            <a:pPr algn="ctr">
              <a:buSzPct val="25000"/>
            </a:pPr>
            <a:r>
              <a:rPr lang="en" sz="3300">
                <a:solidFill>
                  <a:srgbClr val="005A3C"/>
                </a:solidFill>
                <a:latin typeface="Cambria"/>
                <a:ea typeface="Cambria"/>
                <a:cs typeface="Cambria"/>
                <a:sym typeface="Cambria"/>
              </a:rPr>
              <a:t>23.36%</a:t>
            </a:r>
            <a:endParaRPr lang="en" sz="3300">
              <a:solidFill>
                <a:srgbClr val="008000"/>
              </a:solidFill>
              <a:latin typeface="Cambria"/>
              <a:ea typeface="Cambria"/>
              <a:cs typeface="Cambria"/>
              <a:sym typeface="Cambria"/>
            </a:endParaRPr>
          </a:p>
          <a:p>
            <a:pPr>
              <a:buSzPct val="25000"/>
            </a:pPr>
            <a:r>
              <a:rPr lang="en" sz="1850" u="sng">
                <a:solidFill>
                  <a:schemeClr val="dk1"/>
                </a:solidFill>
                <a:latin typeface="Cambria"/>
                <a:ea typeface="Cambria"/>
                <a:cs typeface="Cambria"/>
                <a:sym typeface="Cambria"/>
              </a:rPr>
              <a:t>Portfolio Holdings:</a:t>
            </a:r>
            <a:endParaRPr lang="en" sz="1850" u="sng">
              <a:solidFill>
                <a:schemeClr val="dk1"/>
              </a:solidFill>
              <a:latin typeface="Cambria"/>
              <a:ea typeface="Cambria"/>
              <a:cs typeface="Cambria"/>
            </a:endParaRPr>
          </a:p>
          <a:p>
            <a:pPr marL="171450" lvl="0" indent="-171450">
              <a:buFont typeface="Arial" charset="0"/>
              <a:buChar char="•"/>
            </a:pPr>
            <a:r>
              <a:rPr lang="en-US" sz="1600">
                <a:solidFill>
                  <a:schemeClr val="dk1"/>
                </a:solidFill>
                <a:latin typeface="Cambria"/>
                <a:ea typeface="Cambria"/>
                <a:cs typeface="Cambria"/>
                <a:sym typeface="Cambria"/>
              </a:rPr>
              <a:t>Nike (NKE)</a:t>
            </a:r>
            <a:endParaRPr lang="en-US" sz="1600">
              <a:solidFill>
                <a:schemeClr val="dk1"/>
              </a:solidFill>
              <a:latin typeface="Cambria"/>
              <a:ea typeface="Cambria"/>
              <a:cs typeface="Cambria"/>
            </a:endParaRPr>
          </a:p>
          <a:p>
            <a:pPr marL="171450" lvl="0" indent="-171450">
              <a:buFont typeface="Arial" charset="0"/>
              <a:buChar char="•"/>
            </a:pPr>
            <a:r>
              <a:rPr lang="en-US" sz="1600">
                <a:solidFill>
                  <a:schemeClr val="dk1"/>
                </a:solidFill>
                <a:latin typeface="Cambria"/>
                <a:ea typeface="Cambria"/>
                <a:cs typeface="Cambria"/>
                <a:sym typeface="Cambria"/>
              </a:rPr>
              <a:t>Walt Disney Co (DIS)</a:t>
            </a:r>
            <a:endParaRPr lang="en-US" sz="1600">
              <a:solidFill>
                <a:schemeClr val="dk1"/>
              </a:solidFill>
              <a:latin typeface="Cambria"/>
              <a:ea typeface="Cambria"/>
              <a:cs typeface="Cambria"/>
            </a:endParaRPr>
          </a:p>
          <a:p>
            <a:pPr marL="171450" lvl="0" indent="-171450">
              <a:buFont typeface="Arial" charset="0"/>
              <a:buChar char="•"/>
            </a:pPr>
            <a:r>
              <a:rPr lang="en-US" sz="1600">
                <a:solidFill>
                  <a:schemeClr val="dk1"/>
                </a:solidFill>
                <a:latin typeface="Cambria"/>
                <a:ea typeface="Cambria"/>
                <a:cs typeface="Cambria"/>
                <a:sym typeface="Cambria"/>
              </a:rPr>
              <a:t>Vail Resorts, Inc. (MTN)</a:t>
            </a:r>
            <a:endParaRPr lang="en-US" sz="1600">
              <a:solidFill>
                <a:schemeClr val="dk1"/>
              </a:solidFill>
              <a:latin typeface="Cambria"/>
              <a:ea typeface="Cambria"/>
              <a:cs typeface="Cambria"/>
            </a:endParaRPr>
          </a:p>
          <a:p>
            <a:pPr marL="171450" lvl="0" indent="-171450">
              <a:buFont typeface="Arial" charset="0"/>
              <a:buChar char="•"/>
            </a:pPr>
            <a:r>
              <a:rPr lang="en-US" sz="1600">
                <a:solidFill>
                  <a:schemeClr val="dk1"/>
                </a:solidFill>
                <a:latin typeface="Cambria"/>
                <a:ea typeface="Cambria"/>
                <a:cs typeface="Cambria"/>
                <a:sym typeface="Cambria"/>
              </a:rPr>
              <a:t>Estee Lauder Co Inc (EL)</a:t>
            </a:r>
            <a:endParaRPr lang="en-US" sz="1600">
              <a:solidFill>
                <a:schemeClr val="dk1"/>
              </a:solidFill>
              <a:latin typeface="Cambria"/>
              <a:ea typeface="Cambria"/>
              <a:cs typeface="Cambria"/>
            </a:endParaRPr>
          </a:p>
          <a:p>
            <a:pPr marL="171450" lvl="0" indent="-171450">
              <a:buFont typeface="Arial" charset="0"/>
              <a:buChar char="•"/>
            </a:pPr>
            <a:r>
              <a:rPr lang="en-US" sz="1600">
                <a:solidFill>
                  <a:schemeClr val="dk1"/>
                </a:solidFill>
                <a:latin typeface="Cambria"/>
                <a:ea typeface="Cambria"/>
                <a:cs typeface="Cambria"/>
                <a:sym typeface="Cambria"/>
              </a:rPr>
              <a:t>Ford Motor Company (F)</a:t>
            </a:r>
            <a:endParaRPr lang="en-US" sz="1600">
              <a:solidFill>
                <a:schemeClr val="dk1"/>
              </a:solidFill>
              <a:latin typeface="Cambria"/>
              <a:ea typeface="Cambria"/>
              <a:cs typeface="Cambria"/>
            </a:endParaRPr>
          </a:p>
          <a:p>
            <a:endParaRPr sz="1867">
              <a:solidFill>
                <a:schemeClr val="dk1"/>
              </a:solidFill>
              <a:latin typeface="Cambria"/>
              <a:ea typeface="Cambria"/>
              <a:cs typeface="Cambria"/>
              <a:sym typeface="Cambria"/>
            </a:endParaRPr>
          </a:p>
          <a:p>
            <a:pPr>
              <a:buSzPct val="25000"/>
            </a:pPr>
            <a:r>
              <a:rPr lang="en" sz="1850" u="sng">
                <a:solidFill>
                  <a:schemeClr val="dk1"/>
                </a:solidFill>
                <a:latin typeface="Cambria"/>
                <a:ea typeface="Cambria"/>
                <a:cs typeface="Cambria"/>
                <a:sym typeface="Cambria"/>
              </a:rPr>
              <a:t>Stocks to Watch:</a:t>
            </a:r>
            <a:endParaRPr lang="en" sz="1850" u="sng">
              <a:solidFill>
                <a:schemeClr val="dk1"/>
              </a:solidFill>
              <a:latin typeface="Cambria"/>
              <a:ea typeface="Cambria"/>
              <a:cs typeface="Cambria"/>
            </a:endParaRPr>
          </a:p>
          <a:p>
            <a:pPr marL="171450" lvl="0" indent="-171450">
              <a:buFont typeface="Arial" charset="0"/>
              <a:buChar char="•"/>
            </a:pPr>
            <a:r>
              <a:rPr lang="en-US" sz="1600">
                <a:solidFill>
                  <a:schemeClr val="dk1"/>
                </a:solidFill>
                <a:latin typeface="Cambria"/>
                <a:ea typeface="Cambria"/>
                <a:cs typeface="Cambria"/>
                <a:sym typeface="Cambria"/>
              </a:rPr>
              <a:t>Capri Holdings Ltd. (CPRI)</a:t>
            </a:r>
            <a:endParaRPr lang="en-US" sz="1600">
              <a:solidFill>
                <a:schemeClr val="dk1"/>
              </a:solidFill>
              <a:latin typeface="Cambria"/>
              <a:ea typeface="Cambria"/>
              <a:cs typeface="Cambria"/>
            </a:endParaRPr>
          </a:p>
          <a:p>
            <a:pPr marL="171450" lvl="0" indent="-171450">
              <a:buFont typeface="Arial" charset="0"/>
              <a:buChar char="•"/>
            </a:pPr>
            <a:r>
              <a:rPr lang="en-US" sz="1600">
                <a:solidFill>
                  <a:schemeClr val="dk1"/>
                </a:solidFill>
                <a:latin typeface="Cambria"/>
                <a:ea typeface="Cambria"/>
                <a:cs typeface="Cambria"/>
                <a:sym typeface="Cambria"/>
              </a:rPr>
              <a:t>Amazon (AMZN)</a:t>
            </a:r>
          </a:p>
          <a:p>
            <a:pPr>
              <a:buClr>
                <a:schemeClr val="dk1"/>
              </a:buClr>
            </a:pPr>
            <a:endParaRPr lang="en-US" sz="1067">
              <a:solidFill>
                <a:schemeClr val="dk1"/>
              </a:solidFill>
              <a:latin typeface="Cambria"/>
              <a:ea typeface="Cambria"/>
              <a:cs typeface="Cambria"/>
            </a:endParaRPr>
          </a:p>
          <a:p>
            <a:endParaRPr sz="1067">
              <a:solidFill>
                <a:schemeClr val="dk1"/>
              </a:solidFill>
              <a:latin typeface="Cambria"/>
              <a:ea typeface="Cambria"/>
              <a:cs typeface="Cambria"/>
              <a:sym typeface="Cambria"/>
            </a:endParaRPr>
          </a:p>
        </p:txBody>
      </p:sp>
      <p:grpSp>
        <p:nvGrpSpPr>
          <p:cNvPr id="7" name="Shape 265">
            <a:extLst>
              <a:ext uri="{FF2B5EF4-FFF2-40B4-BE49-F238E27FC236}">
                <a16:creationId xmlns="" xmlns:a16="http://schemas.microsoft.com/office/drawing/2014/main" id="{504ACA21-A733-4035-A0F1-809CFDE40D9B}"/>
              </a:ext>
            </a:extLst>
          </p:cNvPr>
          <p:cNvGrpSpPr/>
          <p:nvPr/>
        </p:nvGrpSpPr>
        <p:grpSpPr>
          <a:xfrm>
            <a:off x="7267647" y="3737254"/>
            <a:ext cx="4636915" cy="2589043"/>
            <a:chOff x="0" y="740660"/>
            <a:chExt cx="3098312" cy="1972455"/>
          </a:xfrm>
        </p:grpSpPr>
        <p:sp>
          <p:nvSpPr>
            <p:cNvPr id="8" name="Shape 266">
              <a:extLst>
                <a:ext uri="{FF2B5EF4-FFF2-40B4-BE49-F238E27FC236}">
                  <a16:creationId xmlns="" xmlns:a16="http://schemas.microsoft.com/office/drawing/2014/main" id="{6998A7B7-6098-431B-AB08-D3F7E126ABAA}"/>
                </a:ext>
              </a:extLst>
            </p:cNvPr>
            <p:cNvSpPr/>
            <p:nvPr/>
          </p:nvSpPr>
          <p:spPr>
            <a:xfrm>
              <a:off x="278847" y="1019437"/>
              <a:ext cx="2695532" cy="1693678"/>
            </a:xfrm>
            <a:prstGeom prst="rect">
              <a:avLst/>
            </a:prstGeom>
            <a:solidFill>
              <a:srgbClr val="C7DBBF"/>
            </a:solidFill>
            <a:ln w="9525" cap="flat" cmpd="sng">
              <a:noFill/>
              <a:prstDash val="solid"/>
              <a:miter/>
              <a:headEnd type="none" w="med" len="med"/>
              <a:tailEnd type="none" w="med" len="med"/>
            </a:ln>
          </p:spPr>
          <p:txBody>
            <a:bodyPr lIns="68575" tIns="68575" rIns="68575" bIns="68575" anchor="ctr" anchorCtr="0">
              <a:noAutofit/>
            </a:bodyPr>
            <a:lstStyle/>
            <a:p>
              <a:pPr lvl="0">
                <a:spcBef>
                  <a:spcPts val="0"/>
                </a:spcBef>
                <a:buNone/>
              </a:pPr>
              <a:endParaRPr/>
            </a:p>
          </p:txBody>
        </p:sp>
        <p:sp>
          <p:nvSpPr>
            <p:cNvPr id="9" name="Shape 267">
              <a:extLst>
                <a:ext uri="{FF2B5EF4-FFF2-40B4-BE49-F238E27FC236}">
                  <a16:creationId xmlns="" xmlns:a16="http://schemas.microsoft.com/office/drawing/2014/main" id="{95914B60-7303-455E-95E4-84DF827644FC}"/>
                </a:ext>
              </a:extLst>
            </p:cNvPr>
            <p:cNvSpPr/>
            <p:nvPr/>
          </p:nvSpPr>
          <p:spPr>
            <a:xfrm>
              <a:off x="359404" y="1182354"/>
              <a:ext cx="1251718" cy="1191723"/>
            </a:xfrm>
            <a:prstGeom prst="rect">
              <a:avLst/>
            </a:prstGeom>
            <a:noFill/>
            <a:ln>
              <a:noFill/>
            </a:ln>
          </p:spPr>
          <p:txBody>
            <a:bodyPr lIns="68575" tIns="68575" rIns="68575" bIns="68575" anchor="ctr" anchorCtr="0">
              <a:noAutofit/>
            </a:bodyPr>
            <a:lstStyle/>
            <a:p>
              <a:pPr lvl="0">
                <a:spcBef>
                  <a:spcPts val="0"/>
                </a:spcBef>
                <a:buNone/>
              </a:pPr>
              <a:endParaRPr/>
            </a:p>
          </p:txBody>
        </p:sp>
        <p:sp>
          <p:nvSpPr>
            <p:cNvPr id="14" name="Shape 268">
              <a:extLst>
                <a:ext uri="{FF2B5EF4-FFF2-40B4-BE49-F238E27FC236}">
                  <a16:creationId xmlns="" xmlns:a16="http://schemas.microsoft.com/office/drawing/2014/main" id="{D9BB68F4-D219-458E-89B3-DBDBB53DFD9E}"/>
                </a:ext>
              </a:extLst>
            </p:cNvPr>
            <p:cNvSpPr txBox="1"/>
            <p:nvPr/>
          </p:nvSpPr>
          <p:spPr>
            <a:xfrm>
              <a:off x="359404" y="1182355"/>
              <a:ext cx="1251719" cy="1393035"/>
            </a:xfrm>
            <a:prstGeom prst="rect">
              <a:avLst/>
            </a:prstGeom>
            <a:noFill/>
            <a:ln>
              <a:noFill/>
            </a:ln>
          </p:spPr>
          <p:txBody>
            <a:bodyPr lIns="14300" tIns="14300" rIns="14300" bIns="14300" anchor="t" anchorCtr="0">
              <a:noAutofit/>
            </a:bodyPr>
            <a:lstStyle/>
            <a:p>
              <a:pPr marL="0" marR="0" lvl="0" indent="0" algn="l" rtl="0">
                <a:lnSpc>
                  <a:spcPct val="90000"/>
                </a:lnSpc>
                <a:spcBef>
                  <a:spcPts val="300"/>
                </a:spcBef>
                <a:spcAft>
                  <a:spcPts val="0"/>
                </a:spcAft>
                <a:buClr>
                  <a:schemeClr val="dk1"/>
                </a:buClr>
                <a:buFont typeface="Calibri"/>
                <a:buNone/>
              </a:pPr>
              <a:endParaRPr sz="700">
                <a:solidFill>
                  <a:schemeClr val="dk1"/>
                </a:solidFill>
                <a:latin typeface="Calibri"/>
                <a:ea typeface="Calibri"/>
                <a:cs typeface="Calibri"/>
                <a:sym typeface="Calibri"/>
              </a:endParaRPr>
            </a:p>
          </p:txBody>
        </p:sp>
        <p:sp>
          <p:nvSpPr>
            <p:cNvPr id="15" name="Shape 269">
              <a:extLst>
                <a:ext uri="{FF2B5EF4-FFF2-40B4-BE49-F238E27FC236}">
                  <a16:creationId xmlns="" xmlns:a16="http://schemas.microsoft.com/office/drawing/2014/main" id="{0FA4BAF2-4B57-4E8C-B794-DB6A096FE8BE}"/>
                </a:ext>
              </a:extLst>
            </p:cNvPr>
            <p:cNvSpPr/>
            <p:nvPr/>
          </p:nvSpPr>
          <p:spPr>
            <a:xfrm>
              <a:off x="1639008" y="1182354"/>
              <a:ext cx="1251718" cy="1191723"/>
            </a:xfrm>
            <a:prstGeom prst="rect">
              <a:avLst/>
            </a:prstGeom>
            <a:noFill/>
            <a:ln>
              <a:noFill/>
            </a:ln>
          </p:spPr>
          <p:txBody>
            <a:bodyPr lIns="68575" tIns="68575" rIns="68575" bIns="68575" anchor="ctr" anchorCtr="0">
              <a:noAutofit/>
            </a:bodyPr>
            <a:lstStyle/>
            <a:p>
              <a:pPr lvl="0">
                <a:spcBef>
                  <a:spcPts val="0"/>
                </a:spcBef>
                <a:buNone/>
              </a:pPr>
              <a:endParaRPr/>
            </a:p>
          </p:txBody>
        </p:sp>
        <p:sp>
          <p:nvSpPr>
            <p:cNvPr id="16" name="Shape 270">
              <a:extLst>
                <a:ext uri="{FF2B5EF4-FFF2-40B4-BE49-F238E27FC236}">
                  <a16:creationId xmlns="" xmlns:a16="http://schemas.microsoft.com/office/drawing/2014/main" id="{79E02655-A372-4C84-9BDE-0232E218B8F0}"/>
                </a:ext>
              </a:extLst>
            </p:cNvPr>
            <p:cNvSpPr txBox="1"/>
            <p:nvPr/>
          </p:nvSpPr>
          <p:spPr>
            <a:xfrm>
              <a:off x="1666893" y="1209913"/>
              <a:ext cx="1251719" cy="1393037"/>
            </a:xfrm>
            <a:prstGeom prst="rect">
              <a:avLst/>
            </a:prstGeom>
            <a:noFill/>
            <a:ln>
              <a:noFill/>
            </a:ln>
          </p:spPr>
          <p:txBody>
            <a:bodyPr lIns="14300" tIns="14300" rIns="14300" bIns="14300" anchor="t" anchorCtr="0">
              <a:noAutofit/>
            </a:bodyPr>
            <a:lstStyle/>
            <a:p>
              <a:pPr marL="171450" marR="0" lvl="0" indent="-171450" defTabSz="914400" eaLnBrk="1" fontAlgn="auto" latinLnBrk="0" hangingPunct="1">
                <a:lnSpc>
                  <a:spcPct val="100000"/>
                </a:lnSpc>
                <a:spcBef>
                  <a:spcPts val="0"/>
                </a:spcBef>
                <a:spcAft>
                  <a:spcPts val="0"/>
                </a:spcAft>
                <a:buClr>
                  <a:schemeClr val="dk1"/>
                </a:buClr>
                <a:buSzPct val="25000"/>
                <a:buFont typeface="Arial" charset="0"/>
                <a:buChar char="•"/>
                <a:tabLst/>
                <a:defRPr/>
              </a:pPr>
              <a:endParaRPr lang="en" sz="800">
                <a:solidFill>
                  <a:schemeClr val="dk1"/>
                </a:solidFill>
                <a:latin typeface="Cambria" panose="02040503050406030204" pitchFamily="18" charset="0"/>
                <a:ea typeface="Calibri"/>
                <a:cs typeface="Calibri"/>
                <a:sym typeface="Calibri"/>
              </a:endParaRPr>
            </a:p>
          </p:txBody>
        </p:sp>
        <p:sp>
          <p:nvSpPr>
            <p:cNvPr id="17" name="Shape 271">
              <a:extLst>
                <a:ext uri="{FF2B5EF4-FFF2-40B4-BE49-F238E27FC236}">
                  <a16:creationId xmlns="" xmlns:a16="http://schemas.microsoft.com/office/drawing/2014/main" id="{36E0F9EF-782C-4CD9-9418-55B1CB7D4638}"/>
                </a:ext>
              </a:extLst>
            </p:cNvPr>
            <p:cNvSpPr/>
            <p:nvPr/>
          </p:nvSpPr>
          <p:spPr>
            <a:xfrm>
              <a:off x="0" y="740660"/>
              <a:ext cx="526712" cy="526712"/>
            </a:xfrm>
            <a:prstGeom prst="plus">
              <a:avLst>
                <a:gd name="adj" fmla="val 32810"/>
              </a:avLst>
            </a:prstGeom>
            <a:solidFill>
              <a:srgbClr val="00B050"/>
            </a:solidFill>
            <a:ln w="12700" cap="flat" cmpd="sng">
              <a:noFill/>
              <a:prstDash val="solid"/>
              <a:miter/>
              <a:headEnd type="none" w="med" len="med"/>
              <a:tailEnd type="none" w="med" len="med"/>
            </a:ln>
          </p:spPr>
          <p:txBody>
            <a:bodyPr lIns="68575" tIns="68575" rIns="68575" bIns="68575" anchor="ctr" anchorCtr="0">
              <a:noAutofit/>
            </a:bodyPr>
            <a:lstStyle/>
            <a:p>
              <a:pPr lvl="0">
                <a:spcBef>
                  <a:spcPts val="0"/>
                </a:spcBef>
                <a:buNone/>
              </a:pPr>
              <a:endParaRPr/>
            </a:p>
          </p:txBody>
        </p:sp>
        <p:sp>
          <p:nvSpPr>
            <p:cNvPr id="18" name="Shape 272">
              <a:extLst>
                <a:ext uri="{FF2B5EF4-FFF2-40B4-BE49-F238E27FC236}">
                  <a16:creationId xmlns="" xmlns:a16="http://schemas.microsoft.com/office/drawing/2014/main" id="{55731C48-8577-4295-852B-4E4BAC89FF28}"/>
                </a:ext>
              </a:extLst>
            </p:cNvPr>
            <p:cNvSpPr/>
            <p:nvPr/>
          </p:nvSpPr>
          <p:spPr>
            <a:xfrm>
              <a:off x="2602583" y="930079"/>
              <a:ext cx="495729" cy="169881"/>
            </a:xfrm>
            <a:prstGeom prst="rect">
              <a:avLst/>
            </a:prstGeom>
            <a:solidFill>
              <a:srgbClr val="FF0000"/>
            </a:solidFill>
            <a:ln w="12700" cap="flat" cmpd="sng">
              <a:noFill/>
              <a:prstDash val="solid"/>
              <a:miter/>
              <a:headEnd type="none" w="med" len="med"/>
              <a:tailEnd type="none" w="med" len="med"/>
            </a:ln>
          </p:spPr>
          <p:txBody>
            <a:bodyPr lIns="68575" tIns="68575" rIns="68575" bIns="68575" anchor="ctr" anchorCtr="0">
              <a:noAutofit/>
            </a:bodyPr>
            <a:lstStyle/>
            <a:p>
              <a:pPr lvl="0">
                <a:spcBef>
                  <a:spcPts val="0"/>
                </a:spcBef>
                <a:buNone/>
              </a:pPr>
              <a:endParaRPr/>
            </a:p>
          </p:txBody>
        </p:sp>
        <p:cxnSp>
          <p:nvCxnSpPr>
            <p:cNvPr id="19" name="Shape 273">
              <a:extLst>
                <a:ext uri="{FF2B5EF4-FFF2-40B4-BE49-F238E27FC236}">
                  <a16:creationId xmlns="" xmlns:a16="http://schemas.microsoft.com/office/drawing/2014/main" id="{73FC821D-FEA5-4817-B13B-A4AD56F205FE}"/>
                </a:ext>
              </a:extLst>
            </p:cNvPr>
            <p:cNvCxnSpPr/>
            <p:nvPr/>
          </p:nvCxnSpPr>
          <p:spPr>
            <a:xfrm flipH="1" flipV="1">
              <a:off x="1611123" y="1184901"/>
              <a:ext cx="15491" cy="1390488"/>
            </a:xfrm>
            <a:prstGeom prst="straightConnector1">
              <a:avLst/>
            </a:prstGeom>
            <a:noFill/>
            <a:ln w="12700" cap="flat" cmpd="sng">
              <a:noFill/>
              <a:prstDash val="solid"/>
              <a:miter/>
              <a:headEnd type="none" w="med" len="med"/>
              <a:tailEnd type="none" w="med" len="med"/>
            </a:ln>
          </p:spPr>
        </p:cxnSp>
      </p:grpSp>
      <p:sp>
        <p:nvSpPr>
          <p:cNvPr id="2" name="Rectangle 1">
            <a:extLst>
              <a:ext uri="{FF2B5EF4-FFF2-40B4-BE49-F238E27FC236}">
                <a16:creationId xmlns="" xmlns:a16="http://schemas.microsoft.com/office/drawing/2014/main" id="{A3F52B05-3EC2-4411-9177-8FA10E444339}"/>
              </a:ext>
            </a:extLst>
          </p:cNvPr>
          <p:cNvSpPr/>
          <p:nvPr/>
        </p:nvSpPr>
        <p:spPr>
          <a:xfrm>
            <a:off x="9863070" y="4291887"/>
            <a:ext cx="1826840" cy="1815882"/>
          </a:xfrm>
          <a:prstGeom prst="rect">
            <a:avLst/>
          </a:prstGeom>
        </p:spPr>
        <p:txBody>
          <a:bodyPr wrap="square" anchor="t">
            <a:spAutoFit/>
          </a:bodyPr>
          <a:lstStyle/>
          <a:p>
            <a:r>
              <a:rPr lang="en-US" sz="1600">
                <a:solidFill>
                  <a:schemeClr val="dk1"/>
                </a:solidFill>
                <a:latin typeface="Cambria"/>
                <a:ea typeface="Calibri"/>
                <a:cs typeface="Calibri"/>
                <a:sym typeface="Calibri"/>
              </a:rPr>
              <a:t>-Slowing economy</a:t>
            </a:r>
            <a:endParaRPr lang="en" sz="1600">
              <a:solidFill>
                <a:schemeClr val="dk1"/>
              </a:solidFill>
              <a:latin typeface="Cambria"/>
              <a:ea typeface="Calibri"/>
              <a:cs typeface="Calibri"/>
            </a:endParaRPr>
          </a:p>
          <a:p>
            <a:r>
              <a:rPr lang="en-US" sz="1600">
                <a:latin typeface="Cambria"/>
                <a:ea typeface="Calibri"/>
                <a:cs typeface="Calibri"/>
                <a:sym typeface="Calibri"/>
              </a:rPr>
              <a:t>-Negative growth</a:t>
            </a:r>
            <a:endParaRPr lang="en-US" sz="1600">
              <a:latin typeface="Cambria"/>
              <a:ea typeface="Calibri"/>
              <a:cs typeface="Calibri"/>
            </a:endParaRPr>
          </a:p>
          <a:p>
            <a:r>
              <a:rPr lang="en-US" sz="1600">
                <a:latin typeface="Cambria"/>
                <a:ea typeface="Calibri"/>
                <a:cs typeface="Calibri"/>
                <a:sym typeface="Calibri"/>
              </a:rPr>
              <a:t>-Trend of declining retail sales</a:t>
            </a:r>
            <a:endParaRPr lang="en-US" sz="1600">
              <a:latin typeface="Cambria"/>
              <a:ea typeface="Calibri"/>
              <a:cs typeface="Calibri"/>
            </a:endParaRPr>
          </a:p>
          <a:p>
            <a:r>
              <a:rPr lang="en-US" sz="1600">
                <a:latin typeface="Cambria"/>
                <a:cs typeface="Calibri"/>
              </a:rPr>
              <a:t>-Inflation</a:t>
            </a:r>
          </a:p>
          <a:p>
            <a:r>
              <a:rPr lang="en-US" sz="1600">
                <a:latin typeface="Cambria"/>
                <a:cs typeface="Calibri"/>
              </a:rPr>
              <a:t>-Shift towards online shopping</a:t>
            </a:r>
            <a:endParaRPr lang="en-US"/>
          </a:p>
        </p:txBody>
      </p:sp>
      <p:sp>
        <p:nvSpPr>
          <p:cNvPr id="3" name="Rectangle 2">
            <a:extLst>
              <a:ext uri="{FF2B5EF4-FFF2-40B4-BE49-F238E27FC236}">
                <a16:creationId xmlns="" xmlns:a16="http://schemas.microsoft.com/office/drawing/2014/main" id="{BC1AD495-928E-43AA-8D24-37FC9F2A2A43}"/>
              </a:ext>
            </a:extLst>
          </p:cNvPr>
          <p:cNvSpPr/>
          <p:nvPr/>
        </p:nvSpPr>
        <p:spPr>
          <a:xfrm>
            <a:off x="7830083" y="4295642"/>
            <a:ext cx="2027836" cy="1815882"/>
          </a:xfrm>
          <a:prstGeom prst="rect">
            <a:avLst/>
          </a:prstGeom>
        </p:spPr>
        <p:txBody>
          <a:bodyPr wrap="square" anchor="t">
            <a:spAutoFit/>
          </a:bodyPr>
          <a:lstStyle/>
          <a:p>
            <a:r>
              <a:rPr lang="en" sz="1600">
                <a:solidFill>
                  <a:schemeClr val="dk1"/>
                </a:solidFill>
                <a:latin typeface="Cambria"/>
                <a:ea typeface="Calibri"/>
                <a:cs typeface="Calibri"/>
                <a:sym typeface="Calibri"/>
              </a:rPr>
              <a:t>-</a:t>
            </a:r>
            <a:r>
              <a:rPr lang="en-US" sz="1600">
                <a:solidFill>
                  <a:schemeClr val="dk1"/>
                </a:solidFill>
                <a:latin typeface="Cambria"/>
                <a:ea typeface="Calibri"/>
                <a:cs typeface="Calibri"/>
                <a:sym typeface="Calibri"/>
              </a:rPr>
              <a:t>Growing economy</a:t>
            </a:r>
            <a:endParaRPr lang="en-US" sz="1600">
              <a:solidFill>
                <a:schemeClr val="dk1"/>
              </a:solidFill>
              <a:latin typeface="Cambria"/>
            </a:endParaRPr>
          </a:p>
          <a:p>
            <a:r>
              <a:rPr lang="en" sz="1600">
                <a:latin typeface="Cambria"/>
                <a:ea typeface="Calibri"/>
                <a:cs typeface="Calibri"/>
              </a:rPr>
              <a:t>-Consumer confidence</a:t>
            </a:r>
            <a:r>
              <a:rPr lang="en" sz="1600">
                <a:latin typeface="Cambria" panose="02040503050406030204" pitchFamily="18" charset="0"/>
                <a:ea typeface="Calibri"/>
                <a:cs typeface="Calibri"/>
              </a:rPr>
              <a:t/>
            </a:r>
            <a:br>
              <a:rPr lang="en" sz="1600">
                <a:latin typeface="Cambria" panose="02040503050406030204" pitchFamily="18" charset="0"/>
                <a:ea typeface="Calibri"/>
                <a:cs typeface="Calibri"/>
              </a:rPr>
            </a:br>
            <a:r>
              <a:rPr lang="en" sz="1600">
                <a:solidFill>
                  <a:schemeClr val="dk1"/>
                </a:solidFill>
                <a:latin typeface="Cambria"/>
                <a:ea typeface="Calibri"/>
                <a:cs typeface="Calibri"/>
              </a:rPr>
              <a:t>-</a:t>
            </a:r>
            <a:r>
              <a:rPr lang="en-US" sz="1600">
                <a:latin typeface="Cambria"/>
                <a:ea typeface="Calibri"/>
                <a:cs typeface="Calibri"/>
              </a:rPr>
              <a:t>Increased consumer spending</a:t>
            </a:r>
            <a:r>
              <a:rPr lang="en" sz="1600">
                <a:latin typeface="Cambria"/>
                <a:ea typeface="Calibri"/>
                <a:cs typeface="Calibri"/>
                <a:sym typeface="Calibri"/>
              </a:rPr>
              <a:t/>
            </a:r>
            <a:br>
              <a:rPr lang="en" sz="1600">
                <a:latin typeface="Cambria"/>
                <a:ea typeface="Calibri"/>
                <a:cs typeface="Calibri"/>
                <a:sym typeface="Calibri"/>
              </a:rPr>
            </a:br>
            <a:r>
              <a:rPr lang="en" sz="1600">
                <a:solidFill>
                  <a:schemeClr val="dk1"/>
                </a:solidFill>
                <a:latin typeface="Cambria"/>
                <a:ea typeface="Calibri"/>
                <a:cs typeface="Calibri"/>
                <a:sym typeface="Calibri"/>
              </a:rPr>
              <a:t>-</a:t>
            </a:r>
            <a:r>
              <a:rPr lang="en-US" sz="1600">
                <a:latin typeface="Cambria"/>
                <a:ea typeface="Calibri"/>
                <a:cs typeface="Calibri"/>
                <a:sym typeface="Calibri"/>
              </a:rPr>
              <a:t>Improving job market</a:t>
            </a:r>
            <a:endParaRPr lang="en-US" sz="1600">
              <a:latin typeface="Cambria"/>
            </a:endParaRPr>
          </a:p>
        </p:txBody>
      </p:sp>
      <p:pic>
        <p:nvPicPr>
          <p:cNvPr id="6" name="Picture 5">
            <a:extLst>
              <a:ext uri="{FF2B5EF4-FFF2-40B4-BE49-F238E27FC236}">
                <a16:creationId xmlns="" xmlns:a16="http://schemas.microsoft.com/office/drawing/2014/main" id="{7A2D07BB-F99A-417F-ABF0-3FFA1B2B2DA4}"/>
              </a:ext>
            </a:extLst>
          </p:cNvPr>
          <p:cNvPicPr>
            <a:picLocks noChangeAspect="1"/>
          </p:cNvPicPr>
          <p:nvPr/>
        </p:nvPicPr>
        <p:blipFill>
          <a:blip r:embed="rId2"/>
          <a:stretch>
            <a:fillRect/>
          </a:stretch>
        </p:blipFill>
        <p:spPr>
          <a:xfrm>
            <a:off x="215900" y="2602070"/>
            <a:ext cx="6915680" cy="3610697"/>
          </a:xfrm>
          <a:prstGeom prst="rect">
            <a:avLst/>
          </a:prstGeom>
        </p:spPr>
      </p:pic>
    </p:spTree>
    <p:extLst>
      <p:ext uri="{BB962C8B-B14F-4D97-AF65-F5344CB8AC3E}">
        <p14:creationId xmlns:p14="http://schemas.microsoft.com/office/powerpoint/2010/main" val="3903139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468100" y="6542602"/>
            <a:ext cx="508000" cy="228600"/>
          </a:xfrm>
        </p:spPr>
        <p:txBody>
          <a:bodyPr/>
          <a:lstStyle/>
          <a:p>
            <a:fld id="{C4C5411A-C02D-49EF-A313-6C2D6A9C6A32}" type="slidenum">
              <a:rPr lang="en-US" smtClean="0">
                <a:solidFill>
                  <a:prstClr val="black"/>
                </a:solidFill>
              </a:rPr>
              <a:pPr/>
              <a:t>15</a:t>
            </a:fld>
            <a:endParaRPr lang="en-US">
              <a:solidFill>
                <a:prstClr val="black"/>
              </a:solidFill>
            </a:endParaRPr>
          </a:p>
        </p:txBody>
      </p:sp>
      <p:sp>
        <p:nvSpPr>
          <p:cNvPr id="3" name="Shape 248"/>
          <p:cNvSpPr txBox="1">
            <a:spLocks noGrp="1"/>
          </p:cNvSpPr>
          <p:nvPr>
            <p:ph type="title"/>
          </p:nvPr>
        </p:nvSpPr>
        <p:spPr>
          <a:xfrm>
            <a:off x="595108" y="464888"/>
            <a:ext cx="7112716" cy="719336"/>
          </a:xfrm>
          <a:prstGeom prst="rect">
            <a:avLst/>
          </a:prstGeom>
          <a:noFill/>
          <a:ln>
            <a:noFill/>
          </a:ln>
        </p:spPr>
        <p:txBody>
          <a:bodyPr vert="horz" lIns="91433" tIns="45700" rIns="91433" bIns="45700" rtlCol="0" anchor="ctr" anchorCtr="0">
            <a:noAutofit/>
          </a:bodyPr>
          <a:lstStyle/>
          <a:p>
            <a:pPr>
              <a:spcBef>
                <a:spcPts val="0"/>
              </a:spcBef>
              <a:buClr>
                <a:schemeClr val="dk1"/>
              </a:buClr>
              <a:buSzPct val="25000"/>
            </a:pPr>
            <a:r>
              <a:rPr lang="en" sz="3000" cap="none">
                <a:solidFill>
                  <a:schemeClr val="dk1"/>
                </a:solidFill>
                <a:latin typeface="Cambria"/>
                <a:ea typeface="Cambria"/>
                <a:cs typeface="Cambria"/>
                <a:sym typeface="Cambria"/>
              </a:rPr>
              <a:t>Consumer Staples</a:t>
            </a:r>
            <a:endParaRPr lang="en">
              <a:solidFill>
                <a:schemeClr val="dk1"/>
              </a:solidFill>
              <a:latin typeface="Cambria"/>
              <a:ea typeface="Cambria"/>
              <a:cs typeface="Cambria"/>
              <a:sym typeface="Cambria"/>
            </a:endParaRPr>
          </a:p>
        </p:txBody>
      </p:sp>
      <p:sp>
        <p:nvSpPr>
          <p:cNvPr id="6" name="Shape 252"/>
          <p:cNvSpPr/>
          <p:nvPr/>
        </p:nvSpPr>
        <p:spPr>
          <a:xfrm>
            <a:off x="8011870" y="468756"/>
            <a:ext cx="3116148" cy="3644911"/>
          </a:xfrm>
          <a:prstGeom prst="rect">
            <a:avLst/>
          </a:prstGeom>
          <a:solidFill>
            <a:srgbClr val="DDDDDD"/>
          </a:solidFill>
          <a:ln w="12700" cap="flat" cmpd="sng">
            <a:solidFill>
              <a:srgbClr val="BFBFBF"/>
            </a:solidFill>
            <a:prstDash val="solid"/>
            <a:miter/>
            <a:headEnd type="none" w="med" len="med"/>
            <a:tailEnd type="none" w="med" len="med"/>
          </a:ln>
        </p:spPr>
        <p:txBody>
          <a:bodyPr lIns="91433" tIns="45700" rIns="91433" bIns="45700" anchor="t" anchorCtr="0">
            <a:noAutofit/>
          </a:bodyPr>
          <a:lstStyle/>
          <a:p>
            <a:pPr>
              <a:buSzPct val="25000"/>
            </a:pPr>
            <a:r>
              <a:rPr lang="en" sz="1850" u="sng">
                <a:solidFill>
                  <a:schemeClr val="dk1"/>
                </a:solidFill>
                <a:latin typeface="Cambria"/>
                <a:ea typeface="Cambria"/>
                <a:cs typeface="Cambria"/>
                <a:sym typeface="Cambria"/>
              </a:rPr>
              <a:t>Performance </a:t>
            </a:r>
            <a:r>
              <a:rPr lang="en" sz="1300" u="sng">
                <a:solidFill>
                  <a:schemeClr val="dk1"/>
                </a:solidFill>
                <a:latin typeface="Cambria"/>
                <a:ea typeface="Cambria"/>
                <a:cs typeface="Cambria"/>
                <a:sym typeface="Cambria"/>
              </a:rPr>
              <a:t>(YTD)</a:t>
            </a:r>
            <a:r>
              <a:rPr lang="en" sz="1850" u="sng">
                <a:solidFill>
                  <a:schemeClr val="dk1"/>
                </a:solidFill>
                <a:latin typeface="Cambria"/>
                <a:ea typeface="Cambria"/>
                <a:cs typeface="Cambria"/>
                <a:sym typeface="Cambria"/>
              </a:rPr>
              <a:t>:</a:t>
            </a:r>
          </a:p>
          <a:p>
            <a:pPr algn="ctr">
              <a:buSzPct val="25000"/>
            </a:pPr>
            <a:r>
              <a:rPr lang="en" sz="3300">
                <a:solidFill>
                  <a:srgbClr val="005A3C"/>
                </a:solidFill>
                <a:latin typeface="Cambria"/>
                <a:ea typeface="Cambria"/>
                <a:cs typeface="Cambria"/>
                <a:sym typeface="Cambria"/>
              </a:rPr>
              <a:t>17.54%</a:t>
            </a:r>
            <a:endParaRPr lang="en" sz="3300">
              <a:solidFill>
                <a:srgbClr val="008000"/>
              </a:solidFill>
              <a:latin typeface="Cambria"/>
              <a:ea typeface="Cambria"/>
              <a:cs typeface="Cambria"/>
              <a:sym typeface="Cambria"/>
            </a:endParaRPr>
          </a:p>
          <a:p>
            <a:pPr>
              <a:buSzPct val="25000"/>
            </a:pPr>
            <a:r>
              <a:rPr lang="en" sz="1850" u="sng">
                <a:solidFill>
                  <a:schemeClr val="dk1"/>
                </a:solidFill>
                <a:latin typeface="Cambria"/>
                <a:ea typeface="Cambria"/>
                <a:cs typeface="Cambria"/>
                <a:sym typeface="Cambria"/>
              </a:rPr>
              <a:t>Portfolio Holdings:</a:t>
            </a:r>
            <a:endParaRPr lang="en" sz="1850" u="sng">
              <a:solidFill>
                <a:schemeClr val="dk1"/>
              </a:solidFill>
              <a:latin typeface="Cambria"/>
              <a:ea typeface="Cambria"/>
              <a:cs typeface="Cambria"/>
            </a:endParaRPr>
          </a:p>
          <a:p>
            <a:pPr marL="171450" lvl="0" indent="-171450">
              <a:buFont typeface="Arial" charset="0"/>
              <a:buChar char="•"/>
            </a:pPr>
            <a:r>
              <a:rPr lang="en-US" sz="1600">
                <a:solidFill>
                  <a:schemeClr val="dk1"/>
                </a:solidFill>
                <a:latin typeface="Cambria"/>
                <a:ea typeface="Cambria"/>
                <a:cs typeface="Cambria"/>
                <a:sym typeface="Cambria"/>
              </a:rPr>
              <a:t>Wal-Mart Stores Inc. (WMT)</a:t>
            </a:r>
            <a:endParaRPr lang="en-US" sz="1600">
              <a:solidFill>
                <a:schemeClr val="dk1"/>
              </a:solidFill>
              <a:latin typeface="Cambria"/>
              <a:ea typeface="Cambria"/>
              <a:cs typeface="Cambria"/>
            </a:endParaRPr>
          </a:p>
          <a:p>
            <a:pPr marL="171450" lvl="0" indent="-171450">
              <a:buFont typeface="Arial" charset="0"/>
              <a:buChar char="•"/>
            </a:pPr>
            <a:r>
              <a:rPr lang="en-US" sz="1600">
                <a:solidFill>
                  <a:schemeClr val="dk1"/>
                </a:solidFill>
                <a:latin typeface="Cambria"/>
                <a:ea typeface="Cambria"/>
                <a:cs typeface="Cambria"/>
                <a:sym typeface="Cambria"/>
              </a:rPr>
              <a:t>Pepsi Co. (PEP)</a:t>
            </a:r>
            <a:endParaRPr lang="en-US" sz="1600">
              <a:solidFill>
                <a:schemeClr val="dk1"/>
              </a:solidFill>
              <a:latin typeface="Cambria"/>
              <a:ea typeface="Cambria"/>
              <a:cs typeface="Cambria"/>
            </a:endParaRPr>
          </a:p>
          <a:p>
            <a:pPr marL="171450" indent="-171450">
              <a:buFont typeface="Arial" charset="0"/>
              <a:buChar char="•"/>
            </a:pPr>
            <a:r>
              <a:rPr lang="en-US" sz="1600">
                <a:solidFill>
                  <a:schemeClr val="dk1"/>
                </a:solidFill>
                <a:latin typeface="Cambria"/>
                <a:ea typeface="Cambria"/>
                <a:cs typeface="Cambria"/>
                <a:sym typeface="Cambria"/>
              </a:rPr>
              <a:t>Kroger (KO)</a:t>
            </a:r>
            <a:endParaRPr lang="en-US" sz="1600">
              <a:solidFill>
                <a:schemeClr val="dk1"/>
              </a:solidFill>
              <a:latin typeface="Cambria"/>
              <a:ea typeface="Cambria"/>
              <a:cs typeface="Cambria"/>
            </a:endParaRPr>
          </a:p>
          <a:p>
            <a:pPr marL="171450" lvl="0" indent="-171450">
              <a:buFont typeface="Arial" charset="0"/>
              <a:buChar char="•"/>
            </a:pPr>
            <a:r>
              <a:rPr lang="en-US" sz="1600">
                <a:solidFill>
                  <a:schemeClr val="dk1"/>
                </a:solidFill>
                <a:latin typeface="Cambria"/>
                <a:ea typeface="Cambria"/>
                <a:cs typeface="Cambria"/>
                <a:sym typeface="Cambria"/>
              </a:rPr>
              <a:t>Target (TGT)</a:t>
            </a:r>
            <a:endParaRPr lang="en-US" sz="1600">
              <a:solidFill>
                <a:schemeClr val="dk1"/>
              </a:solidFill>
              <a:latin typeface="Cambria"/>
              <a:ea typeface="Cambria"/>
              <a:cs typeface="Cambria"/>
            </a:endParaRPr>
          </a:p>
          <a:p>
            <a:endParaRPr sz="1867">
              <a:solidFill>
                <a:schemeClr val="dk1"/>
              </a:solidFill>
              <a:latin typeface="Cambria"/>
              <a:ea typeface="Cambria"/>
              <a:cs typeface="Cambria"/>
              <a:sym typeface="Cambria"/>
            </a:endParaRPr>
          </a:p>
          <a:p>
            <a:pPr>
              <a:buSzPct val="25000"/>
            </a:pPr>
            <a:r>
              <a:rPr lang="en" sz="1850" u="sng">
                <a:solidFill>
                  <a:schemeClr val="dk1"/>
                </a:solidFill>
                <a:latin typeface="Cambria"/>
                <a:ea typeface="Cambria"/>
                <a:cs typeface="Cambria"/>
                <a:sym typeface="Cambria"/>
              </a:rPr>
              <a:t>Stocks to Watch:</a:t>
            </a:r>
            <a:endParaRPr lang="en" sz="1850" u="sng">
              <a:solidFill>
                <a:schemeClr val="dk1"/>
              </a:solidFill>
              <a:latin typeface="Cambria"/>
              <a:ea typeface="Cambria"/>
              <a:cs typeface="Cambria"/>
            </a:endParaRPr>
          </a:p>
          <a:p>
            <a:pPr marL="171450" indent="-171450">
              <a:buFont typeface="Arial" charset="0"/>
              <a:buChar char="•"/>
            </a:pPr>
            <a:r>
              <a:rPr lang="en-US" sz="1600">
                <a:solidFill>
                  <a:schemeClr val="dk1"/>
                </a:solidFill>
                <a:latin typeface="Cambria"/>
                <a:ea typeface="Cambria"/>
                <a:cs typeface="Cambria"/>
                <a:sym typeface="Cambria"/>
              </a:rPr>
              <a:t>General Mills (GIS)</a:t>
            </a:r>
            <a:endParaRPr lang="en-US" sz="1600">
              <a:solidFill>
                <a:schemeClr val="dk1"/>
              </a:solidFill>
              <a:latin typeface="Cambria"/>
              <a:ea typeface="Cambria"/>
              <a:cs typeface="Cambria"/>
            </a:endParaRPr>
          </a:p>
          <a:p>
            <a:pPr marL="171450" lvl="0" indent="-171450">
              <a:buFont typeface="Arial" charset="0"/>
              <a:buChar char="•"/>
            </a:pPr>
            <a:r>
              <a:rPr lang="en-US" sz="1600">
                <a:solidFill>
                  <a:schemeClr val="dk1"/>
                </a:solidFill>
                <a:latin typeface="Cambria"/>
                <a:ea typeface="Cambria"/>
                <a:cs typeface="Cambria"/>
                <a:sym typeface="Cambria"/>
              </a:rPr>
              <a:t>Conagra Brands (CAG)</a:t>
            </a:r>
            <a:endParaRPr lang="en-US" sz="1600">
              <a:solidFill>
                <a:schemeClr val="dk1"/>
              </a:solidFill>
              <a:latin typeface="Cambria"/>
              <a:ea typeface="Cambria"/>
              <a:cs typeface="Cambria"/>
            </a:endParaRPr>
          </a:p>
          <a:p>
            <a:pPr marL="171450" lvl="0" indent="-171450">
              <a:buFont typeface="Arial" charset="0"/>
              <a:buChar char="•"/>
            </a:pPr>
            <a:r>
              <a:rPr lang="en-US" sz="1600">
                <a:solidFill>
                  <a:schemeClr val="dk1"/>
                </a:solidFill>
                <a:latin typeface="Cambria"/>
                <a:ea typeface="Cambria"/>
                <a:cs typeface="Cambria"/>
              </a:rPr>
              <a:t>Nu Skin Enterprises Inc. (NUS)</a:t>
            </a:r>
          </a:p>
          <a:p>
            <a:pPr>
              <a:buSzPct val="25000"/>
            </a:pPr>
            <a:endParaRPr lang="en" sz="1867" u="sng">
              <a:solidFill>
                <a:schemeClr val="dk1"/>
              </a:solidFill>
              <a:latin typeface="Cambria"/>
              <a:ea typeface="Cambria"/>
              <a:cs typeface="Cambria"/>
              <a:sym typeface="Cambria"/>
            </a:endParaRPr>
          </a:p>
        </p:txBody>
      </p:sp>
      <p:sp>
        <p:nvSpPr>
          <p:cNvPr id="7" name="Shape 249"/>
          <p:cNvSpPr txBox="1">
            <a:spLocks noGrp="1"/>
          </p:cNvSpPr>
          <p:nvPr>
            <p:ph type="body" idx="1"/>
          </p:nvPr>
        </p:nvSpPr>
        <p:spPr>
          <a:xfrm>
            <a:off x="595099" y="1262731"/>
            <a:ext cx="7270085" cy="1234883"/>
          </a:xfrm>
          <a:prstGeom prst="rect">
            <a:avLst/>
          </a:prstGeom>
          <a:noFill/>
          <a:ln>
            <a:noFill/>
          </a:ln>
        </p:spPr>
        <p:txBody>
          <a:bodyPr vert="horz" lIns="91433" tIns="45700" rIns="91433" bIns="45700" rtlCol="0" anchor="t" anchorCtr="0">
            <a:noAutofit/>
          </a:bodyPr>
          <a:lstStyle/>
          <a:p>
            <a:pPr>
              <a:lnSpc>
                <a:spcPct val="120000"/>
              </a:lnSpc>
              <a:spcBef>
                <a:spcPts val="0"/>
              </a:spcBef>
              <a:buClr>
                <a:schemeClr val="dk1"/>
              </a:buClr>
              <a:buSzPct val="25000"/>
            </a:pPr>
            <a:r>
              <a:rPr lang="en-US" sz="1600">
                <a:solidFill>
                  <a:schemeClr val="dk1"/>
                </a:solidFill>
                <a:latin typeface="Cambria"/>
                <a:ea typeface="Times New Roman"/>
                <a:cs typeface="Times New Roman"/>
                <a:sym typeface="Times New Roman"/>
              </a:rPr>
              <a:t>The Consumer Staples sector is split into food and staples retailing, household and personal products, food, beverage and tobacco. The businesses of this sector are inelastic to economic cycles, as the products of consumer staple sector are essential or necessary for basic living. </a:t>
            </a:r>
            <a:endParaRPr lang="en" sz="1467">
              <a:solidFill>
                <a:schemeClr val="dk1"/>
              </a:solidFill>
              <a:latin typeface="Cambria"/>
              <a:ea typeface="Cambria"/>
              <a:cs typeface="Cambria"/>
              <a:sym typeface="Cambria"/>
            </a:endParaRPr>
          </a:p>
        </p:txBody>
      </p:sp>
      <p:grpSp>
        <p:nvGrpSpPr>
          <p:cNvPr id="16" name="Shape 265">
            <a:extLst>
              <a:ext uri="{FF2B5EF4-FFF2-40B4-BE49-F238E27FC236}">
                <a16:creationId xmlns="" xmlns:a16="http://schemas.microsoft.com/office/drawing/2014/main" id="{520FB604-4CF8-4010-94DF-AF501D7CA5AE}"/>
              </a:ext>
            </a:extLst>
          </p:cNvPr>
          <p:cNvGrpSpPr/>
          <p:nvPr/>
        </p:nvGrpSpPr>
        <p:grpSpPr>
          <a:xfrm>
            <a:off x="7065339" y="3936642"/>
            <a:ext cx="4859521" cy="2392529"/>
            <a:chOff x="0" y="740660"/>
            <a:chExt cx="3098312" cy="1972455"/>
          </a:xfrm>
        </p:grpSpPr>
        <p:sp>
          <p:nvSpPr>
            <p:cNvPr id="17" name="Shape 266">
              <a:extLst>
                <a:ext uri="{FF2B5EF4-FFF2-40B4-BE49-F238E27FC236}">
                  <a16:creationId xmlns="" xmlns:a16="http://schemas.microsoft.com/office/drawing/2014/main" id="{57B77CDF-5474-4295-9B8B-D0074697BA65}"/>
                </a:ext>
              </a:extLst>
            </p:cNvPr>
            <p:cNvSpPr/>
            <p:nvPr/>
          </p:nvSpPr>
          <p:spPr>
            <a:xfrm>
              <a:off x="278847" y="1019437"/>
              <a:ext cx="2695532" cy="1693678"/>
            </a:xfrm>
            <a:prstGeom prst="rect">
              <a:avLst/>
            </a:prstGeom>
            <a:solidFill>
              <a:srgbClr val="C7DBBF"/>
            </a:solidFill>
            <a:ln w="9525" cap="flat" cmpd="sng">
              <a:noFill/>
              <a:prstDash val="solid"/>
              <a:miter/>
              <a:headEnd type="none" w="med" len="med"/>
              <a:tailEnd type="none" w="med" len="med"/>
            </a:ln>
          </p:spPr>
          <p:txBody>
            <a:bodyPr lIns="68575" tIns="68575" rIns="68575" bIns="68575" anchor="ctr" anchorCtr="0">
              <a:noAutofit/>
            </a:bodyPr>
            <a:lstStyle/>
            <a:p>
              <a:pPr lvl="0">
                <a:spcBef>
                  <a:spcPts val="0"/>
                </a:spcBef>
                <a:buNone/>
              </a:pPr>
              <a:endParaRPr/>
            </a:p>
          </p:txBody>
        </p:sp>
        <p:sp>
          <p:nvSpPr>
            <p:cNvPr id="18" name="Shape 267">
              <a:extLst>
                <a:ext uri="{FF2B5EF4-FFF2-40B4-BE49-F238E27FC236}">
                  <a16:creationId xmlns="" xmlns:a16="http://schemas.microsoft.com/office/drawing/2014/main" id="{59C6A605-0445-4011-AE34-815897657541}"/>
                </a:ext>
              </a:extLst>
            </p:cNvPr>
            <p:cNvSpPr/>
            <p:nvPr/>
          </p:nvSpPr>
          <p:spPr>
            <a:xfrm>
              <a:off x="359404" y="1182354"/>
              <a:ext cx="1251718" cy="1191723"/>
            </a:xfrm>
            <a:prstGeom prst="rect">
              <a:avLst/>
            </a:prstGeom>
            <a:noFill/>
            <a:ln>
              <a:noFill/>
            </a:ln>
          </p:spPr>
          <p:txBody>
            <a:bodyPr lIns="68575" tIns="68575" rIns="68575" bIns="68575" anchor="ctr" anchorCtr="0">
              <a:noAutofit/>
            </a:bodyPr>
            <a:lstStyle/>
            <a:p>
              <a:pPr lvl="0">
                <a:spcBef>
                  <a:spcPts val="0"/>
                </a:spcBef>
                <a:buNone/>
              </a:pPr>
              <a:endParaRPr/>
            </a:p>
          </p:txBody>
        </p:sp>
        <p:sp>
          <p:nvSpPr>
            <p:cNvPr id="19" name="Shape 268">
              <a:extLst>
                <a:ext uri="{FF2B5EF4-FFF2-40B4-BE49-F238E27FC236}">
                  <a16:creationId xmlns="" xmlns:a16="http://schemas.microsoft.com/office/drawing/2014/main" id="{F0663979-A57F-4441-9BD5-5711FD9813C2}"/>
                </a:ext>
              </a:extLst>
            </p:cNvPr>
            <p:cNvSpPr txBox="1"/>
            <p:nvPr/>
          </p:nvSpPr>
          <p:spPr>
            <a:xfrm>
              <a:off x="359404" y="1182355"/>
              <a:ext cx="1251719" cy="1393035"/>
            </a:xfrm>
            <a:prstGeom prst="rect">
              <a:avLst/>
            </a:prstGeom>
            <a:noFill/>
            <a:ln>
              <a:noFill/>
            </a:ln>
          </p:spPr>
          <p:txBody>
            <a:bodyPr lIns="14300" tIns="14300" rIns="14300" bIns="14300" anchor="t" anchorCtr="0">
              <a:noAutofit/>
            </a:bodyPr>
            <a:lstStyle/>
            <a:p>
              <a:pPr marL="0" marR="0" lvl="0" indent="0" algn="l" rtl="0">
                <a:lnSpc>
                  <a:spcPct val="90000"/>
                </a:lnSpc>
                <a:spcBef>
                  <a:spcPts val="300"/>
                </a:spcBef>
                <a:spcAft>
                  <a:spcPts val="0"/>
                </a:spcAft>
                <a:buClr>
                  <a:schemeClr val="dk1"/>
                </a:buClr>
                <a:buFont typeface="Calibri"/>
                <a:buNone/>
              </a:pPr>
              <a:endParaRPr sz="700">
                <a:solidFill>
                  <a:schemeClr val="dk1"/>
                </a:solidFill>
                <a:latin typeface="Calibri"/>
                <a:ea typeface="Calibri"/>
                <a:cs typeface="Calibri"/>
                <a:sym typeface="Calibri"/>
              </a:endParaRPr>
            </a:p>
          </p:txBody>
        </p:sp>
        <p:sp>
          <p:nvSpPr>
            <p:cNvPr id="20" name="Shape 269">
              <a:extLst>
                <a:ext uri="{FF2B5EF4-FFF2-40B4-BE49-F238E27FC236}">
                  <a16:creationId xmlns="" xmlns:a16="http://schemas.microsoft.com/office/drawing/2014/main" id="{87B065E1-9FF0-4C9C-9DBB-10D9AE6DD328}"/>
                </a:ext>
              </a:extLst>
            </p:cNvPr>
            <p:cNvSpPr/>
            <p:nvPr/>
          </p:nvSpPr>
          <p:spPr>
            <a:xfrm>
              <a:off x="1639008" y="1182354"/>
              <a:ext cx="1251718" cy="1191723"/>
            </a:xfrm>
            <a:prstGeom prst="rect">
              <a:avLst/>
            </a:prstGeom>
            <a:noFill/>
            <a:ln>
              <a:noFill/>
            </a:ln>
          </p:spPr>
          <p:txBody>
            <a:bodyPr lIns="68575" tIns="68575" rIns="68575" bIns="68575" anchor="ctr" anchorCtr="0">
              <a:noAutofit/>
            </a:bodyPr>
            <a:lstStyle/>
            <a:p>
              <a:pPr lvl="0">
                <a:spcBef>
                  <a:spcPts val="0"/>
                </a:spcBef>
                <a:buNone/>
              </a:pPr>
              <a:endParaRPr/>
            </a:p>
          </p:txBody>
        </p:sp>
        <p:sp>
          <p:nvSpPr>
            <p:cNvPr id="21" name="Shape 270">
              <a:extLst>
                <a:ext uri="{FF2B5EF4-FFF2-40B4-BE49-F238E27FC236}">
                  <a16:creationId xmlns="" xmlns:a16="http://schemas.microsoft.com/office/drawing/2014/main" id="{6DC949E5-C824-4C3D-A22F-DF2D2D47777D}"/>
                </a:ext>
              </a:extLst>
            </p:cNvPr>
            <p:cNvSpPr txBox="1"/>
            <p:nvPr/>
          </p:nvSpPr>
          <p:spPr>
            <a:xfrm>
              <a:off x="1666893" y="1209913"/>
              <a:ext cx="1251719" cy="1393037"/>
            </a:xfrm>
            <a:prstGeom prst="rect">
              <a:avLst/>
            </a:prstGeom>
            <a:noFill/>
            <a:ln>
              <a:noFill/>
            </a:ln>
          </p:spPr>
          <p:txBody>
            <a:bodyPr lIns="14300" tIns="14300" rIns="14300" bIns="14300" anchor="t" anchorCtr="0">
              <a:noAutofit/>
            </a:bodyPr>
            <a:lstStyle/>
            <a:p>
              <a:pPr marL="171450" marR="0" lvl="0" indent="-171450" defTabSz="914400" eaLnBrk="1" fontAlgn="auto" latinLnBrk="0" hangingPunct="1">
                <a:lnSpc>
                  <a:spcPct val="100000"/>
                </a:lnSpc>
                <a:spcBef>
                  <a:spcPts val="0"/>
                </a:spcBef>
                <a:spcAft>
                  <a:spcPts val="0"/>
                </a:spcAft>
                <a:buClr>
                  <a:schemeClr val="dk1"/>
                </a:buClr>
                <a:buSzPct val="25000"/>
                <a:buFont typeface="Arial" charset="0"/>
                <a:buChar char="•"/>
                <a:tabLst/>
                <a:defRPr/>
              </a:pPr>
              <a:endParaRPr lang="en" sz="800">
                <a:solidFill>
                  <a:schemeClr val="dk1"/>
                </a:solidFill>
                <a:latin typeface="Cambria" panose="02040503050406030204" pitchFamily="18" charset="0"/>
                <a:ea typeface="Calibri"/>
                <a:cs typeface="Calibri"/>
                <a:sym typeface="Calibri"/>
              </a:endParaRPr>
            </a:p>
          </p:txBody>
        </p:sp>
        <p:sp>
          <p:nvSpPr>
            <p:cNvPr id="22" name="Shape 271">
              <a:extLst>
                <a:ext uri="{FF2B5EF4-FFF2-40B4-BE49-F238E27FC236}">
                  <a16:creationId xmlns="" xmlns:a16="http://schemas.microsoft.com/office/drawing/2014/main" id="{B9967D21-DD40-4857-95C0-11E7B05A7D4A}"/>
                </a:ext>
              </a:extLst>
            </p:cNvPr>
            <p:cNvSpPr/>
            <p:nvPr/>
          </p:nvSpPr>
          <p:spPr>
            <a:xfrm>
              <a:off x="0" y="740660"/>
              <a:ext cx="526712" cy="526712"/>
            </a:xfrm>
            <a:prstGeom prst="plus">
              <a:avLst>
                <a:gd name="adj" fmla="val 32810"/>
              </a:avLst>
            </a:prstGeom>
            <a:solidFill>
              <a:srgbClr val="00B050"/>
            </a:solidFill>
            <a:ln w="12700" cap="flat" cmpd="sng">
              <a:noFill/>
              <a:prstDash val="solid"/>
              <a:miter/>
              <a:headEnd type="none" w="med" len="med"/>
              <a:tailEnd type="none" w="med" len="med"/>
            </a:ln>
          </p:spPr>
          <p:txBody>
            <a:bodyPr lIns="68575" tIns="68575" rIns="68575" bIns="68575" anchor="ctr" anchorCtr="0">
              <a:noAutofit/>
            </a:bodyPr>
            <a:lstStyle/>
            <a:p>
              <a:pPr lvl="0">
                <a:spcBef>
                  <a:spcPts val="0"/>
                </a:spcBef>
                <a:buNone/>
              </a:pPr>
              <a:endParaRPr/>
            </a:p>
          </p:txBody>
        </p:sp>
        <p:sp>
          <p:nvSpPr>
            <p:cNvPr id="23" name="Shape 272">
              <a:extLst>
                <a:ext uri="{FF2B5EF4-FFF2-40B4-BE49-F238E27FC236}">
                  <a16:creationId xmlns="" xmlns:a16="http://schemas.microsoft.com/office/drawing/2014/main" id="{FB42D3F1-11F1-4858-A84A-CF09807D46C0}"/>
                </a:ext>
              </a:extLst>
            </p:cNvPr>
            <p:cNvSpPr/>
            <p:nvPr/>
          </p:nvSpPr>
          <p:spPr>
            <a:xfrm>
              <a:off x="2602583" y="930079"/>
              <a:ext cx="495729" cy="169881"/>
            </a:xfrm>
            <a:prstGeom prst="rect">
              <a:avLst/>
            </a:prstGeom>
            <a:solidFill>
              <a:srgbClr val="FF0000"/>
            </a:solidFill>
            <a:ln w="12700" cap="flat" cmpd="sng">
              <a:noFill/>
              <a:prstDash val="solid"/>
              <a:miter/>
              <a:headEnd type="none" w="med" len="med"/>
              <a:tailEnd type="none" w="med" len="med"/>
            </a:ln>
          </p:spPr>
          <p:txBody>
            <a:bodyPr lIns="68575" tIns="68575" rIns="68575" bIns="68575" anchor="ctr" anchorCtr="0">
              <a:noAutofit/>
            </a:bodyPr>
            <a:lstStyle/>
            <a:p>
              <a:pPr lvl="0">
                <a:spcBef>
                  <a:spcPts val="0"/>
                </a:spcBef>
                <a:buNone/>
              </a:pPr>
              <a:endParaRPr/>
            </a:p>
          </p:txBody>
        </p:sp>
        <p:cxnSp>
          <p:nvCxnSpPr>
            <p:cNvPr id="24" name="Shape 273">
              <a:extLst>
                <a:ext uri="{FF2B5EF4-FFF2-40B4-BE49-F238E27FC236}">
                  <a16:creationId xmlns="" xmlns:a16="http://schemas.microsoft.com/office/drawing/2014/main" id="{6AA88291-1245-403C-B9FA-FA04B523C38E}"/>
                </a:ext>
              </a:extLst>
            </p:cNvPr>
            <p:cNvCxnSpPr/>
            <p:nvPr/>
          </p:nvCxnSpPr>
          <p:spPr>
            <a:xfrm flipH="1" flipV="1">
              <a:off x="1611123" y="1184901"/>
              <a:ext cx="15491" cy="1390488"/>
            </a:xfrm>
            <a:prstGeom prst="straightConnector1">
              <a:avLst/>
            </a:prstGeom>
            <a:noFill/>
            <a:ln w="12700" cap="flat" cmpd="sng">
              <a:noFill/>
              <a:prstDash val="solid"/>
              <a:miter/>
              <a:headEnd type="none" w="med" len="med"/>
              <a:tailEnd type="none" w="med" len="med"/>
            </a:ln>
          </p:spPr>
        </p:cxnSp>
      </p:grpSp>
      <p:sp>
        <p:nvSpPr>
          <p:cNvPr id="25" name="Rectangle 24">
            <a:extLst>
              <a:ext uri="{FF2B5EF4-FFF2-40B4-BE49-F238E27FC236}">
                <a16:creationId xmlns="" xmlns:a16="http://schemas.microsoft.com/office/drawing/2014/main" id="{63274C2E-A6EF-41B4-9811-EE1F84A275A5}"/>
              </a:ext>
            </a:extLst>
          </p:cNvPr>
          <p:cNvSpPr/>
          <p:nvPr/>
        </p:nvSpPr>
        <p:spPr>
          <a:xfrm>
            <a:off x="7705454" y="4267795"/>
            <a:ext cx="1971939" cy="2062103"/>
          </a:xfrm>
          <a:prstGeom prst="rect">
            <a:avLst/>
          </a:prstGeom>
        </p:spPr>
        <p:txBody>
          <a:bodyPr wrap="square" anchor="t">
            <a:spAutoFit/>
          </a:bodyPr>
          <a:lstStyle/>
          <a:p>
            <a:pPr>
              <a:buClr>
                <a:schemeClr val="dk1"/>
              </a:buClr>
              <a:buSzPct val="25000"/>
            </a:pPr>
            <a:r>
              <a:rPr lang="en" sz="1600">
                <a:solidFill>
                  <a:schemeClr val="dk1"/>
                </a:solidFill>
                <a:latin typeface="Cambria"/>
                <a:ea typeface="Calibri"/>
                <a:cs typeface="Calibri"/>
                <a:sym typeface="Calibri"/>
              </a:rPr>
              <a:t>-Low cyclicality: a safe</a:t>
            </a:r>
            <a:r>
              <a:rPr lang="en-US" sz="1600">
                <a:solidFill>
                  <a:schemeClr val="dk1"/>
                </a:solidFill>
                <a:latin typeface="Cambria"/>
                <a:ea typeface="Calibri"/>
                <a:cs typeface="Calibri"/>
                <a:sym typeface="Calibri"/>
              </a:rPr>
              <a:t> haven during periods of market volatility or economic downturn</a:t>
            </a:r>
            <a:r>
              <a:rPr lang="en" sz="1600">
                <a:latin typeface="Cambria" panose="02040503050406030204" pitchFamily="18" charset="0"/>
                <a:ea typeface="Calibri"/>
                <a:cs typeface="Calibri"/>
              </a:rPr>
              <a:t/>
            </a:r>
            <a:br>
              <a:rPr lang="en" sz="1600">
                <a:latin typeface="Cambria" panose="02040503050406030204" pitchFamily="18" charset="0"/>
                <a:ea typeface="Calibri"/>
                <a:cs typeface="Calibri"/>
              </a:rPr>
            </a:br>
            <a:r>
              <a:rPr lang="en" sz="1600">
                <a:solidFill>
                  <a:schemeClr val="dk1"/>
                </a:solidFill>
                <a:latin typeface="Cambria"/>
                <a:ea typeface="Calibri"/>
                <a:cs typeface="Calibri"/>
                <a:sym typeface="Calibri"/>
              </a:rPr>
              <a:t>-</a:t>
            </a:r>
            <a:r>
              <a:rPr lang="en-US" sz="1600">
                <a:solidFill>
                  <a:schemeClr val="dk1"/>
                </a:solidFill>
                <a:latin typeface="Cambria"/>
                <a:ea typeface="Calibri"/>
                <a:cs typeface="Calibri"/>
                <a:sym typeface="Calibri"/>
              </a:rPr>
              <a:t>Aggressive cost cutting</a:t>
            </a:r>
            <a:r>
              <a:rPr lang="en" sz="1600">
                <a:latin typeface="Cambria" panose="02040503050406030204" pitchFamily="18" charset="0"/>
                <a:ea typeface="Calibri"/>
                <a:cs typeface="Calibri"/>
              </a:rPr>
              <a:t/>
            </a:r>
            <a:br>
              <a:rPr lang="en" sz="1600">
                <a:latin typeface="Cambria" panose="02040503050406030204" pitchFamily="18" charset="0"/>
                <a:ea typeface="Calibri"/>
                <a:cs typeface="Calibri"/>
              </a:rPr>
            </a:br>
            <a:endParaRPr lang="en" sz="1600">
              <a:solidFill>
                <a:schemeClr val="dk1"/>
              </a:solidFill>
              <a:latin typeface="Cambria" panose="02040503050406030204" pitchFamily="18" charset="0"/>
              <a:ea typeface="Calibri"/>
              <a:cs typeface="Calibri"/>
            </a:endParaRPr>
          </a:p>
        </p:txBody>
      </p:sp>
      <p:sp>
        <p:nvSpPr>
          <p:cNvPr id="26" name="Rectangle 25">
            <a:extLst>
              <a:ext uri="{FF2B5EF4-FFF2-40B4-BE49-F238E27FC236}">
                <a16:creationId xmlns="" xmlns:a16="http://schemas.microsoft.com/office/drawing/2014/main" id="{F4EDD9E7-A4F8-466D-932C-463D33008082}"/>
              </a:ext>
            </a:extLst>
          </p:cNvPr>
          <p:cNvSpPr/>
          <p:nvPr/>
        </p:nvSpPr>
        <p:spPr>
          <a:xfrm>
            <a:off x="9832860" y="4376481"/>
            <a:ext cx="1899630" cy="1569660"/>
          </a:xfrm>
          <a:prstGeom prst="rect">
            <a:avLst/>
          </a:prstGeom>
        </p:spPr>
        <p:txBody>
          <a:bodyPr wrap="square" anchor="t">
            <a:spAutoFit/>
          </a:bodyPr>
          <a:lstStyle/>
          <a:p>
            <a:r>
              <a:rPr lang="en" sz="1600">
                <a:solidFill>
                  <a:schemeClr val="dk1"/>
                </a:solidFill>
                <a:latin typeface="Cambria"/>
                <a:ea typeface="Calibri"/>
                <a:cs typeface="Calibri"/>
                <a:sym typeface="Calibri"/>
              </a:rPr>
              <a:t>-</a:t>
            </a:r>
            <a:r>
              <a:rPr lang="en" sz="1600">
                <a:latin typeface="Cambria"/>
                <a:ea typeface="Calibri"/>
                <a:cs typeface="Calibri"/>
                <a:sym typeface="Calibri"/>
              </a:rPr>
              <a:t>E</a:t>
            </a:r>
            <a:r>
              <a:rPr lang="en" sz="1600">
                <a:solidFill>
                  <a:schemeClr val="dk1"/>
                </a:solidFill>
                <a:latin typeface="Cambria"/>
                <a:ea typeface="Calibri"/>
                <a:cs typeface="Calibri"/>
                <a:sym typeface="Calibri"/>
              </a:rPr>
              <a:t>volving preferences </a:t>
            </a:r>
            <a:r>
              <a:rPr lang="en" sz="1600">
                <a:latin typeface="Cambria" panose="02040503050406030204" pitchFamily="18" charset="0"/>
                <a:ea typeface="Calibri"/>
                <a:cs typeface="Calibri"/>
              </a:rPr>
              <a:t/>
            </a:r>
            <a:br>
              <a:rPr lang="en" sz="1600">
                <a:latin typeface="Cambria" panose="02040503050406030204" pitchFamily="18" charset="0"/>
                <a:ea typeface="Calibri"/>
                <a:cs typeface="Calibri"/>
              </a:rPr>
            </a:br>
            <a:r>
              <a:rPr lang="en" sz="1600">
                <a:solidFill>
                  <a:schemeClr val="dk1"/>
                </a:solidFill>
                <a:latin typeface="Cambria"/>
                <a:ea typeface="Calibri"/>
                <a:cs typeface="Calibri"/>
                <a:sym typeface="Calibri"/>
              </a:rPr>
              <a:t>-</a:t>
            </a:r>
            <a:r>
              <a:rPr lang="en" sz="1600">
                <a:latin typeface="Cambria"/>
                <a:ea typeface="Calibri"/>
                <a:cs typeface="Calibri"/>
                <a:sym typeface="Calibri"/>
              </a:rPr>
              <a:t>I</a:t>
            </a:r>
            <a:r>
              <a:rPr lang="en" sz="1600">
                <a:solidFill>
                  <a:schemeClr val="dk1"/>
                </a:solidFill>
                <a:latin typeface="Cambria"/>
                <a:ea typeface="Calibri"/>
                <a:cs typeface="Calibri"/>
                <a:sym typeface="Calibri"/>
              </a:rPr>
              <a:t>ncreased competition</a:t>
            </a:r>
            <a:endParaRPr lang="en-US" sz="1600">
              <a:solidFill>
                <a:schemeClr val="dk1"/>
              </a:solidFill>
              <a:latin typeface="Cambria"/>
              <a:ea typeface="Calibri"/>
              <a:cs typeface="Arial"/>
            </a:endParaRPr>
          </a:p>
          <a:p>
            <a:r>
              <a:rPr lang="en" sz="1600">
                <a:solidFill>
                  <a:schemeClr val="dk1"/>
                </a:solidFill>
                <a:latin typeface="Cambria"/>
                <a:cs typeface="Calibri"/>
              </a:rPr>
              <a:t>-Government </a:t>
            </a:r>
          </a:p>
          <a:p>
            <a:r>
              <a:rPr lang="en" sz="1600">
                <a:solidFill>
                  <a:schemeClr val="dk1"/>
                </a:solidFill>
                <a:latin typeface="Cambria"/>
                <a:cs typeface="Calibri"/>
              </a:rPr>
              <a:t>restrictions</a:t>
            </a:r>
            <a:endParaRPr lang="en">
              <a:solidFill>
                <a:schemeClr val="dk1"/>
              </a:solidFill>
            </a:endParaRPr>
          </a:p>
        </p:txBody>
      </p:sp>
      <p:pic>
        <p:nvPicPr>
          <p:cNvPr id="5" name="Picture 4">
            <a:extLst>
              <a:ext uri="{FF2B5EF4-FFF2-40B4-BE49-F238E27FC236}">
                <a16:creationId xmlns="" xmlns:a16="http://schemas.microsoft.com/office/drawing/2014/main" id="{5C2F1812-BACC-4585-9EBD-25B1412ADD8F}"/>
              </a:ext>
            </a:extLst>
          </p:cNvPr>
          <p:cNvPicPr>
            <a:picLocks noChangeAspect="1"/>
          </p:cNvPicPr>
          <p:nvPr/>
        </p:nvPicPr>
        <p:blipFill>
          <a:blip r:embed="rId2"/>
          <a:stretch>
            <a:fillRect/>
          </a:stretch>
        </p:blipFill>
        <p:spPr>
          <a:xfrm>
            <a:off x="202606" y="2576121"/>
            <a:ext cx="6862733" cy="3593706"/>
          </a:xfrm>
          <a:prstGeom prst="rect">
            <a:avLst/>
          </a:prstGeom>
        </p:spPr>
      </p:pic>
    </p:spTree>
    <p:extLst>
      <p:ext uri="{BB962C8B-B14F-4D97-AF65-F5344CB8AC3E}">
        <p14:creationId xmlns:p14="http://schemas.microsoft.com/office/powerpoint/2010/main" val="4247402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430000" y="6475234"/>
            <a:ext cx="508000" cy="228600"/>
          </a:xfrm>
        </p:spPr>
        <p:txBody>
          <a:bodyPr/>
          <a:lstStyle/>
          <a:p>
            <a:fld id="{C4C5411A-C02D-49EF-A313-6C2D6A9C6A32}" type="slidenum">
              <a:rPr lang="en-US" smtClean="0">
                <a:solidFill>
                  <a:prstClr val="black"/>
                </a:solidFill>
              </a:rPr>
              <a:pPr/>
              <a:t>16</a:t>
            </a:fld>
            <a:endParaRPr lang="en-US">
              <a:solidFill>
                <a:prstClr val="black"/>
              </a:solidFill>
            </a:endParaRPr>
          </a:p>
        </p:txBody>
      </p:sp>
      <p:sp>
        <p:nvSpPr>
          <p:cNvPr id="3" name="Shape 274"/>
          <p:cNvSpPr/>
          <p:nvPr/>
        </p:nvSpPr>
        <p:spPr>
          <a:xfrm>
            <a:off x="8392160" y="436106"/>
            <a:ext cx="2721259" cy="3367082"/>
          </a:xfrm>
          <a:prstGeom prst="rect">
            <a:avLst/>
          </a:prstGeom>
          <a:solidFill>
            <a:srgbClr val="DDDDDD"/>
          </a:solidFill>
          <a:ln w="12700" cap="flat" cmpd="sng">
            <a:solidFill>
              <a:srgbClr val="BFBFBF"/>
            </a:solidFill>
            <a:prstDash val="solid"/>
            <a:miter/>
            <a:headEnd type="none" w="med" len="med"/>
            <a:tailEnd type="none" w="med" len="med"/>
          </a:ln>
        </p:spPr>
        <p:txBody>
          <a:bodyPr lIns="91433" tIns="45700" rIns="91433" bIns="45700" anchor="t" anchorCtr="0">
            <a:noAutofit/>
          </a:bodyPr>
          <a:lstStyle/>
          <a:p>
            <a:pPr>
              <a:buSzPct val="25000"/>
            </a:pPr>
            <a:r>
              <a:rPr lang="en" sz="1850" u="sng">
                <a:solidFill>
                  <a:schemeClr val="dk1"/>
                </a:solidFill>
                <a:latin typeface="Cambria"/>
                <a:ea typeface="Cambria"/>
                <a:cs typeface="Cambria"/>
                <a:sym typeface="Cambria"/>
              </a:rPr>
              <a:t>Performance </a:t>
            </a:r>
            <a:r>
              <a:rPr lang="en" sz="1300" u="sng">
                <a:solidFill>
                  <a:schemeClr val="dk1"/>
                </a:solidFill>
                <a:latin typeface="Cambria"/>
                <a:ea typeface="Cambria"/>
                <a:cs typeface="Cambria"/>
                <a:sym typeface="Cambria"/>
              </a:rPr>
              <a:t>(YTD)</a:t>
            </a:r>
            <a:r>
              <a:rPr lang="en" sz="1850" u="sng">
                <a:solidFill>
                  <a:schemeClr val="dk1"/>
                </a:solidFill>
                <a:latin typeface="Cambria"/>
                <a:ea typeface="Cambria"/>
                <a:cs typeface="Cambria"/>
                <a:sym typeface="Cambria"/>
              </a:rPr>
              <a:t>:</a:t>
            </a:r>
            <a:endParaRPr lang="en" sz="1867" u="sng">
              <a:solidFill>
                <a:schemeClr val="dk1"/>
              </a:solidFill>
              <a:latin typeface="Cambria"/>
              <a:ea typeface="Cambria"/>
              <a:cs typeface="Cambria"/>
              <a:sym typeface="Cambria"/>
            </a:endParaRPr>
          </a:p>
          <a:p>
            <a:pPr algn="ctr">
              <a:buSzPct val="25000"/>
            </a:pPr>
            <a:r>
              <a:rPr lang="en" sz="3300">
                <a:solidFill>
                  <a:srgbClr val="005A3C"/>
                </a:solidFill>
                <a:latin typeface="Cambria"/>
                <a:ea typeface="Cambria"/>
                <a:cs typeface="Cambria"/>
                <a:sym typeface="Cambria"/>
              </a:rPr>
              <a:t>17.72%</a:t>
            </a:r>
            <a:endParaRPr lang="en" sz="3333">
              <a:solidFill>
                <a:srgbClr val="008000"/>
              </a:solidFill>
              <a:latin typeface="Cambria"/>
              <a:ea typeface="Cambria"/>
              <a:cs typeface="Cambria"/>
              <a:sym typeface="Cambria"/>
            </a:endParaRPr>
          </a:p>
          <a:p>
            <a:pPr>
              <a:buSzPct val="25000"/>
            </a:pPr>
            <a:endParaRPr lang="en" sz="1850" u="sng">
              <a:solidFill>
                <a:schemeClr val="dk1"/>
              </a:solidFill>
              <a:latin typeface="Cambria"/>
              <a:ea typeface="Cambria"/>
              <a:cs typeface="Cambria"/>
              <a:sym typeface="Cambria"/>
            </a:endParaRPr>
          </a:p>
          <a:p>
            <a:pPr>
              <a:buSzPct val="25000"/>
            </a:pPr>
            <a:r>
              <a:rPr lang="en" sz="1850" u="sng">
                <a:solidFill>
                  <a:schemeClr val="dk1"/>
                </a:solidFill>
                <a:latin typeface="Cambria"/>
                <a:ea typeface="Cambria"/>
                <a:cs typeface="Cambria"/>
                <a:sym typeface="Cambria"/>
              </a:rPr>
              <a:t>Portfolio Holdings:</a:t>
            </a:r>
            <a:endParaRPr lang="en" sz="1850" u="sng">
              <a:solidFill>
                <a:schemeClr val="dk1"/>
              </a:solidFill>
              <a:latin typeface="Cambria"/>
              <a:ea typeface="Cambria"/>
              <a:cs typeface="Cambria"/>
            </a:endParaRPr>
          </a:p>
          <a:p>
            <a:pPr marL="219710" indent="-219710">
              <a:buClr>
                <a:schemeClr val="dk1"/>
              </a:buClr>
              <a:buSzPct val="100000"/>
              <a:buFont typeface="Arial"/>
              <a:buChar char="•"/>
            </a:pPr>
            <a:r>
              <a:rPr lang="en-US" sz="1600">
                <a:solidFill>
                  <a:schemeClr val="dk1"/>
                </a:solidFill>
                <a:latin typeface="Cambria"/>
                <a:ea typeface="Cambria"/>
                <a:cs typeface="Cambria"/>
                <a:sym typeface="Cambria"/>
              </a:rPr>
              <a:t>Capital One (COF)</a:t>
            </a:r>
            <a:endParaRPr lang="en-US" sz="1600">
              <a:solidFill>
                <a:schemeClr val="dk1"/>
              </a:solidFill>
              <a:latin typeface="Cambria"/>
              <a:ea typeface="Cambria"/>
              <a:cs typeface="Cambria"/>
            </a:endParaRPr>
          </a:p>
          <a:p>
            <a:pPr marL="219710" indent="-219710">
              <a:buClr>
                <a:schemeClr val="dk1"/>
              </a:buClr>
              <a:buSzPct val="100000"/>
              <a:buFont typeface="Arial"/>
              <a:buChar char="•"/>
            </a:pPr>
            <a:r>
              <a:rPr lang="en-US" sz="1600">
                <a:solidFill>
                  <a:schemeClr val="dk1"/>
                </a:solidFill>
                <a:latin typeface="Cambria"/>
                <a:ea typeface="Cambria"/>
                <a:cs typeface="Cambria"/>
                <a:sym typeface="Cambria"/>
              </a:rPr>
              <a:t>Morgan Stanley (MS)</a:t>
            </a:r>
            <a:endParaRPr lang="en-US" sz="1600">
              <a:solidFill>
                <a:schemeClr val="dk1"/>
              </a:solidFill>
              <a:latin typeface="Cambria"/>
              <a:ea typeface="Cambria"/>
              <a:cs typeface="Cambria"/>
            </a:endParaRPr>
          </a:p>
          <a:p>
            <a:pPr marL="219710" indent="-219710">
              <a:buClr>
                <a:schemeClr val="dk1"/>
              </a:buClr>
              <a:buSzPct val="100000"/>
              <a:buFont typeface="Arial"/>
              <a:buChar char="•"/>
            </a:pPr>
            <a:r>
              <a:rPr lang="en-US" sz="1600">
                <a:solidFill>
                  <a:schemeClr val="dk1"/>
                </a:solidFill>
                <a:latin typeface="Cambria"/>
                <a:ea typeface="Cambria"/>
                <a:cs typeface="Cambria"/>
                <a:sym typeface="Cambria"/>
              </a:rPr>
              <a:t>MetLife (MET)</a:t>
            </a:r>
            <a:endParaRPr lang="en-US" sz="1600">
              <a:solidFill>
                <a:schemeClr val="dk1"/>
              </a:solidFill>
              <a:latin typeface="Cambria"/>
              <a:ea typeface="Cambria"/>
              <a:cs typeface="Cambria"/>
            </a:endParaRPr>
          </a:p>
          <a:p>
            <a:pPr marL="219710" indent="-219710">
              <a:buClr>
                <a:schemeClr val="dk1"/>
              </a:buClr>
              <a:buSzPct val="100000"/>
              <a:buFont typeface="Arial"/>
              <a:buChar char="•"/>
            </a:pPr>
            <a:r>
              <a:rPr lang="en-US" sz="1600" err="1">
                <a:solidFill>
                  <a:schemeClr val="dk1"/>
                </a:solidFill>
                <a:latin typeface="Cambria"/>
                <a:ea typeface="Cambria"/>
                <a:cs typeface="Cambria"/>
                <a:sym typeface="Cambria"/>
              </a:rPr>
              <a:t>AllState</a:t>
            </a:r>
            <a:r>
              <a:rPr lang="en-US" sz="1600">
                <a:solidFill>
                  <a:schemeClr val="dk1"/>
                </a:solidFill>
                <a:latin typeface="Cambria"/>
                <a:ea typeface="Cambria"/>
                <a:cs typeface="Cambria"/>
                <a:sym typeface="Cambria"/>
              </a:rPr>
              <a:t> (ALL)</a:t>
            </a:r>
            <a:endParaRPr lang="en-US" sz="1600">
              <a:solidFill>
                <a:schemeClr val="dk1"/>
              </a:solidFill>
              <a:latin typeface="Cambria"/>
              <a:ea typeface="Cambria"/>
              <a:cs typeface="Cambria"/>
            </a:endParaRPr>
          </a:p>
          <a:p>
            <a:pPr marL="219710" indent="-219710">
              <a:buClr>
                <a:schemeClr val="dk1"/>
              </a:buClr>
              <a:buSzPct val="100000"/>
              <a:buFont typeface="Arial"/>
              <a:buChar char="•"/>
            </a:pPr>
            <a:endParaRPr lang="en-US" sz="1600">
              <a:solidFill>
                <a:schemeClr val="dk1"/>
              </a:solidFill>
              <a:latin typeface="Cambria"/>
              <a:ea typeface="Cambria"/>
              <a:cs typeface="Cambria"/>
            </a:endParaRPr>
          </a:p>
          <a:p>
            <a:pPr>
              <a:buSzPct val="25000"/>
            </a:pPr>
            <a:r>
              <a:rPr lang="en" sz="1850" u="sng">
                <a:solidFill>
                  <a:schemeClr val="dk1"/>
                </a:solidFill>
                <a:latin typeface="Cambria"/>
                <a:ea typeface="Cambria"/>
                <a:cs typeface="Cambria"/>
                <a:sym typeface="Cambria"/>
              </a:rPr>
              <a:t>Stocks to Watch:</a:t>
            </a:r>
            <a:endParaRPr lang="en" sz="1867" u="sng">
              <a:solidFill>
                <a:schemeClr val="dk1"/>
              </a:solidFill>
              <a:latin typeface="Cambria"/>
              <a:ea typeface="Cambria"/>
              <a:cs typeface="Cambria"/>
              <a:sym typeface="Cambria"/>
            </a:endParaRPr>
          </a:p>
          <a:p>
            <a:pPr marL="219710" indent="-219710">
              <a:buClr>
                <a:schemeClr val="dk1"/>
              </a:buClr>
              <a:buSzPct val="100000"/>
              <a:buFont typeface="Arial"/>
              <a:buChar char="•"/>
            </a:pPr>
            <a:r>
              <a:rPr lang="en-US" sz="1600">
                <a:solidFill>
                  <a:schemeClr val="dk1"/>
                </a:solidFill>
                <a:latin typeface="Cambria"/>
                <a:ea typeface="Cambria"/>
                <a:cs typeface="Cambria"/>
                <a:sym typeface="Cambria"/>
              </a:rPr>
              <a:t>Barclays PLC (BCS)</a:t>
            </a:r>
            <a:endParaRPr lang="en" sz="1600">
              <a:solidFill>
                <a:schemeClr val="dk1"/>
              </a:solidFill>
              <a:latin typeface="Cambria"/>
              <a:ea typeface="Cambria"/>
              <a:cs typeface="Cambria"/>
            </a:endParaRPr>
          </a:p>
          <a:p>
            <a:pPr marL="219710" indent="-219710">
              <a:buClr>
                <a:schemeClr val="dk1"/>
              </a:buClr>
              <a:buSzPct val="100000"/>
              <a:buFont typeface="Arial"/>
              <a:buChar char="•"/>
            </a:pPr>
            <a:r>
              <a:rPr lang="en-US" sz="1600">
                <a:solidFill>
                  <a:schemeClr val="dk1"/>
                </a:solidFill>
                <a:latin typeface="Cambria"/>
                <a:ea typeface="Cambria"/>
                <a:cs typeface="Cambria"/>
              </a:rPr>
              <a:t>PNC Bank (PNC)</a:t>
            </a:r>
          </a:p>
          <a:p>
            <a:endParaRPr lang="en-US" sz="1600">
              <a:solidFill>
                <a:schemeClr val="dk1"/>
              </a:solidFill>
              <a:latin typeface="Cambria"/>
              <a:ea typeface="Cambria"/>
              <a:cs typeface="Cambria"/>
            </a:endParaRPr>
          </a:p>
          <a:p>
            <a:pPr marL="219710" indent="-219710">
              <a:buClr>
                <a:schemeClr val="dk1"/>
              </a:buClr>
            </a:pPr>
            <a:endParaRPr lang="en-US" sz="1600">
              <a:solidFill>
                <a:schemeClr val="dk1"/>
              </a:solidFill>
              <a:latin typeface="Cambria"/>
              <a:ea typeface="Cambria"/>
              <a:cs typeface="Cambria"/>
            </a:endParaRPr>
          </a:p>
          <a:p>
            <a:pPr marL="219710" indent="-219710">
              <a:buClr>
                <a:schemeClr val="dk1"/>
              </a:buClr>
            </a:pPr>
            <a:endParaRPr lang="en-US" sz="1600">
              <a:solidFill>
                <a:schemeClr val="dk1"/>
              </a:solidFill>
              <a:latin typeface="Cambria"/>
              <a:ea typeface="Cambria"/>
              <a:cs typeface="Cambria"/>
            </a:endParaRPr>
          </a:p>
          <a:p>
            <a:endParaRPr lang="en-US" sz="1600">
              <a:solidFill>
                <a:schemeClr val="dk1"/>
              </a:solidFill>
              <a:latin typeface="Cambria"/>
              <a:ea typeface="Cambria"/>
              <a:cs typeface="Cambria"/>
            </a:endParaRPr>
          </a:p>
          <a:p>
            <a:pPr marL="219710" indent="-219710">
              <a:buClr>
                <a:schemeClr val="dk1"/>
              </a:buClr>
            </a:pPr>
            <a:endParaRPr lang="en-US" sz="1600">
              <a:solidFill>
                <a:schemeClr val="dk1"/>
              </a:solidFill>
              <a:latin typeface="Cambria"/>
              <a:ea typeface="Cambria"/>
              <a:cs typeface="Cambria"/>
            </a:endParaRPr>
          </a:p>
          <a:p>
            <a:pPr>
              <a:buClr>
                <a:schemeClr val="dk1"/>
              </a:buClr>
            </a:pPr>
            <a:endParaRPr lang="en-US" sz="1067">
              <a:solidFill>
                <a:schemeClr val="dk1"/>
              </a:solidFill>
              <a:latin typeface="Cambria"/>
              <a:ea typeface="Cambria"/>
              <a:cs typeface="Cambria"/>
            </a:endParaRPr>
          </a:p>
        </p:txBody>
      </p:sp>
      <p:sp>
        <p:nvSpPr>
          <p:cNvPr id="6" name="Shape 270"/>
          <p:cNvSpPr txBox="1">
            <a:spLocks noGrp="1"/>
          </p:cNvSpPr>
          <p:nvPr>
            <p:ph type="title"/>
          </p:nvPr>
        </p:nvSpPr>
        <p:spPr>
          <a:xfrm>
            <a:off x="595108" y="432692"/>
            <a:ext cx="7499082" cy="751532"/>
          </a:xfrm>
          <a:prstGeom prst="rect">
            <a:avLst/>
          </a:prstGeom>
          <a:noFill/>
          <a:ln>
            <a:noFill/>
          </a:ln>
        </p:spPr>
        <p:txBody>
          <a:bodyPr vert="horz" lIns="91433" tIns="45700" rIns="91433" bIns="45700" rtlCol="0" anchor="ctr" anchorCtr="0">
            <a:noAutofit/>
          </a:bodyPr>
          <a:lstStyle/>
          <a:p>
            <a:pPr>
              <a:spcBef>
                <a:spcPts val="0"/>
              </a:spcBef>
              <a:buClr>
                <a:schemeClr val="dk1"/>
              </a:buClr>
              <a:buSzPct val="25000"/>
            </a:pPr>
            <a:r>
              <a:rPr lang="en" sz="3000" cap="none">
                <a:solidFill>
                  <a:schemeClr val="dk1"/>
                </a:solidFill>
                <a:latin typeface="Cambria"/>
                <a:ea typeface="Cambria"/>
                <a:cs typeface="Cambria"/>
                <a:sym typeface="Cambria"/>
              </a:rPr>
              <a:t>Financials</a:t>
            </a:r>
            <a:endParaRPr lang="en">
              <a:solidFill>
                <a:schemeClr val="dk1"/>
              </a:solidFill>
              <a:latin typeface="Cambria"/>
              <a:ea typeface="Cambria"/>
              <a:cs typeface="Cambria"/>
              <a:sym typeface="Cambria"/>
            </a:endParaRPr>
          </a:p>
        </p:txBody>
      </p:sp>
      <p:sp>
        <p:nvSpPr>
          <p:cNvPr id="7" name="Shape 271"/>
          <p:cNvSpPr txBox="1">
            <a:spLocks noGrp="1"/>
          </p:cNvSpPr>
          <p:nvPr>
            <p:ph type="body" idx="1"/>
          </p:nvPr>
        </p:nvSpPr>
        <p:spPr>
          <a:xfrm>
            <a:off x="595100" y="1262731"/>
            <a:ext cx="7317572" cy="1459198"/>
          </a:xfrm>
          <a:prstGeom prst="rect">
            <a:avLst/>
          </a:prstGeom>
          <a:noFill/>
          <a:ln>
            <a:noFill/>
          </a:ln>
        </p:spPr>
        <p:txBody>
          <a:bodyPr vert="horz" lIns="91433" tIns="45700" rIns="91433" bIns="45700" rtlCol="0" anchor="t" anchorCtr="0">
            <a:noAutofit/>
          </a:bodyPr>
          <a:lstStyle/>
          <a:p>
            <a:pPr>
              <a:lnSpc>
                <a:spcPct val="120000"/>
              </a:lnSpc>
              <a:spcBef>
                <a:spcPts val="0"/>
              </a:spcBef>
              <a:buClr>
                <a:schemeClr val="dk1"/>
              </a:buClr>
              <a:buSzPct val="25000"/>
            </a:pPr>
            <a:r>
              <a:rPr lang="en-US" sz="1600">
                <a:solidFill>
                  <a:schemeClr val="tx1"/>
                </a:solidFill>
                <a:latin typeface="Cambria"/>
              </a:rPr>
              <a:t>The Financials sector is comprised of firms that provide financial services to retail and commercial customers. This is broken up into seven industries that includes the following: banking, capital markets, consumer finance, diversified financial services, insurance, mortgage REITS and Thrifts and Mortgage Finance. </a:t>
            </a:r>
            <a:endParaRPr lang="en" sz="1467">
              <a:solidFill>
                <a:srgbClr val="333333"/>
              </a:solidFill>
              <a:latin typeface="Cambria"/>
              <a:ea typeface="Cambria"/>
              <a:cs typeface="Cambria"/>
              <a:sym typeface="Cambria"/>
            </a:endParaRPr>
          </a:p>
        </p:txBody>
      </p:sp>
      <p:grpSp>
        <p:nvGrpSpPr>
          <p:cNvPr id="24" name="Shape 265">
            <a:extLst>
              <a:ext uri="{FF2B5EF4-FFF2-40B4-BE49-F238E27FC236}">
                <a16:creationId xmlns="" xmlns:a16="http://schemas.microsoft.com/office/drawing/2014/main" id="{181A0DD0-4492-475D-8774-50AE8B5281B6}"/>
              </a:ext>
            </a:extLst>
          </p:cNvPr>
          <p:cNvGrpSpPr/>
          <p:nvPr/>
        </p:nvGrpSpPr>
        <p:grpSpPr>
          <a:xfrm>
            <a:off x="7553485" y="3560343"/>
            <a:ext cx="4288496" cy="2661384"/>
            <a:chOff x="0" y="740660"/>
            <a:chExt cx="3098312" cy="1972455"/>
          </a:xfrm>
        </p:grpSpPr>
        <p:sp>
          <p:nvSpPr>
            <p:cNvPr id="25" name="Shape 266">
              <a:extLst>
                <a:ext uri="{FF2B5EF4-FFF2-40B4-BE49-F238E27FC236}">
                  <a16:creationId xmlns="" xmlns:a16="http://schemas.microsoft.com/office/drawing/2014/main" id="{EC337ED6-5CE4-4BEC-85C5-0A0F319E6B23}"/>
                </a:ext>
              </a:extLst>
            </p:cNvPr>
            <p:cNvSpPr/>
            <p:nvPr/>
          </p:nvSpPr>
          <p:spPr>
            <a:xfrm>
              <a:off x="278847" y="1019437"/>
              <a:ext cx="2695532" cy="1693678"/>
            </a:xfrm>
            <a:prstGeom prst="rect">
              <a:avLst/>
            </a:prstGeom>
            <a:solidFill>
              <a:srgbClr val="C7DBBF"/>
            </a:solidFill>
            <a:ln w="9525" cap="flat" cmpd="sng">
              <a:noFill/>
              <a:prstDash val="solid"/>
              <a:miter/>
              <a:headEnd type="none" w="med" len="med"/>
              <a:tailEnd type="none" w="med" len="med"/>
            </a:ln>
          </p:spPr>
          <p:txBody>
            <a:bodyPr lIns="68575" tIns="68575" rIns="68575" bIns="68575" anchor="ctr" anchorCtr="0">
              <a:noAutofit/>
            </a:bodyPr>
            <a:lstStyle/>
            <a:p>
              <a:pPr lvl="0">
                <a:spcBef>
                  <a:spcPts val="0"/>
                </a:spcBef>
                <a:buNone/>
              </a:pPr>
              <a:endParaRPr/>
            </a:p>
          </p:txBody>
        </p:sp>
        <p:sp>
          <p:nvSpPr>
            <p:cNvPr id="26" name="Shape 267">
              <a:extLst>
                <a:ext uri="{FF2B5EF4-FFF2-40B4-BE49-F238E27FC236}">
                  <a16:creationId xmlns="" xmlns:a16="http://schemas.microsoft.com/office/drawing/2014/main" id="{E5970CF2-422D-43B2-9286-CD1D9B48AA1A}"/>
                </a:ext>
              </a:extLst>
            </p:cNvPr>
            <p:cNvSpPr/>
            <p:nvPr/>
          </p:nvSpPr>
          <p:spPr>
            <a:xfrm>
              <a:off x="359404" y="1182354"/>
              <a:ext cx="1251718" cy="1191723"/>
            </a:xfrm>
            <a:prstGeom prst="rect">
              <a:avLst/>
            </a:prstGeom>
            <a:noFill/>
            <a:ln>
              <a:noFill/>
            </a:ln>
          </p:spPr>
          <p:txBody>
            <a:bodyPr lIns="68575" tIns="68575" rIns="68575" bIns="68575" anchor="ctr" anchorCtr="0">
              <a:noAutofit/>
            </a:bodyPr>
            <a:lstStyle/>
            <a:p>
              <a:pPr lvl="0">
                <a:spcBef>
                  <a:spcPts val="0"/>
                </a:spcBef>
                <a:buNone/>
              </a:pPr>
              <a:endParaRPr/>
            </a:p>
          </p:txBody>
        </p:sp>
        <p:sp>
          <p:nvSpPr>
            <p:cNvPr id="27" name="Shape 268">
              <a:extLst>
                <a:ext uri="{FF2B5EF4-FFF2-40B4-BE49-F238E27FC236}">
                  <a16:creationId xmlns="" xmlns:a16="http://schemas.microsoft.com/office/drawing/2014/main" id="{5C6C8800-8B5D-413D-B2A3-A646D4446384}"/>
                </a:ext>
              </a:extLst>
            </p:cNvPr>
            <p:cNvSpPr txBox="1"/>
            <p:nvPr/>
          </p:nvSpPr>
          <p:spPr>
            <a:xfrm>
              <a:off x="359404" y="1182355"/>
              <a:ext cx="1251719" cy="1393035"/>
            </a:xfrm>
            <a:prstGeom prst="rect">
              <a:avLst/>
            </a:prstGeom>
            <a:noFill/>
            <a:ln>
              <a:noFill/>
            </a:ln>
          </p:spPr>
          <p:txBody>
            <a:bodyPr lIns="14300" tIns="14300" rIns="14300" bIns="14300" anchor="t" anchorCtr="0">
              <a:noAutofit/>
            </a:bodyPr>
            <a:lstStyle/>
            <a:p>
              <a:pPr marL="0" marR="0" lvl="0" indent="0" algn="l" rtl="0">
                <a:lnSpc>
                  <a:spcPct val="90000"/>
                </a:lnSpc>
                <a:spcBef>
                  <a:spcPts val="300"/>
                </a:spcBef>
                <a:spcAft>
                  <a:spcPts val="0"/>
                </a:spcAft>
                <a:buClr>
                  <a:schemeClr val="dk1"/>
                </a:buClr>
                <a:buFont typeface="Calibri"/>
                <a:buNone/>
              </a:pPr>
              <a:endParaRPr sz="700">
                <a:solidFill>
                  <a:schemeClr val="dk1"/>
                </a:solidFill>
                <a:latin typeface="Calibri"/>
                <a:ea typeface="Calibri"/>
                <a:cs typeface="Calibri"/>
                <a:sym typeface="Calibri"/>
              </a:endParaRPr>
            </a:p>
          </p:txBody>
        </p:sp>
        <p:sp>
          <p:nvSpPr>
            <p:cNvPr id="28" name="Shape 269">
              <a:extLst>
                <a:ext uri="{FF2B5EF4-FFF2-40B4-BE49-F238E27FC236}">
                  <a16:creationId xmlns="" xmlns:a16="http://schemas.microsoft.com/office/drawing/2014/main" id="{204268FB-B957-4E64-8431-5EBB527571F6}"/>
                </a:ext>
              </a:extLst>
            </p:cNvPr>
            <p:cNvSpPr/>
            <p:nvPr/>
          </p:nvSpPr>
          <p:spPr>
            <a:xfrm>
              <a:off x="1639008" y="1182354"/>
              <a:ext cx="1251718" cy="1191723"/>
            </a:xfrm>
            <a:prstGeom prst="rect">
              <a:avLst/>
            </a:prstGeom>
            <a:noFill/>
            <a:ln>
              <a:noFill/>
            </a:ln>
          </p:spPr>
          <p:txBody>
            <a:bodyPr lIns="68575" tIns="68575" rIns="68575" bIns="68575" anchor="ctr" anchorCtr="0">
              <a:noAutofit/>
            </a:bodyPr>
            <a:lstStyle/>
            <a:p>
              <a:pPr lvl="0">
                <a:spcBef>
                  <a:spcPts val="0"/>
                </a:spcBef>
                <a:buNone/>
              </a:pPr>
              <a:endParaRPr/>
            </a:p>
          </p:txBody>
        </p:sp>
        <p:sp>
          <p:nvSpPr>
            <p:cNvPr id="29" name="Shape 270">
              <a:extLst>
                <a:ext uri="{FF2B5EF4-FFF2-40B4-BE49-F238E27FC236}">
                  <a16:creationId xmlns="" xmlns:a16="http://schemas.microsoft.com/office/drawing/2014/main" id="{7D60E70D-7611-4147-AF88-455C8F9F3A3A}"/>
                </a:ext>
              </a:extLst>
            </p:cNvPr>
            <p:cNvSpPr txBox="1"/>
            <p:nvPr/>
          </p:nvSpPr>
          <p:spPr>
            <a:xfrm>
              <a:off x="1666893" y="1209913"/>
              <a:ext cx="1251719" cy="1393037"/>
            </a:xfrm>
            <a:prstGeom prst="rect">
              <a:avLst/>
            </a:prstGeom>
            <a:noFill/>
            <a:ln>
              <a:noFill/>
            </a:ln>
          </p:spPr>
          <p:txBody>
            <a:bodyPr lIns="14300" tIns="14300" rIns="14300" bIns="14300" anchor="t" anchorCtr="0">
              <a:noAutofit/>
            </a:bodyPr>
            <a:lstStyle/>
            <a:p>
              <a:pPr marL="171450" marR="0" lvl="0" indent="-171450" defTabSz="914400" eaLnBrk="1" fontAlgn="auto" latinLnBrk="0" hangingPunct="1">
                <a:lnSpc>
                  <a:spcPct val="100000"/>
                </a:lnSpc>
                <a:spcBef>
                  <a:spcPts val="0"/>
                </a:spcBef>
                <a:spcAft>
                  <a:spcPts val="0"/>
                </a:spcAft>
                <a:buClr>
                  <a:schemeClr val="dk1"/>
                </a:buClr>
                <a:buSzPct val="25000"/>
                <a:buFont typeface="Arial" charset="0"/>
                <a:buChar char="•"/>
                <a:tabLst/>
                <a:defRPr/>
              </a:pPr>
              <a:endParaRPr lang="en" sz="800">
                <a:solidFill>
                  <a:schemeClr val="dk1"/>
                </a:solidFill>
                <a:latin typeface="Cambria" panose="02040503050406030204" pitchFamily="18" charset="0"/>
                <a:ea typeface="Calibri"/>
                <a:cs typeface="Calibri"/>
                <a:sym typeface="Calibri"/>
              </a:endParaRPr>
            </a:p>
          </p:txBody>
        </p:sp>
        <p:sp>
          <p:nvSpPr>
            <p:cNvPr id="30" name="Shape 271">
              <a:extLst>
                <a:ext uri="{FF2B5EF4-FFF2-40B4-BE49-F238E27FC236}">
                  <a16:creationId xmlns="" xmlns:a16="http://schemas.microsoft.com/office/drawing/2014/main" id="{9E8AD168-70C2-4D93-9D9B-E75F99E17380}"/>
                </a:ext>
              </a:extLst>
            </p:cNvPr>
            <p:cNvSpPr/>
            <p:nvPr/>
          </p:nvSpPr>
          <p:spPr>
            <a:xfrm>
              <a:off x="0" y="740660"/>
              <a:ext cx="526712" cy="526712"/>
            </a:xfrm>
            <a:prstGeom prst="plus">
              <a:avLst>
                <a:gd name="adj" fmla="val 32810"/>
              </a:avLst>
            </a:prstGeom>
            <a:solidFill>
              <a:srgbClr val="00B050"/>
            </a:solidFill>
            <a:ln w="12700" cap="flat" cmpd="sng">
              <a:noFill/>
              <a:prstDash val="solid"/>
              <a:miter/>
              <a:headEnd type="none" w="med" len="med"/>
              <a:tailEnd type="none" w="med" len="med"/>
            </a:ln>
          </p:spPr>
          <p:txBody>
            <a:bodyPr lIns="68575" tIns="68575" rIns="68575" bIns="68575" anchor="ctr" anchorCtr="0">
              <a:noAutofit/>
            </a:bodyPr>
            <a:lstStyle/>
            <a:p>
              <a:pPr lvl="0">
                <a:spcBef>
                  <a:spcPts val="0"/>
                </a:spcBef>
                <a:buNone/>
              </a:pPr>
              <a:endParaRPr/>
            </a:p>
          </p:txBody>
        </p:sp>
        <p:sp>
          <p:nvSpPr>
            <p:cNvPr id="31" name="Shape 272">
              <a:extLst>
                <a:ext uri="{FF2B5EF4-FFF2-40B4-BE49-F238E27FC236}">
                  <a16:creationId xmlns="" xmlns:a16="http://schemas.microsoft.com/office/drawing/2014/main" id="{68DB8651-5482-4C83-A71C-4BB335D3EF6B}"/>
                </a:ext>
              </a:extLst>
            </p:cNvPr>
            <p:cNvSpPr/>
            <p:nvPr/>
          </p:nvSpPr>
          <p:spPr>
            <a:xfrm>
              <a:off x="2602583" y="930079"/>
              <a:ext cx="495729" cy="169881"/>
            </a:xfrm>
            <a:prstGeom prst="rect">
              <a:avLst/>
            </a:prstGeom>
            <a:solidFill>
              <a:srgbClr val="FF0000"/>
            </a:solidFill>
            <a:ln w="12700" cap="flat" cmpd="sng">
              <a:noFill/>
              <a:prstDash val="solid"/>
              <a:miter/>
              <a:headEnd type="none" w="med" len="med"/>
              <a:tailEnd type="none" w="med" len="med"/>
            </a:ln>
          </p:spPr>
          <p:txBody>
            <a:bodyPr lIns="68575" tIns="68575" rIns="68575" bIns="68575" anchor="ctr" anchorCtr="0">
              <a:noAutofit/>
            </a:bodyPr>
            <a:lstStyle/>
            <a:p>
              <a:pPr lvl="0">
                <a:spcBef>
                  <a:spcPts val="0"/>
                </a:spcBef>
                <a:buNone/>
              </a:pPr>
              <a:endParaRPr/>
            </a:p>
          </p:txBody>
        </p:sp>
        <p:cxnSp>
          <p:nvCxnSpPr>
            <p:cNvPr id="32" name="Shape 273">
              <a:extLst>
                <a:ext uri="{FF2B5EF4-FFF2-40B4-BE49-F238E27FC236}">
                  <a16:creationId xmlns="" xmlns:a16="http://schemas.microsoft.com/office/drawing/2014/main" id="{C30DC0B6-C062-479B-883D-B323B64E5512}"/>
                </a:ext>
              </a:extLst>
            </p:cNvPr>
            <p:cNvCxnSpPr/>
            <p:nvPr/>
          </p:nvCxnSpPr>
          <p:spPr>
            <a:xfrm flipH="1" flipV="1">
              <a:off x="1611123" y="1184901"/>
              <a:ext cx="15491" cy="1390488"/>
            </a:xfrm>
            <a:prstGeom prst="straightConnector1">
              <a:avLst/>
            </a:prstGeom>
            <a:noFill/>
            <a:ln w="12700" cap="flat" cmpd="sng">
              <a:noFill/>
              <a:prstDash val="solid"/>
              <a:miter/>
              <a:headEnd type="none" w="med" len="med"/>
              <a:tailEnd type="none" w="med" len="med"/>
            </a:ln>
          </p:spPr>
        </p:cxnSp>
      </p:grpSp>
      <p:sp>
        <p:nvSpPr>
          <p:cNvPr id="33" name="Rectangle 32">
            <a:extLst>
              <a:ext uri="{FF2B5EF4-FFF2-40B4-BE49-F238E27FC236}">
                <a16:creationId xmlns="" xmlns:a16="http://schemas.microsoft.com/office/drawing/2014/main" id="{4E7FB180-735C-4A0F-9FA7-7B3B7B190414}"/>
              </a:ext>
            </a:extLst>
          </p:cNvPr>
          <p:cNvSpPr/>
          <p:nvPr/>
        </p:nvSpPr>
        <p:spPr>
          <a:xfrm>
            <a:off x="8180455" y="4016341"/>
            <a:ext cx="1572520" cy="2062103"/>
          </a:xfrm>
          <a:prstGeom prst="rect">
            <a:avLst/>
          </a:prstGeom>
        </p:spPr>
        <p:txBody>
          <a:bodyPr wrap="square" anchor="t">
            <a:spAutoFit/>
          </a:bodyPr>
          <a:lstStyle/>
          <a:p>
            <a:pPr defTabSz="914378">
              <a:buClr>
                <a:srgbClr val="000000"/>
              </a:buClr>
              <a:buSzPct val="25000"/>
            </a:pPr>
            <a:r>
              <a:rPr lang="en-US" sz="1600">
                <a:latin typeface="Cambria"/>
                <a:ea typeface="Calibri"/>
                <a:cs typeface="Calibri"/>
                <a:sym typeface="Calibri"/>
              </a:rPr>
              <a:t>-Rising interest rates</a:t>
            </a:r>
            <a:endParaRPr lang="en-US">
              <a:sym typeface="Calibri"/>
            </a:endParaRPr>
          </a:p>
          <a:p>
            <a:pPr defTabSz="914378">
              <a:buClr>
                <a:srgbClr val="000000"/>
              </a:buClr>
              <a:buSzPct val="25000"/>
            </a:pPr>
            <a:r>
              <a:rPr lang="en-US" sz="1600">
                <a:latin typeface="Cambria"/>
                <a:ea typeface="Calibri"/>
                <a:cs typeface="Calibri"/>
                <a:sym typeface="Calibri"/>
              </a:rPr>
              <a:t>-Technology enhancement</a:t>
            </a:r>
            <a:endParaRPr lang="en-US"/>
          </a:p>
          <a:p>
            <a:pPr defTabSz="914378">
              <a:buClr>
                <a:srgbClr val="000000"/>
              </a:buClr>
              <a:buSzPct val="25000"/>
            </a:pPr>
            <a:r>
              <a:rPr lang="en-US" sz="1600">
                <a:latin typeface="Cambria"/>
                <a:cs typeface="Calibri"/>
              </a:rPr>
              <a:t>-Increase in artificial intelligence</a:t>
            </a:r>
          </a:p>
          <a:p>
            <a:pPr defTabSz="914378">
              <a:buClr>
                <a:srgbClr val="000000"/>
              </a:buClr>
              <a:buSzPct val="25000"/>
            </a:pPr>
            <a:endParaRPr lang="en-US" sz="1600">
              <a:latin typeface="Cambria"/>
              <a:cs typeface="Calibri"/>
            </a:endParaRPr>
          </a:p>
        </p:txBody>
      </p:sp>
      <p:sp>
        <p:nvSpPr>
          <p:cNvPr id="34" name="Rectangle 33">
            <a:extLst>
              <a:ext uri="{FF2B5EF4-FFF2-40B4-BE49-F238E27FC236}">
                <a16:creationId xmlns="" xmlns:a16="http://schemas.microsoft.com/office/drawing/2014/main" id="{18DECC56-27D6-4E42-B2B5-3295C7A48215}"/>
              </a:ext>
            </a:extLst>
          </p:cNvPr>
          <p:cNvSpPr/>
          <p:nvPr/>
        </p:nvSpPr>
        <p:spPr>
          <a:xfrm>
            <a:off x="9856699" y="3967968"/>
            <a:ext cx="1878354" cy="2308324"/>
          </a:xfrm>
          <a:prstGeom prst="rect">
            <a:avLst/>
          </a:prstGeom>
        </p:spPr>
        <p:txBody>
          <a:bodyPr wrap="square" anchor="t">
            <a:spAutoFit/>
          </a:bodyPr>
          <a:lstStyle/>
          <a:p>
            <a:pPr defTabSz="914378">
              <a:buClr>
                <a:srgbClr val="000000"/>
              </a:buClr>
              <a:buSzPct val="25000"/>
            </a:pPr>
            <a:r>
              <a:rPr lang="en-US" sz="1600">
                <a:latin typeface="Cambria"/>
                <a:ea typeface="Calibri"/>
                <a:cs typeface="Calibri"/>
                <a:sym typeface="Calibri"/>
              </a:rPr>
              <a:t>-Subject to economic cycles</a:t>
            </a:r>
          </a:p>
          <a:p>
            <a:pPr defTabSz="914378">
              <a:buClr>
                <a:srgbClr val="000000"/>
              </a:buClr>
              <a:buSzPct val="25000"/>
            </a:pPr>
            <a:r>
              <a:rPr lang="en-US" sz="1600">
                <a:latin typeface="Cambria"/>
                <a:ea typeface="Calibri"/>
                <a:cs typeface="Calibri"/>
              </a:rPr>
              <a:t>-Government policies and legislation</a:t>
            </a:r>
            <a:endParaRPr lang="en-US" sz="1600">
              <a:latin typeface="Cambria" panose="02040503050406030204" pitchFamily="18" charset="0"/>
              <a:ea typeface="Calibri"/>
              <a:cs typeface="Calibri"/>
            </a:endParaRPr>
          </a:p>
          <a:p>
            <a:pPr defTabSz="914378">
              <a:buClr>
                <a:srgbClr val="000000"/>
              </a:buClr>
              <a:buSzPct val="25000"/>
            </a:pPr>
            <a:r>
              <a:rPr lang="en-US" sz="1600">
                <a:latin typeface="Cambria"/>
                <a:cs typeface="Calibri"/>
              </a:rPr>
              <a:t>-Trade negotiations concerns</a:t>
            </a:r>
            <a:endParaRPr lang="en-US" sz="1600">
              <a:latin typeface="Cambria" panose="02040503050406030204" pitchFamily="18" charset="0"/>
              <a:cs typeface="Calibri"/>
            </a:endParaRPr>
          </a:p>
          <a:p>
            <a:pPr defTabSz="914378">
              <a:buClr>
                <a:srgbClr val="000000"/>
              </a:buClr>
              <a:buSzPct val="25000"/>
            </a:pPr>
            <a:endParaRPr lang="en-US" sz="1600">
              <a:latin typeface="Cambria" panose="02040503050406030204" pitchFamily="18" charset="0"/>
              <a:ea typeface="Calibri"/>
              <a:cs typeface="Calibri"/>
            </a:endParaRPr>
          </a:p>
          <a:p>
            <a:pPr defTabSz="914378">
              <a:buClr>
                <a:srgbClr val="000000"/>
              </a:buClr>
              <a:buSzPct val="25000"/>
            </a:pPr>
            <a:endParaRPr lang="en-US" sz="1600">
              <a:latin typeface="Cambria" panose="02040503050406030204" pitchFamily="18" charset="0"/>
              <a:ea typeface="Calibri"/>
              <a:cs typeface="Calibri"/>
            </a:endParaRPr>
          </a:p>
        </p:txBody>
      </p:sp>
      <p:pic>
        <p:nvPicPr>
          <p:cNvPr id="9" name="Picture 8">
            <a:extLst>
              <a:ext uri="{FF2B5EF4-FFF2-40B4-BE49-F238E27FC236}">
                <a16:creationId xmlns="" xmlns:a16="http://schemas.microsoft.com/office/drawing/2014/main" id="{95ACB700-95BE-4478-B49E-96EE8E9720C7}"/>
              </a:ext>
            </a:extLst>
          </p:cNvPr>
          <p:cNvPicPr>
            <a:picLocks noChangeAspect="1"/>
          </p:cNvPicPr>
          <p:nvPr/>
        </p:nvPicPr>
        <p:blipFill>
          <a:blip r:embed="rId2"/>
          <a:stretch>
            <a:fillRect/>
          </a:stretch>
        </p:blipFill>
        <p:spPr>
          <a:xfrm>
            <a:off x="292743" y="2540000"/>
            <a:ext cx="7142636" cy="3787406"/>
          </a:xfrm>
          <a:prstGeom prst="rect">
            <a:avLst/>
          </a:prstGeom>
        </p:spPr>
      </p:pic>
    </p:spTree>
    <p:extLst>
      <p:ext uri="{BB962C8B-B14F-4D97-AF65-F5344CB8AC3E}">
        <p14:creationId xmlns:p14="http://schemas.microsoft.com/office/powerpoint/2010/main" val="413463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458575" y="6552127"/>
            <a:ext cx="508000" cy="228600"/>
          </a:xfrm>
        </p:spPr>
        <p:txBody>
          <a:bodyPr/>
          <a:lstStyle/>
          <a:p>
            <a:fld id="{C4C5411A-C02D-49EF-A313-6C2D6A9C6A32}" type="slidenum">
              <a:rPr lang="en-US" smtClean="0">
                <a:solidFill>
                  <a:prstClr val="black"/>
                </a:solidFill>
              </a:rPr>
              <a:pPr/>
              <a:t>17</a:t>
            </a:fld>
            <a:endParaRPr lang="en-US">
              <a:solidFill>
                <a:prstClr val="black"/>
              </a:solidFill>
            </a:endParaRPr>
          </a:p>
        </p:txBody>
      </p:sp>
      <p:sp>
        <p:nvSpPr>
          <p:cNvPr id="3" name="Shape 296"/>
          <p:cNvSpPr/>
          <p:nvPr/>
        </p:nvSpPr>
        <p:spPr>
          <a:xfrm>
            <a:off x="7947254" y="445255"/>
            <a:ext cx="3165064" cy="3476453"/>
          </a:xfrm>
          <a:prstGeom prst="rect">
            <a:avLst/>
          </a:prstGeom>
          <a:solidFill>
            <a:srgbClr val="DDDDDD"/>
          </a:solidFill>
          <a:ln w="12700" cap="flat" cmpd="sng">
            <a:solidFill>
              <a:srgbClr val="BFBFBF"/>
            </a:solidFill>
            <a:prstDash val="solid"/>
            <a:miter/>
            <a:headEnd type="none" w="med" len="med"/>
            <a:tailEnd type="none" w="med" len="med"/>
          </a:ln>
        </p:spPr>
        <p:txBody>
          <a:bodyPr lIns="91433" tIns="45700" rIns="91433" bIns="45700" anchor="t" anchorCtr="0">
            <a:noAutofit/>
          </a:bodyPr>
          <a:lstStyle/>
          <a:p>
            <a:pPr>
              <a:buSzPct val="25000"/>
            </a:pPr>
            <a:r>
              <a:rPr lang="en" sz="1850" u="sng">
                <a:solidFill>
                  <a:schemeClr val="dk1"/>
                </a:solidFill>
                <a:latin typeface="Cambria"/>
                <a:ea typeface="Cambria"/>
                <a:cs typeface="Cambria"/>
                <a:sym typeface="Cambria"/>
              </a:rPr>
              <a:t>Performance </a:t>
            </a:r>
            <a:r>
              <a:rPr lang="en" sz="1300" u="sng">
                <a:solidFill>
                  <a:schemeClr val="dk1"/>
                </a:solidFill>
                <a:latin typeface="Cambria"/>
                <a:ea typeface="Cambria"/>
                <a:cs typeface="Cambria"/>
                <a:sym typeface="Cambria"/>
              </a:rPr>
              <a:t>(YTD)</a:t>
            </a:r>
            <a:r>
              <a:rPr lang="en" sz="1850" u="sng">
                <a:solidFill>
                  <a:schemeClr val="dk1"/>
                </a:solidFill>
                <a:latin typeface="Cambria"/>
                <a:ea typeface="Cambria"/>
                <a:cs typeface="Cambria"/>
                <a:sym typeface="Cambria"/>
              </a:rPr>
              <a:t>:</a:t>
            </a:r>
          </a:p>
          <a:p>
            <a:pPr algn="ctr">
              <a:buSzPct val="25000"/>
            </a:pPr>
            <a:r>
              <a:rPr lang="en" sz="3300">
                <a:solidFill>
                  <a:srgbClr val="005A3C"/>
                </a:solidFill>
                <a:latin typeface="Cambria"/>
                <a:ea typeface="Cambria"/>
                <a:cs typeface="Cambria"/>
                <a:sym typeface="Cambria"/>
              </a:rPr>
              <a:t>20.96%</a:t>
            </a:r>
            <a:endParaRPr lang="en" sz="3300">
              <a:solidFill>
                <a:srgbClr val="38761D"/>
              </a:solidFill>
              <a:latin typeface="Cambria"/>
              <a:ea typeface="Cambria"/>
              <a:cs typeface="Cambria"/>
              <a:sym typeface="Cambria"/>
            </a:endParaRPr>
          </a:p>
          <a:p>
            <a:pPr>
              <a:buSzPct val="25000"/>
            </a:pPr>
            <a:endParaRPr lang="en" sz="1850" u="sng">
              <a:solidFill>
                <a:schemeClr val="dk1"/>
              </a:solidFill>
              <a:latin typeface="Cambria"/>
              <a:ea typeface="Cambria"/>
              <a:cs typeface="Cambria"/>
              <a:sym typeface="Cambria"/>
            </a:endParaRPr>
          </a:p>
          <a:p>
            <a:pPr>
              <a:buSzPct val="25000"/>
            </a:pPr>
            <a:r>
              <a:rPr lang="en" sz="1850" u="sng">
                <a:solidFill>
                  <a:schemeClr val="dk1"/>
                </a:solidFill>
                <a:latin typeface="Cambria"/>
                <a:ea typeface="Cambria"/>
                <a:cs typeface="Cambria"/>
                <a:sym typeface="Cambria"/>
              </a:rPr>
              <a:t>Portfolio Holdings:</a:t>
            </a:r>
            <a:endParaRPr lang="en" sz="1850" u="sng">
              <a:solidFill>
                <a:schemeClr val="dk1"/>
              </a:solidFill>
              <a:latin typeface="Cambria"/>
              <a:ea typeface="Cambria"/>
              <a:cs typeface="Cambria"/>
            </a:endParaRPr>
          </a:p>
          <a:p>
            <a:pPr marL="171450" lvl="0" indent="-171450">
              <a:buFont typeface="Arial" charset="0"/>
              <a:buChar char="•"/>
            </a:pPr>
            <a:r>
              <a:rPr lang="en-US" sz="1600">
                <a:solidFill>
                  <a:schemeClr val="dk1"/>
                </a:solidFill>
                <a:latin typeface="Cambria"/>
                <a:ea typeface="Cambria"/>
                <a:cs typeface="Cambria"/>
                <a:sym typeface="Cambria"/>
              </a:rPr>
              <a:t>Royal Dutch Shell – A (RDS.A)</a:t>
            </a:r>
            <a:endParaRPr lang="en-US" sz="1600">
              <a:solidFill>
                <a:schemeClr val="dk1"/>
              </a:solidFill>
              <a:latin typeface="Cambria"/>
              <a:ea typeface="Cambria"/>
              <a:cs typeface="Cambria"/>
            </a:endParaRPr>
          </a:p>
          <a:p>
            <a:pPr marL="171450" indent="-171450">
              <a:buFont typeface="Arial" charset="0"/>
              <a:buChar char="•"/>
            </a:pPr>
            <a:r>
              <a:rPr lang="en-US" sz="1600">
                <a:solidFill>
                  <a:schemeClr val="dk1"/>
                </a:solidFill>
                <a:latin typeface="Cambria"/>
                <a:ea typeface="Cambria"/>
                <a:cs typeface="Cambria"/>
                <a:sym typeface="Cambria"/>
              </a:rPr>
              <a:t>Hubbell Inc.  (HUBB)</a:t>
            </a:r>
            <a:endParaRPr lang="en-US" sz="1600">
              <a:solidFill>
                <a:schemeClr val="dk1"/>
              </a:solidFill>
              <a:latin typeface="Cambria"/>
              <a:ea typeface="Cambria"/>
              <a:cs typeface="Cambria"/>
            </a:endParaRPr>
          </a:p>
          <a:p>
            <a:pPr marL="171450" lvl="0" indent="-171450">
              <a:buFont typeface="Arial" charset="0"/>
              <a:buChar char="•"/>
            </a:pPr>
            <a:r>
              <a:rPr lang="en-US" sz="1600">
                <a:solidFill>
                  <a:schemeClr val="dk1"/>
                </a:solidFill>
                <a:latin typeface="Cambria"/>
                <a:ea typeface="Cambria"/>
                <a:cs typeface="Cambria"/>
                <a:sym typeface="Cambria"/>
              </a:rPr>
              <a:t>Delta A (DAL)</a:t>
            </a:r>
            <a:endParaRPr lang="en-US" sz="1600">
              <a:solidFill>
                <a:schemeClr val="dk1"/>
              </a:solidFill>
              <a:latin typeface="Cambria"/>
              <a:ea typeface="Cambria"/>
              <a:cs typeface="Cambria"/>
            </a:endParaRPr>
          </a:p>
          <a:p>
            <a:pPr marL="171450" lvl="0" indent="-171450">
              <a:buFont typeface="Arial" charset="0"/>
              <a:buChar char="•"/>
            </a:pPr>
            <a:endParaRPr lang="en-US" sz="1600">
              <a:solidFill>
                <a:schemeClr val="dk1"/>
              </a:solidFill>
              <a:latin typeface="Cambria"/>
              <a:ea typeface="Cambria"/>
              <a:cs typeface="Cambria"/>
              <a:sym typeface="Cambria"/>
            </a:endParaRPr>
          </a:p>
          <a:p>
            <a:pPr>
              <a:buSzPct val="25000"/>
            </a:pPr>
            <a:r>
              <a:rPr lang="en" sz="1850" u="sng">
                <a:solidFill>
                  <a:schemeClr val="dk1"/>
                </a:solidFill>
                <a:latin typeface="Cambria"/>
                <a:ea typeface="Cambria"/>
                <a:cs typeface="Cambria"/>
                <a:sym typeface="Cambria"/>
              </a:rPr>
              <a:t>Stocks to Watch:</a:t>
            </a:r>
            <a:endParaRPr lang="en" sz="1850" u="sng">
              <a:solidFill>
                <a:schemeClr val="dk1"/>
              </a:solidFill>
              <a:latin typeface="Cambria"/>
              <a:ea typeface="Cambria"/>
              <a:cs typeface="Cambria"/>
            </a:endParaRPr>
          </a:p>
          <a:p>
            <a:pPr marL="177800" lvl="0" indent="-171450">
              <a:buClr>
                <a:schemeClr val="dk1"/>
              </a:buClr>
              <a:buFont typeface="Arial" charset="0"/>
              <a:buChar char="•"/>
            </a:pPr>
            <a:r>
              <a:rPr lang="en-US" sz="1600">
                <a:solidFill>
                  <a:schemeClr val="dk1"/>
                </a:solidFill>
                <a:latin typeface="Cambria"/>
                <a:ea typeface="Cambria"/>
                <a:cs typeface="Cambria"/>
                <a:sym typeface="Cambria"/>
              </a:rPr>
              <a:t>Xylem Inc. (XYL)</a:t>
            </a:r>
            <a:endParaRPr lang="en-US" sz="1600">
              <a:solidFill>
                <a:schemeClr val="dk1"/>
              </a:solidFill>
              <a:latin typeface="Cambria"/>
              <a:ea typeface="Cambria"/>
              <a:cs typeface="Cambria"/>
            </a:endParaRPr>
          </a:p>
          <a:p>
            <a:pPr marL="177800" indent="-171450">
              <a:buClr>
                <a:schemeClr val="dk1"/>
              </a:buClr>
              <a:buFont typeface="Arial" charset="0"/>
              <a:buChar char="•"/>
            </a:pPr>
            <a:r>
              <a:rPr lang="en-US" sz="1600">
                <a:solidFill>
                  <a:schemeClr val="dk1"/>
                </a:solidFill>
                <a:latin typeface="Cambria"/>
                <a:ea typeface="Cambria"/>
                <a:cs typeface="Cambria"/>
              </a:rPr>
              <a:t>TPI Composites Inc. (TPIC)</a:t>
            </a:r>
            <a:endParaRPr lang="en-US" sz="1600">
              <a:solidFill>
                <a:schemeClr val="dk1"/>
              </a:solidFill>
              <a:latin typeface="Cambria"/>
              <a:ea typeface="Cambria"/>
              <a:cs typeface="Cambria"/>
              <a:sym typeface="Cambria"/>
            </a:endParaRPr>
          </a:p>
          <a:p>
            <a:pPr marL="177800" lvl="0" indent="-171450">
              <a:buClr>
                <a:schemeClr val="dk1"/>
              </a:buClr>
              <a:buFont typeface="Arial" charset="0"/>
              <a:buChar char="•"/>
            </a:pPr>
            <a:r>
              <a:rPr lang="en-US" sz="1600">
                <a:solidFill>
                  <a:schemeClr val="dk1"/>
                </a:solidFill>
                <a:latin typeface="Cambria"/>
                <a:ea typeface="Cambria"/>
                <a:cs typeface="Cambria"/>
              </a:rPr>
              <a:t>Boeing (BA)</a:t>
            </a:r>
            <a:endParaRPr lang="en-US" sz="1600">
              <a:solidFill>
                <a:schemeClr val="dk1"/>
              </a:solidFill>
              <a:latin typeface="Cambria"/>
              <a:ea typeface="Cambria"/>
              <a:cs typeface="Cambria"/>
              <a:sym typeface="Cambria"/>
            </a:endParaRPr>
          </a:p>
          <a:p>
            <a:pPr marL="219710" indent="-219710"/>
            <a:endParaRPr lang="en-US" sz="1600">
              <a:solidFill>
                <a:schemeClr val="dk1"/>
              </a:solidFill>
              <a:latin typeface="Cambria"/>
              <a:ea typeface="Cambria"/>
              <a:cs typeface="Cambria"/>
            </a:endParaRPr>
          </a:p>
          <a:p>
            <a:pPr>
              <a:buClr>
                <a:schemeClr val="dk1"/>
              </a:buClr>
            </a:pPr>
            <a:endParaRPr lang="en-US" sz="1600">
              <a:solidFill>
                <a:schemeClr val="dk1"/>
              </a:solidFill>
              <a:latin typeface="Cambria"/>
              <a:ea typeface="Cambria"/>
              <a:cs typeface="Cambria"/>
            </a:endParaRPr>
          </a:p>
          <a:p>
            <a:pPr marL="219710" indent="-219710"/>
            <a:endParaRPr lang="en-US" sz="1600">
              <a:solidFill>
                <a:schemeClr val="dk1"/>
              </a:solidFill>
              <a:latin typeface="Cambria"/>
              <a:ea typeface="Cambria"/>
              <a:cs typeface="Cambria"/>
            </a:endParaRPr>
          </a:p>
          <a:p>
            <a:endParaRPr lang="en-US" sz="1067">
              <a:solidFill>
                <a:schemeClr val="dk1"/>
              </a:solidFill>
              <a:latin typeface="Cambria"/>
              <a:ea typeface="Cambria"/>
              <a:cs typeface="Cambria"/>
              <a:sym typeface="Cambria"/>
            </a:endParaRPr>
          </a:p>
        </p:txBody>
      </p:sp>
      <p:sp>
        <p:nvSpPr>
          <p:cNvPr id="6" name="Shape 292"/>
          <p:cNvSpPr txBox="1">
            <a:spLocks noGrp="1"/>
          </p:cNvSpPr>
          <p:nvPr>
            <p:ph type="title"/>
          </p:nvPr>
        </p:nvSpPr>
        <p:spPr>
          <a:xfrm>
            <a:off x="595108" y="448192"/>
            <a:ext cx="7112716" cy="751532"/>
          </a:xfrm>
          <a:prstGeom prst="rect">
            <a:avLst/>
          </a:prstGeom>
          <a:noFill/>
          <a:ln>
            <a:noFill/>
          </a:ln>
        </p:spPr>
        <p:txBody>
          <a:bodyPr vert="horz" lIns="91433" tIns="45700" rIns="91433" bIns="45700" rtlCol="0" anchor="ctr" anchorCtr="0">
            <a:noAutofit/>
          </a:bodyPr>
          <a:lstStyle/>
          <a:p>
            <a:pPr>
              <a:spcBef>
                <a:spcPts val="0"/>
              </a:spcBef>
              <a:buClr>
                <a:schemeClr val="dk1"/>
              </a:buClr>
              <a:buSzPct val="25000"/>
            </a:pPr>
            <a:r>
              <a:rPr lang="en" sz="3000" cap="none">
                <a:solidFill>
                  <a:schemeClr val="dk1"/>
                </a:solidFill>
                <a:latin typeface="Cambria"/>
                <a:ea typeface="Cambria"/>
                <a:cs typeface="Cambria"/>
                <a:sym typeface="Cambria"/>
              </a:rPr>
              <a:t>Industrials</a:t>
            </a:r>
            <a:endParaRPr lang="en">
              <a:solidFill>
                <a:schemeClr val="dk1"/>
              </a:solidFill>
              <a:latin typeface="Cambria"/>
              <a:ea typeface="Cambria"/>
              <a:cs typeface="Cambria"/>
              <a:sym typeface="Cambria"/>
            </a:endParaRPr>
          </a:p>
        </p:txBody>
      </p:sp>
      <p:sp>
        <p:nvSpPr>
          <p:cNvPr id="7" name="Shape 293"/>
          <p:cNvSpPr txBox="1">
            <a:spLocks noGrp="1"/>
          </p:cNvSpPr>
          <p:nvPr>
            <p:ph type="body" idx="1"/>
          </p:nvPr>
        </p:nvSpPr>
        <p:spPr>
          <a:xfrm>
            <a:off x="595100" y="1262731"/>
            <a:ext cx="7169845" cy="1311889"/>
          </a:xfrm>
          <a:prstGeom prst="rect">
            <a:avLst/>
          </a:prstGeom>
          <a:noFill/>
          <a:ln>
            <a:noFill/>
          </a:ln>
        </p:spPr>
        <p:txBody>
          <a:bodyPr vert="horz" lIns="91433" tIns="45700" rIns="91433" bIns="45700" rtlCol="0" anchor="t" anchorCtr="0">
            <a:noAutofit/>
          </a:bodyPr>
          <a:lstStyle/>
          <a:p>
            <a:pPr>
              <a:spcBef>
                <a:spcPts val="0"/>
              </a:spcBef>
              <a:buSzPct val="25000"/>
            </a:pPr>
            <a:r>
              <a:rPr lang="en-US" sz="1600">
                <a:solidFill>
                  <a:schemeClr val="dk1"/>
                </a:solidFill>
                <a:latin typeface="Cambria"/>
                <a:ea typeface="Times New Roman"/>
                <a:cs typeface="Times New Roman"/>
                <a:sym typeface="Times New Roman"/>
              </a:rPr>
              <a:t>The Industrials sector consists of aerospace, defense, machinery, construction, fabrication and manufacturing companies. In general, the industry’s growth is driven by demand for building construction and manufactured products like agricultural equipment.</a:t>
            </a:r>
            <a:r>
              <a:rPr lang="en-US" sz="1600">
                <a:solidFill>
                  <a:srgbClr val="000000"/>
                </a:solidFill>
                <a:latin typeface="Cambria"/>
                <a:ea typeface="Cambria"/>
                <a:cs typeface="Cambria"/>
                <a:sym typeface="Cambria"/>
              </a:rPr>
              <a:t> The Industrials Sector is broken down into 3 industries: Commercial &amp; Professional Services, Transportation and Capital Goods. </a:t>
            </a:r>
            <a:endParaRPr lang="en" sz="1600">
              <a:solidFill>
                <a:schemeClr val="dk1"/>
              </a:solidFill>
              <a:latin typeface="Cambria" panose="02040503050406030204" pitchFamily="18" charset="0"/>
              <a:ea typeface="Times New Roman"/>
              <a:cs typeface="Times New Roman"/>
              <a:sym typeface="Times New Roman"/>
            </a:endParaRPr>
          </a:p>
        </p:txBody>
      </p:sp>
      <p:grpSp>
        <p:nvGrpSpPr>
          <p:cNvPr id="8" name="Shape 265">
            <a:extLst>
              <a:ext uri="{FF2B5EF4-FFF2-40B4-BE49-F238E27FC236}">
                <a16:creationId xmlns="" xmlns:a16="http://schemas.microsoft.com/office/drawing/2014/main" id="{8EBE210D-76B5-437A-ABF2-74208A519DF0}"/>
              </a:ext>
            </a:extLst>
          </p:cNvPr>
          <p:cNvGrpSpPr/>
          <p:nvPr/>
        </p:nvGrpSpPr>
        <p:grpSpPr>
          <a:xfrm>
            <a:off x="7385318" y="3738237"/>
            <a:ext cx="4119766" cy="2510586"/>
            <a:chOff x="0" y="740660"/>
            <a:chExt cx="3098312" cy="1972455"/>
          </a:xfrm>
        </p:grpSpPr>
        <p:sp>
          <p:nvSpPr>
            <p:cNvPr id="9" name="Shape 266">
              <a:extLst>
                <a:ext uri="{FF2B5EF4-FFF2-40B4-BE49-F238E27FC236}">
                  <a16:creationId xmlns="" xmlns:a16="http://schemas.microsoft.com/office/drawing/2014/main" id="{A027D069-3BCE-440C-A7D6-54FF807F2C65}"/>
                </a:ext>
              </a:extLst>
            </p:cNvPr>
            <p:cNvSpPr/>
            <p:nvPr/>
          </p:nvSpPr>
          <p:spPr>
            <a:xfrm>
              <a:off x="278847" y="1019437"/>
              <a:ext cx="2695532" cy="1693678"/>
            </a:xfrm>
            <a:prstGeom prst="rect">
              <a:avLst/>
            </a:prstGeom>
            <a:solidFill>
              <a:srgbClr val="C7DBBF"/>
            </a:solidFill>
            <a:ln w="9525" cap="flat" cmpd="sng">
              <a:noFill/>
              <a:prstDash val="solid"/>
              <a:miter/>
              <a:headEnd type="none" w="med" len="med"/>
              <a:tailEnd type="none" w="med" len="med"/>
            </a:ln>
          </p:spPr>
          <p:txBody>
            <a:bodyPr lIns="68575" tIns="68575" rIns="68575" bIns="68575" anchor="ctr" anchorCtr="0">
              <a:noAutofit/>
            </a:bodyPr>
            <a:lstStyle/>
            <a:p>
              <a:pPr lvl="0">
                <a:spcBef>
                  <a:spcPts val="0"/>
                </a:spcBef>
                <a:buNone/>
              </a:pPr>
              <a:endParaRPr/>
            </a:p>
          </p:txBody>
        </p:sp>
        <p:sp>
          <p:nvSpPr>
            <p:cNvPr id="10" name="Shape 267">
              <a:extLst>
                <a:ext uri="{FF2B5EF4-FFF2-40B4-BE49-F238E27FC236}">
                  <a16:creationId xmlns="" xmlns:a16="http://schemas.microsoft.com/office/drawing/2014/main" id="{D8A9EC10-9590-494B-AE97-708DAA9230D3}"/>
                </a:ext>
              </a:extLst>
            </p:cNvPr>
            <p:cNvSpPr/>
            <p:nvPr/>
          </p:nvSpPr>
          <p:spPr>
            <a:xfrm>
              <a:off x="359404" y="1182354"/>
              <a:ext cx="1251718" cy="1191723"/>
            </a:xfrm>
            <a:prstGeom prst="rect">
              <a:avLst/>
            </a:prstGeom>
            <a:noFill/>
            <a:ln>
              <a:noFill/>
            </a:ln>
          </p:spPr>
          <p:txBody>
            <a:bodyPr lIns="68575" tIns="68575" rIns="68575" bIns="68575" anchor="ctr" anchorCtr="0">
              <a:noAutofit/>
            </a:bodyPr>
            <a:lstStyle/>
            <a:p>
              <a:pPr lvl="0">
                <a:spcBef>
                  <a:spcPts val="0"/>
                </a:spcBef>
                <a:buNone/>
              </a:pPr>
              <a:endParaRPr/>
            </a:p>
          </p:txBody>
        </p:sp>
        <p:sp>
          <p:nvSpPr>
            <p:cNvPr id="11" name="Shape 268">
              <a:extLst>
                <a:ext uri="{FF2B5EF4-FFF2-40B4-BE49-F238E27FC236}">
                  <a16:creationId xmlns="" xmlns:a16="http://schemas.microsoft.com/office/drawing/2014/main" id="{B130317F-FB4F-40EB-A4BF-1B4ACD4BA6B0}"/>
                </a:ext>
              </a:extLst>
            </p:cNvPr>
            <p:cNvSpPr txBox="1"/>
            <p:nvPr/>
          </p:nvSpPr>
          <p:spPr>
            <a:xfrm>
              <a:off x="359404" y="1182355"/>
              <a:ext cx="1251719" cy="1393035"/>
            </a:xfrm>
            <a:prstGeom prst="rect">
              <a:avLst/>
            </a:prstGeom>
            <a:noFill/>
            <a:ln>
              <a:noFill/>
            </a:ln>
          </p:spPr>
          <p:txBody>
            <a:bodyPr lIns="14300" tIns="14300" rIns="14300" bIns="14300" anchor="t" anchorCtr="0">
              <a:noAutofit/>
            </a:bodyPr>
            <a:lstStyle/>
            <a:p>
              <a:pPr marL="0" marR="0" lvl="0" indent="0" algn="l" rtl="0">
                <a:lnSpc>
                  <a:spcPct val="90000"/>
                </a:lnSpc>
                <a:spcBef>
                  <a:spcPts val="300"/>
                </a:spcBef>
                <a:spcAft>
                  <a:spcPts val="0"/>
                </a:spcAft>
                <a:buClr>
                  <a:schemeClr val="dk1"/>
                </a:buClr>
                <a:buFont typeface="Calibri"/>
                <a:buNone/>
              </a:pPr>
              <a:endParaRPr sz="700">
                <a:solidFill>
                  <a:schemeClr val="dk1"/>
                </a:solidFill>
                <a:latin typeface="Calibri"/>
                <a:ea typeface="Calibri"/>
                <a:cs typeface="Calibri"/>
                <a:sym typeface="Calibri"/>
              </a:endParaRPr>
            </a:p>
          </p:txBody>
        </p:sp>
        <p:sp>
          <p:nvSpPr>
            <p:cNvPr id="12" name="Shape 269">
              <a:extLst>
                <a:ext uri="{FF2B5EF4-FFF2-40B4-BE49-F238E27FC236}">
                  <a16:creationId xmlns="" xmlns:a16="http://schemas.microsoft.com/office/drawing/2014/main" id="{72115242-1F23-4D3A-B1CA-550636791EC6}"/>
                </a:ext>
              </a:extLst>
            </p:cNvPr>
            <p:cNvSpPr/>
            <p:nvPr/>
          </p:nvSpPr>
          <p:spPr>
            <a:xfrm>
              <a:off x="1639008" y="1182354"/>
              <a:ext cx="1251718" cy="1191723"/>
            </a:xfrm>
            <a:prstGeom prst="rect">
              <a:avLst/>
            </a:prstGeom>
            <a:noFill/>
            <a:ln>
              <a:noFill/>
            </a:ln>
          </p:spPr>
          <p:txBody>
            <a:bodyPr lIns="68575" tIns="68575" rIns="68575" bIns="68575" anchor="ctr" anchorCtr="0">
              <a:noAutofit/>
            </a:bodyPr>
            <a:lstStyle/>
            <a:p>
              <a:pPr lvl="0">
                <a:spcBef>
                  <a:spcPts val="0"/>
                </a:spcBef>
                <a:buNone/>
              </a:pPr>
              <a:endParaRPr/>
            </a:p>
          </p:txBody>
        </p:sp>
        <p:sp>
          <p:nvSpPr>
            <p:cNvPr id="13" name="Shape 270">
              <a:extLst>
                <a:ext uri="{FF2B5EF4-FFF2-40B4-BE49-F238E27FC236}">
                  <a16:creationId xmlns="" xmlns:a16="http://schemas.microsoft.com/office/drawing/2014/main" id="{C7E2CD9C-F45F-4FCC-A31B-D2A3B74A9005}"/>
                </a:ext>
              </a:extLst>
            </p:cNvPr>
            <p:cNvSpPr txBox="1"/>
            <p:nvPr/>
          </p:nvSpPr>
          <p:spPr>
            <a:xfrm>
              <a:off x="1666893" y="1209913"/>
              <a:ext cx="1251719" cy="1393037"/>
            </a:xfrm>
            <a:prstGeom prst="rect">
              <a:avLst/>
            </a:prstGeom>
            <a:noFill/>
            <a:ln>
              <a:noFill/>
            </a:ln>
          </p:spPr>
          <p:txBody>
            <a:bodyPr lIns="14300" tIns="14300" rIns="14300" bIns="14300" anchor="t" anchorCtr="0">
              <a:noAutofit/>
            </a:bodyPr>
            <a:lstStyle/>
            <a:p>
              <a:pPr marL="171450" marR="0" lvl="0" indent="-171450" defTabSz="914400" eaLnBrk="1" fontAlgn="auto" latinLnBrk="0" hangingPunct="1">
                <a:lnSpc>
                  <a:spcPct val="100000"/>
                </a:lnSpc>
                <a:spcBef>
                  <a:spcPts val="0"/>
                </a:spcBef>
                <a:spcAft>
                  <a:spcPts val="0"/>
                </a:spcAft>
                <a:buClr>
                  <a:schemeClr val="dk1"/>
                </a:buClr>
                <a:buSzPct val="25000"/>
                <a:buFont typeface="Arial" charset="0"/>
                <a:buChar char="•"/>
                <a:tabLst/>
                <a:defRPr/>
              </a:pPr>
              <a:endParaRPr lang="en" sz="800">
                <a:solidFill>
                  <a:schemeClr val="dk1"/>
                </a:solidFill>
                <a:latin typeface="Cambria" panose="02040503050406030204" pitchFamily="18" charset="0"/>
                <a:ea typeface="Calibri"/>
                <a:cs typeface="Calibri"/>
                <a:sym typeface="Calibri"/>
              </a:endParaRPr>
            </a:p>
          </p:txBody>
        </p:sp>
        <p:sp>
          <p:nvSpPr>
            <p:cNvPr id="14" name="Shape 271">
              <a:extLst>
                <a:ext uri="{FF2B5EF4-FFF2-40B4-BE49-F238E27FC236}">
                  <a16:creationId xmlns="" xmlns:a16="http://schemas.microsoft.com/office/drawing/2014/main" id="{8F057AEF-C853-42EC-8221-9C9366EF0927}"/>
                </a:ext>
              </a:extLst>
            </p:cNvPr>
            <p:cNvSpPr/>
            <p:nvPr/>
          </p:nvSpPr>
          <p:spPr>
            <a:xfrm>
              <a:off x="0" y="740660"/>
              <a:ext cx="526712" cy="526712"/>
            </a:xfrm>
            <a:prstGeom prst="plus">
              <a:avLst>
                <a:gd name="adj" fmla="val 32810"/>
              </a:avLst>
            </a:prstGeom>
            <a:solidFill>
              <a:srgbClr val="00B050"/>
            </a:solidFill>
            <a:ln w="12700" cap="flat" cmpd="sng">
              <a:noFill/>
              <a:prstDash val="solid"/>
              <a:miter/>
              <a:headEnd type="none" w="med" len="med"/>
              <a:tailEnd type="none" w="med" len="med"/>
            </a:ln>
          </p:spPr>
          <p:txBody>
            <a:bodyPr lIns="68575" tIns="68575" rIns="68575" bIns="68575" anchor="ctr" anchorCtr="0">
              <a:noAutofit/>
            </a:bodyPr>
            <a:lstStyle/>
            <a:p>
              <a:pPr lvl="0">
                <a:spcBef>
                  <a:spcPts val="0"/>
                </a:spcBef>
                <a:buNone/>
              </a:pPr>
              <a:endParaRPr/>
            </a:p>
          </p:txBody>
        </p:sp>
        <p:sp>
          <p:nvSpPr>
            <p:cNvPr id="15" name="Shape 272">
              <a:extLst>
                <a:ext uri="{FF2B5EF4-FFF2-40B4-BE49-F238E27FC236}">
                  <a16:creationId xmlns="" xmlns:a16="http://schemas.microsoft.com/office/drawing/2014/main" id="{F000B984-0664-4491-A0E2-BCEE67B36B90}"/>
                </a:ext>
              </a:extLst>
            </p:cNvPr>
            <p:cNvSpPr/>
            <p:nvPr/>
          </p:nvSpPr>
          <p:spPr>
            <a:xfrm>
              <a:off x="2602583" y="930079"/>
              <a:ext cx="495729" cy="169881"/>
            </a:xfrm>
            <a:prstGeom prst="rect">
              <a:avLst/>
            </a:prstGeom>
            <a:solidFill>
              <a:srgbClr val="FF0000"/>
            </a:solidFill>
            <a:ln w="12700" cap="flat" cmpd="sng">
              <a:noFill/>
              <a:prstDash val="solid"/>
              <a:miter/>
              <a:headEnd type="none" w="med" len="med"/>
              <a:tailEnd type="none" w="med" len="med"/>
            </a:ln>
          </p:spPr>
          <p:txBody>
            <a:bodyPr lIns="68575" tIns="68575" rIns="68575" bIns="68575" anchor="ctr" anchorCtr="0">
              <a:noAutofit/>
            </a:bodyPr>
            <a:lstStyle/>
            <a:p>
              <a:pPr lvl="0">
                <a:spcBef>
                  <a:spcPts val="0"/>
                </a:spcBef>
                <a:buNone/>
              </a:pPr>
              <a:endParaRPr/>
            </a:p>
          </p:txBody>
        </p:sp>
        <p:cxnSp>
          <p:nvCxnSpPr>
            <p:cNvPr id="16" name="Shape 273">
              <a:extLst>
                <a:ext uri="{FF2B5EF4-FFF2-40B4-BE49-F238E27FC236}">
                  <a16:creationId xmlns="" xmlns:a16="http://schemas.microsoft.com/office/drawing/2014/main" id="{2E2F84B3-FA29-4360-904E-694BA94147FA}"/>
                </a:ext>
              </a:extLst>
            </p:cNvPr>
            <p:cNvCxnSpPr/>
            <p:nvPr/>
          </p:nvCxnSpPr>
          <p:spPr>
            <a:xfrm flipH="1" flipV="1">
              <a:off x="1611123" y="1184901"/>
              <a:ext cx="15491" cy="1390488"/>
            </a:xfrm>
            <a:prstGeom prst="straightConnector1">
              <a:avLst/>
            </a:prstGeom>
            <a:noFill/>
            <a:ln w="12700" cap="flat" cmpd="sng">
              <a:noFill/>
              <a:prstDash val="solid"/>
              <a:miter/>
              <a:headEnd type="none" w="med" len="med"/>
              <a:tailEnd type="none" w="med" len="med"/>
            </a:ln>
          </p:spPr>
        </p:cxnSp>
      </p:grpSp>
      <p:sp>
        <p:nvSpPr>
          <p:cNvPr id="17" name="Rectangle 16">
            <a:extLst>
              <a:ext uri="{FF2B5EF4-FFF2-40B4-BE49-F238E27FC236}">
                <a16:creationId xmlns="" xmlns:a16="http://schemas.microsoft.com/office/drawing/2014/main" id="{5B6A17A6-6E69-486C-ABAB-528174C40569}"/>
              </a:ext>
            </a:extLst>
          </p:cNvPr>
          <p:cNvSpPr/>
          <p:nvPr/>
        </p:nvSpPr>
        <p:spPr>
          <a:xfrm>
            <a:off x="7777346" y="4377302"/>
            <a:ext cx="1710780" cy="1477328"/>
          </a:xfrm>
          <a:prstGeom prst="rect">
            <a:avLst/>
          </a:prstGeom>
        </p:spPr>
        <p:txBody>
          <a:bodyPr wrap="square" anchor="t">
            <a:spAutoFit/>
          </a:bodyPr>
          <a:lstStyle/>
          <a:p>
            <a:pPr>
              <a:buClr>
                <a:schemeClr val="dk1"/>
              </a:buClr>
              <a:buSzPct val="25000"/>
            </a:pPr>
            <a:r>
              <a:rPr lang="en-US">
                <a:solidFill>
                  <a:schemeClr val="dk1"/>
                </a:solidFill>
                <a:latin typeface="Cambria"/>
                <a:ea typeface="Calibri"/>
                <a:cs typeface="Calibri"/>
                <a:sym typeface="Calibri"/>
              </a:rPr>
              <a:t>-Business globalization</a:t>
            </a:r>
          </a:p>
          <a:p>
            <a:pPr>
              <a:buClr>
                <a:schemeClr val="dk1"/>
              </a:buClr>
              <a:buSzPct val="25000"/>
            </a:pPr>
            <a:r>
              <a:rPr lang="en-US">
                <a:solidFill>
                  <a:schemeClr val="dk1"/>
                </a:solidFill>
                <a:latin typeface="Cambria"/>
                <a:ea typeface="Calibri"/>
                <a:cs typeface="Calibri"/>
                <a:sym typeface="Calibri"/>
              </a:rPr>
              <a:t>-Direct network effect</a:t>
            </a:r>
            <a:endParaRPr lang="en-US">
              <a:solidFill>
                <a:schemeClr val="dk1"/>
              </a:solidFill>
              <a:latin typeface="Cambria" panose="02040503050406030204" pitchFamily="18" charset="0"/>
              <a:ea typeface="Calibri"/>
              <a:cs typeface="Calibri"/>
            </a:endParaRPr>
          </a:p>
          <a:p>
            <a:pPr lvl="0">
              <a:buClr>
                <a:schemeClr val="dk1"/>
              </a:buClr>
              <a:buSzPct val="25000"/>
            </a:pPr>
            <a:r>
              <a:rPr lang="en-US">
                <a:solidFill>
                  <a:schemeClr val="dk1"/>
                </a:solidFill>
                <a:latin typeface="Cambria" panose="02040503050406030204" pitchFamily="18" charset="0"/>
                <a:ea typeface="Calibri"/>
                <a:cs typeface="Calibri"/>
                <a:sym typeface="Calibri"/>
              </a:rPr>
              <a:t>-Lower Oil Cost</a:t>
            </a:r>
            <a:endParaRPr lang="en">
              <a:solidFill>
                <a:schemeClr val="dk1"/>
              </a:solidFill>
              <a:latin typeface="Cambria" panose="02040503050406030204" pitchFamily="18" charset="0"/>
              <a:ea typeface="Calibri"/>
              <a:cs typeface="Calibri"/>
              <a:sym typeface="Calibri"/>
            </a:endParaRPr>
          </a:p>
        </p:txBody>
      </p:sp>
      <p:sp>
        <p:nvSpPr>
          <p:cNvPr id="18" name="Rectangle 17">
            <a:extLst>
              <a:ext uri="{FF2B5EF4-FFF2-40B4-BE49-F238E27FC236}">
                <a16:creationId xmlns="" xmlns:a16="http://schemas.microsoft.com/office/drawing/2014/main" id="{2B334BE4-3EBD-468A-99CE-E26907D18FEA}"/>
              </a:ext>
            </a:extLst>
          </p:cNvPr>
          <p:cNvSpPr/>
          <p:nvPr/>
        </p:nvSpPr>
        <p:spPr>
          <a:xfrm>
            <a:off x="9444629" y="4376482"/>
            <a:ext cx="1777739" cy="1665071"/>
          </a:xfrm>
          <a:prstGeom prst="rect">
            <a:avLst/>
          </a:prstGeom>
        </p:spPr>
        <p:txBody>
          <a:bodyPr wrap="square" anchor="t">
            <a:spAutoFit/>
          </a:bodyPr>
          <a:lstStyle/>
          <a:p>
            <a:pPr>
              <a:lnSpc>
                <a:spcPct val="90000"/>
              </a:lnSpc>
              <a:spcBef>
                <a:spcPts val="300"/>
              </a:spcBef>
              <a:buClr>
                <a:schemeClr val="dk1"/>
              </a:buClr>
              <a:buSzPct val="25000"/>
            </a:pPr>
            <a:r>
              <a:rPr lang="en-US">
                <a:solidFill>
                  <a:schemeClr val="dk1"/>
                </a:solidFill>
                <a:latin typeface="Cambria"/>
                <a:ea typeface="Cambria" charset="0"/>
                <a:cs typeface="Cambria" charset="0"/>
                <a:sym typeface="Calibri"/>
              </a:rPr>
              <a:t>-Trades uncertainty</a:t>
            </a:r>
          </a:p>
          <a:p>
            <a:pPr lvl="0">
              <a:lnSpc>
                <a:spcPct val="90000"/>
              </a:lnSpc>
              <a:spcBef>
                <a:spcPts val="300"/>
              </a:spcBef>
              <a:buClr>
                <a:schemeClr val="dk1"/>
              </a:buClr>
              <a:buSzPct val="25000"/>
            </a:pPr>
            <a:r>
              <a:rPr lang="en-US">
                <a:solidFill>
                  <a:schemeClr val="dk1"/>
                </a:solidFill>
                <a:latin typeface="Cambria" charset="0"/>
                <a:ea typeface="Cambria" charset="0"/>
                <a:cs typeface="Cambria" charset="0"/>
                <a:sym typeface="Calibri"/>
              </a:rPr>
              <a:t>-International Competition</a:t>
            </a:r>
          </a:p>
          <a:p>
            <a:pPr lvl="0">
              <a:lnSpc>
                <a:spcPct val="90000"/>
              </a:lnSpc>
              <a:spcBef>
                <a:spcPts val="300"/>
              </a:spcBef>
              <a:buClr>
                <a:schemeClr val="dk1"/>
              </a:buClr>
              <a:buSzPct val="25000"/>
            </a:pPr>
            <a:r>
              <a:rPr lang="en-US">
                <a:solidFill>
                  <a:schemeClr val="dk1"/>
                </a:solidFill>
                <a:latin typeface="Cambria" charset="0"/>
                <a:ea typeface="Cambria" charset="0"/>
                <a:cs typeface="Cambria" charset="0"/>
                <a:sym typeface="Calibri"/>
              </a:rPr>
              <a:t>-Environmental Awareness</a:t>
            </a:r>
          </a:p>
        </p:txBody>
      </p:sp>
      <p:pic>
        <p:nvPicPr>
          <p:cNvPr id="5" name="Picture 4">
            <a:extLst>
              <a:ext uri="{FF2B5EF4-FFF2-40B4-BE49-F238E27FC236}">
                <a16:creationId xmlns="" xmlns:a16="http://schemas.microsoft.com/office/drawing/2014/main" id="{FA7CEE32-517C-47D3-9A57-BEFA35BABA00}"/>
              </a:ext>
            </a:extLst>
          </p:cNvPr>
          <p:cNvPicPr>
            <a:picLocks noChangeAspect="1"/>
          </p:cNvPicPr>
          <p:nvPr/>
        </p:nvPicPr>
        <p:blipFill>
          <a:blip r:embed="rId2"/>
          <a:stretch>
            <a:fillRect/>
          </a:stretch>
        </p:blipFill>
        <p:spPr>
          <a:xfrm>
            <a:off x="335280" y="2637627"/>
            <a:ext cx="6869928" cy="3653715"/>
          </a:xfrm>
          <a:prstGeom prst="rect">
            <a:avLst/>
          </a:prstGeom>
        </p:spPr>
      </p:pic>
    </p:spTree>
    <p:extLst>
      <p:ext uri="{BB962C8B-B14F-4D97-AF65-F5344CB8AC3E}">
        <p14:creationId xmlns:p14="http://schemas.microsoft.com/office/powerpoint/2010/main" val="27257649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458575" y="6525158"/>
            <a:ext cx="508000" cy="228600"/>
          </a:xfrm>
        </p:spPr>
        <p:txBody>
          <a:bodyPr/>
          <a:lstStyle/>
          <a:p>
            <a:fld id="{C4C5411A-C02D-49EF-A313-6C2D6A9C6A32}" type="slidenum">
              <a:rPr lang="en-US" smtClean="0">
                <a:solidFill>
                  <a:prstClr val="black"/>
                </a:solidFill>
              </a:rPr>
              <a:pPr/>
              <a:t>18</a:t>
            </a:fld>
            <a:endParaRPr lang="en-US">
              <a:solidFill>
                <a:prstClr val="black"/>
              </a:solidFill>
            </a:endParaRPr>
          </a:p>
        </p:txBody>
      </p:sp>
      <p:sp>
        <p:nvSpPr>
          <p:cNvPr id="3" name="Shape 307"/>
          <p:cNvSpPr/>
          <p:nvPr/>
        </p:nvSpPr>
        <p:spPr>
          <a:xfrm>
            <a:off x="9611360" y="883920"/>
            <a:ext cx="2355215" cy="5530656"/>
          </a:xfrm>
          <a:prstGeom prst="rect">
            <a:avLst/>
          </a:prstGeom>
          <a:solidFill>
            <a:srgbClr val="DDDDDD"/>
          </a:solidFill>
          <a:ln w="12700" cap="flat" cmpd="sng">
            <a:solidFill>
              <a:srgbClr val="BFBFBF"/>
            </a:solidFill>
            <a:prstDash val="solid"/>
            <a:miter/>
            <a:headEnd type="none" w="med" len="med"/>
            <a:tailEnd type="none" w="med" len="med"/>
          </a:ln>
        </p:spPr>
        <p:txBody>
          <a:bodyPr lIns="91433" tIns="45700" rIns="91433" bIns="45700" anchor="t" anchorCtr="0">
            <a:noAutofit/>
          </a:bodyPr>
          <a:lstStyle/>
          <a:p>
            <a:pPr>
              <a:buSzPct val="25000"/>
            </a:pPr>
            <a:r>
              <a:rPr lang="en" sz="1850" u="sng">
                <a:solidFill>
                  <a:schemeClr val="dk1"/>
                </a:solidFill>
                <a:latin typeface="Cambria"/>
                <a:ea typeface="Cambria"/>
                <a:cs typeface="Cambria"/>
                <a:sym typeface="Cambria"/>
              </a:rPr>
              <a:t>Performance </a:t>
            </a:r>
            <a:r>
              <a:rPr lang="en" sz="1300" u="sng">
                <a:solidFill>
                  <a:schemeClr val="dk1"/>
                </a:solidFill>
                <a:latin typeface="Cambria"/>
                <a:ea typeface="Cambria"/>
                <a:cs typeface="Cambria"/>
                <a:sym typeface="Cambria"/>
              </a:rPr>
              <a:t>(YTD)</a:t>
            </a:r>
            <a:r>
              <a:rPr lang="en" sz="1850" u="sng">
                <a:solidFill>
                  <a:schemeClr val="dk1"/>
                </a:solidFill>
                <a:latin typeface="Cambria"/>
                <a:ea typeface="Cambria"/>
                <a:cs typeface="Cambria"/>
                <a:sym typeface="Cambria"/>
              </a:rPr>
              <a:t>: </a:t>
            </a:r>
            <a:endParaRPr lang="en" sz="1867" u="sng">
              <a:solidFill>
                <a:schemeClr val="dk1"/>
              </a:solidFill>
              <a:latin typeface="Cambria"/>
              <a:ea typeface="Cambria"/>
              <a:cs typeface="Cambria"/>
              <a:sym typeface="Cambria"/>
            </a:endParaRPr>
          </a:p>
          <a:p>
            <a:pPr algn="ctr">
              <a:buSzPct val="25000"/>
            </a:pPr>
            <a:r>
              <a:rPr lang="en" sz="3300">
                <a:solidFill>
                  <a:srgbClr val="005A3C"/>
                </a:solidFill>
                <a:latin typeface="Cambria"/>
                <a:ea typeface="Cambria"/>
                <a:cs typeface="Cambria"/>
                <a:sym typeface="Cambria"/>
              </a:rPr>
              <a:t>29.18%</a:t>
            </a:r>
            <a:endParaRPr lang="en" sz="3300">
              <a:solidFill>
                <a:srgbClr val="008000"/>
              </a:solidFill>
              <a:latin typeface="Cambria"/>
              <a:ea typeface="Cambria"/>
              <a:cs typeface="Cambria"/>
              <a:sym typeface="Cambria"/>
            </a:endParaRPr>
          </a:p>
          <a:p>
            <a:pPr>
              <a:buSzPct val="25000"/>
            </a:pPr>
            <a:endParaRPr lang="en" sz="1850" u="sng">
              <a:solidFill>
                <a:schemeClr val="dk1"/>
              </a:solidFill>
              <a:latin typeface="Cambria"/>
              <a:ea typeface="Cambria"/>
              <a:cs typeface="Cambria"/>
              <a:sym typeface="Cambria"/>
            </a:endParaRPr>
          </a:p>
          <a:p>
            <a:pPr>
              <a:buSzPct val="25000"/>
            </a:pPr>
            <a:r>
              <a:rPr lang="en" sz="1850" u="sng">
                <a:solidFill>
                  <a:schemeClr val="dk1"/>
                </a:solidFill>
                <a:latin typeface="Cambria"/>
                <a:ea typeface="Cambria"/>
                <a:cs typeface="Cambria"/>
                <a:sym typeface="Cambria"/>
              </a:rPr>
              <a:t>Portfolio Holdings:</a:t>
            </a:r>
            <a:endParaRPr lang="en" sz="1850" u="sng">
              <a:solidFill>
                <a:schemeClr val="dk1"/>
              </a:solidFill>
              <a:latin typeface="Cambria"/>
              <a:ea typeface="Cambria"/>
              <a:cs typeface="Cambria"/>
            </a:endParaRPr>
          </a:p>
          <a:p>
            <a:pPr marL="127000" lvl="0" indent="-120650">
              <a:buClr>
                <a:schemeClr val="dk1"/>
              </a:buClr>
              <a:buSzPct val="100000"/>
              <a:buFont typeface="Arial"/>
              <a:buChar char="•"/>
            </a:pPr>
            <a:r>
              <a:rPr lang="en-US" sz="1600">
                <a:solidFill>
                  <a:schemeClr val="dk1"/>
                </a:solidFill>
                <a:latin typeface="Cambria"/>
                <a:ea typeface="Cambria"/>
                <a:cs typeface="Cambria"/>
                <a:sym typeface="Cambria"/>
              </a:rPr>
              <a:t>Technology ETF (XLK)</a:t>
            </a:r>
            <a:endParaRPr lang="en-US" sz="1600">
              <a:solidFill>
                <a:schemeClr val="dk1"/>
              </a:solidFill>
              <a:latin typeface="Cambria"/>
              <a:ea typeface="Cambria"/>
              <a:cs typeface="Cambria"/>
            </a:endParaRPr>
          </a:p>
          <a:p>
            <a:pPr marL="127000" lvl="0" indent="-120650">
              <a:buClr>
                <a:schemeClr val="dk1"/>
              </a:buClr>
              <a:buSzPct val="100000"/>
              <a:buFont typeface="Arial"/>
              <a:buChar char="•"/>
            </a:pPr>
            <a:r>
              <a:rPr lang="en-US" sz="1600">
                <a:solidFill>
                  <a:schemeClr val="dk1"/>
                </a:solidFill>
                <a:latin typeface="Cambria"/>
                <a:ea typeface="Cambria"/>
                <a:cs typeface="Cambria"/>
                <a:sym typeface="Cambria"/>
              </a:rPr>
              <a:t>Broadcom Inc (AVGO)</a:t>
            </a:r>
            <a:endParaRPr lang="en-US" sz="1600">
              <a:solidFill>
                <a:schemeClr val="dk1"/>
              </a:solidFill>
              <a:latin typeface="Cambria"/>
              <a:ea typeface="Cambria"/>
              <a:cs typeface="Cambria"/>
            </a:endParaRPr>
          </a:p>
          <a:p>
            <a:pPr marL="127000" lvl="0" indent="-120650">
              <a:buClr>
                <a:schemeClr val="dk1"/>
              </a:buClr>
              <a:buSzPct val="100000"/>
              <a:buFont typeface="Arial"/>
              <a:buChar char="•"/>
            </a:pPr>
            <a:r>
              <a:rPr lang="en-US" sz="1600">
                <a:solidFill>
                  <a:schemeClr val="dk1"/>
                </a:solidFill>
                <a:latin typeface="Cambria"/>
                <a:ea typeface="Cambria"/>
                <a:cs typeface="Cambria"/>
                <a:sym typeface="Cambria"/>
              </a:rPr>
              <a:t>Zix Corp (ZIXI)</a:t>
            </a:r>
            <a:endParaRPr lang="en-US" sz="1600">
              <a:solidFill>
                <a:schemeClr val="dk1"/>
              </a:solidFill>
              <a:latin typeface="Cambria"/>
              <a:ea typeface="Cambria"/>
              <a:cs typeface="Cambria"/>
            </a:endParaRPr>
          </a:p>
          <a:p>
            <a:pPr marL="127000" lvl="0" indent="-120650">
              <a:buClr>
                <a:schemeClr val="dk1"/>
              </a:buClr>
              <a:buSzPct val="100000"/>
              <a:buFont typeface="Arial"/>
              <a:buChar char="•"/>
            </a:pPr>
            <a:r>
              <a:rPr lang="en-US" sz="1600">
                <a:solidFill>
                  <a:schemeClr val="dk1"/>
                </a:solidFill>
                <a:latin typeface="Cambria"/>
                <a:ea typeface="Cambria"/>
                <a:cs typeface="Cambria"/>
                <a:sym typeface="Cambria"/>
              </a:rPr>
              <a:t>Applied Materials (AMAT)</a:t>
            </a:r>
            <a:endParaRPr lang="en-US" sz="1600">
              <a:solidFill>
                <a:schemeClr val="dk1"/>
              </a:solidFill>
              <a:latin typeface="Cambria"/>
              <a:ea typeface="Cambria"/>
              <a:cs typeface="Cambria"/>
            </a:endParaRPr>
          </a:p>
          <a:p>
            <a:pPr marL="127000" lvl="0" indent="-120650">
              <a:buClr>
                <a:schemeClr val="dk1"/>
              </a:buClr>
              <a:buSzPct val="100000"/>
              <a:buFont typeface="Arial"/>
              <a:buChar char="•"/>
            </a:pPr>
            <a:r>
              <a:rPr lang="en-US" sz="1600">
                <a:solidFill>
                  <a:schemeClr val="dk1"/>
                </a:solidFill>
                <a:latin typeface="Cambria"/>
                <a:ea typeface="Cambria"/>
                <a:cs typeface="Cambria"/>
                <a:sym typeface="Cambria"/>
              </a:rPr>
              <a:t>Cerner (CERN)</a:t>
            </a:r>
            <a:endParaRPr lang="en-US" sz="1600">
              <a:solidFill>
                <a:schemeClr val="dk1"/>
              </a:solidFill>
              <a:latin typeface="Cambria"/>
              <a:ea typeface="Cambria"/>
              <a:cs typeface="Cambria"/>
            </a:endParaRPr>
          </a:p>
          <a:p>
            <a:pPr marL="127000" lvl="0" indent="-120650">
              <a:buClr>
                <a:schemeClr val="dk1"/>
              </a:buClr>
              <a:buSzPct val="100000"/>
              <a:buFont typeface="Arial"/>
              <a:buChar char="•"/>
            </a:pPr>
            <a:r>
              <a:rPr lang="en-US" sz="1600">
                <a:solidFill>
                  <a:schemeClr val="dk1"/>
                </a:solidFill>
                <a:latin typeface="Cambria"/>
                <a:ea typeface="Cambria"/>
                <a:cs typeface="Cambria"/>
                <a:sym typeface="Cambria"/>
              </a:rPr>
              <a:t>Intel (INTC)</a:t>
            </a:r>
            <a:endParaRPr lang="en-US" sz="1600">
              <a:solidFill>
                <a:schemeClr val="dk1"/>
              </a:solidFill>
              <a:latin typeface="Cambria"/>
              <a:ea typeface="Cambria"/>
              <a:cs typeface="Cambria"/>
            </a:endParaRPr>
          </a:p>
          <a:p>
            <a:pPr marL="127000" lvl="0" indent="-120650">
              <a:buClr>
                <a:schemeClr val="dk1"/>
              </a:buClr>
              <a:buSzPct val="100000"/>
              <a:buFont typeface="Arial"/>
              <a:buChar char="•"/>
            </a:pPr>
            <a:r>
              <a:rPr lang="en-US" sz="1600">
                <a:solidFill>
                  <a:schemeClr val="dk1"/>
                </a:solidFill>
                <a:latin typeface="Cambria"/>
                <a:ea typeface="Cambria"/>
                <a:cs typeface="Cambria"/>
                <a:sym typeface="Cambria"/>
              </a:rPr>
              <a:t>Microsoft (MSFT)</a:t>
            </a:r>
            <a:endParaRPr lang="en-US" sz="1600">
              <a:solidFill>
                <a:schemeClr val="dk1"/>
              </a:solidFill>
              <a:latin typeface="Cambria"/>
              <a:ea typeface="Cambria"/>
              <a:cs typeface="Cambria"/>
            </a:endParaRPr>
          </a:p>
          <a:p>
            <a:pPr marL="127000" lvl="0" indent="-120650">
              <a:buClr>
                <a:schemeClr val="dk1"/>
              </a:buClr>
              <a:buSzPct val="100000"/>
              <a:buFont typeface="Arial"/>
              <a:buChar char="•"/>
            </a:pPr>
            <a:r>
              <a:rPr lang="en-US" sz="1600">
                <a:solidFill>
                  <a:schemeClr val="dk1"/>
                </a:solidFill>
                <a:latin typeface="Cambria"/>
                <a:ea typeface="Cambria"/>
                <a:cs typeface="Cambria"/>
                <a:sym typeface="Cambria"/>
              </a:rPr>
              <a:t>Take-Two Interactive (TTWO)</a:t>
            </a:r>
            <a:endParaRPr lang="en-US" sz="1600">
              <a:solidFill>
                <a:schemeClr val="dk1"/>
              </a:solidFill>
              <a:latin typeface="Cambria"/>
              <a:ea typeface="Cambria"/>
              <a:cs typeface="Cambria"/>
            </a:endParaRPr>
          </a:p>
          <a:p>
            <a:pPr marL="127000" lvl="0" indent="-120650">
              <a:buClr>
                <a:schemeClr val="dk1"/>
              </a:buClr>
              <a:buSzPct val="100000"/>
              <a:buFont typeface="Arial"/>
              <a:buChar char="•"/>
            </a:pPr>
            <a:r>
              <a:rPr lang="en-US" sz="1600">
                <a:solidFill>
                  <a:schemeClr val="dk1"/>
                </a:solidFill>
                <a:latin typeface="Cambria"/>
                <a:ea typeface="Cambria"/>
                <a:cs typeface="Cambria"/>
                <a:sym typeface="Cambria"/>
              </a:rPr>
              <a:t>Adobe (ADBE)</a:t>
            </a:r>
            <a:endParaRPr lang="en-US" sz="1600">
              <a:solidFill>
                <a:schemeClr val="dk1"/>
              </a:solidFill>
              <a:latin typeface="Cambria"/>
              <a:ea typeface="Cambria"/>
              <a:cs typeface="Cambria"/>
            </a:endParaRPr>
          </a:p>
          <a:p>
            <a:endParaRPr sz="1867">
              <a:solidFill>
                <a:schemeClr val="dk1"/>
              </a:solidFill>
              <a:latin typeface="Cambria"/>
              <a:ea typeface="Cambria"/>
              <a:cs typeface="Cambria"/>
              <a:sym typeface="Cambria"/>
            </a:endParaRPr>
          </a:p>
          <a:p>
            <a:pPr>
              <a:buSzPct val="25000"/>
            </a:pPr>
            <a:r>
              <a:rPr lang="en" sz="1850" u="sng">
                <a:solidFill>
                  <a:schemeClr val="dk1"/>
                </a:solidFill>
                <a:latin typeface="Cambria"/>
                <a:ea typeface="Cambria"/>
                <a:cs typeface="Cambria"/>
                <a:sym typeface="Cambria"/>
              </a:rPr>
              <a:t>Stocks to Watch:</a:t>
            </a:r>
            <a:endParaRPr lang="en" sz="1850" u="sng">
              <a:solidFill>
                <a:schemeClr val="dk1"/>
              </a:solidFill>
              <a:latin typeface="Cambria"/>
              <a:ea typeface="Cambria"/>
              <a:cs typeface="Cambria"/>
            </a:endParaRPr>
          </a:p>
          <a:p>
            <a:pPr marL="177800" indent="-171450">
              <a:buClr>
                <a:schemeClr val="dk1"/>
              </a:buClr>
              <a:buFont typeface="Arial" charset="0"/>
              <a:buChar char="•"/>
            </a:pPr>
            <a:r>
              <a:rPr lang="en-US" sz="1600">
                <a:solidFill>
                  <a:schemeClr val="dk1"/>
                </a:solidFill>
                <a:latin typeface="Cambria"/>
                <a:ea typeface="Cambria"/>
                <a:cs typeface="Cambria"/>
                <a:sym typeface="Cambria"/>
              </a:rPr>
              <a:t>Apple Inc. (AAPL) </a:t>
            </a:r>
            <a:endParaRPr lang="en-US" sz="1600">
              <a:solidFill>
                <a:schemeClr val="dk1"/>
              </a:solidFill>
              <a:latin typeface="Cambria"/>
              <a:ea typeface="Cambria"/>
              <a:cs typeface="Cambria"/>
            </a:endParaRPr>
          </a:p>
          <a:p>
            <a:pPr marL="177800" lvl="0" indent="-171450">
              <a:buClr>
                <a:schemeClr val="dk1"/>
              </a:buClr>
              <a:buFont typeface="Arial" charset="0"/>
              <a:buChar char="•"/>
            </a:pPr>
            <a:r>
              <a:rPr lang="en-US" sz="1600">
                <a:solidFill>
                  <a:schemeClr val="dk1"/>
                </a:solidFill>
                <a:latin typeface="Cambria"/>
                <a:ea typeface="Cambria"/>
                <a:cs typeface="Cambria"/>
                <a:sym typeface="Cambria"/>
              </a:rPr>
              <a:t>Facebook (FB)</a:t>
            </a:r>
            <a:endParaRPr lang="en-US" sz="1600">
              <a:solidFill>
                <a:schemeClr val="dk1"/>
              </a:solidFill>
              <a:latin typeface="Cambria"/>
              <a:ea typeface="Cambria"/>
              <a:cs typeface="Cambria"/>
            </a:endParaRPr>
          </a:p>
          <a:p>
            <a:pPr marL="177800" lvl="0" indent="-171450">
              <a:buClr>
                <a:schemeClr val="dk1"/>
              </a:buClr>
              <a:buFont typeface="Arial" charset="0"/>
              <a:buChar char="•"/>
            </a:pPr>
            <a:r>
              <a:rPr lang="en-US" sz="1600">
                <a:solidFill>
                  <a:schemeClr val="dk1"/>
                </a:solidFill>
                <a:latin typeface="Cambria"/>
                <a:ea typeface="Cambria"/>
                <a:cs typeface="Cambria"/>
                <a:sym typeface="Cambria"/>
              </a:rPr>
              <a:t>Twitter (TWTR)</a:t>
            </a:r>
            <a:endParaRPr lang="en-US" sz="1600">
              <a:solidFill>
                <a:schemeClr val="dk1"/>
              </a:solidFill>
              <a:latin typeface="Cambria"/>
              <a:ea typeface="Cambria"/>
              <a:cs typeface="Cambria"/>
            </a:endParaRPr>
          </a:p>
          <a:p>
            <a:pPr>
              <a:buClr>
                <a:schemeClr val="dk1"/>
              </a:buClr>
            </a:pPr>
            <a:endParaRPr sz="1467"/>
          </a:p>
          <a:p>
            <a:endParaRPr sz="1600">
              <a:solidFill>
                <a:schemeClr val="dk1"/>
              </a:solidFill>
              <a:latin typeface="Cambria"/>
              <a:ea typeface="Cambria"/>
              <a:cs typeface="Cambria"/>
              <a:sym typeface="Cambria"/>
            </a:endParaRPr>
          </a:p>
          <a:p>
            <a:pPr marL="219710" indent="-219710">
              <a:buClr>
                <a:schemeClr val="dk1"/>
              </a:buClr>
            </a:pPr>
            <a:endParaRPr sz="1600">
              <a:solidFill>
                <a:schemeClr val="dk1"/>
              </a:solidFill>
              <a:latin typeface="Cambria"/>
              <a:ea typeface="Cambria"/>
              <a:cs typeface="Cambria"/>
            </a:endParaRPr>
          </a:p>
          <a:p>
            <a:endParaRPr sz="1600">
              <a:solidFill>
                <a:schemeClr val="dk1"/>
              </a:solidFill>
              <a:latin typeface="Cambria"/>
              <a:ea typeface="Cambria"/>
              <a:cs typeface="Cambria"/>
              <a:sym typeface="Cambria"/>
            </a:endParaRPr>
          </a:p>
          <a:p>
            <a:pPr marL="219710" indent="-219710">
              <a:buClr>
                <a:schemeClr val="dk1"/>
              </a:buClr>
            </a:pPr>
            <a:endParaRPr sz="1600">
              <a:solidFill>
                <a:schemeClr val="dk1"/>
              </a:solidFill>
              <a:latin typeface="Cambria"/>
              <a:ea typeface="Cambria"/>
              <a:cs typeface="Cambria"/>
            </a:endParaRPr>
          </a:p>
          <a:p>
            <a:endParaRPr sz="1067">
              <a:solidFill>
                <a:schemeClr val="dk1"/>
              </a:solidFill>
              <a:latin typeface="Cambria"/>
              <a:ea typeface="Cambria"/>
              <a:cs typeface="Cambria"/>
              <a:sym typeface="Cambria"/>
            </a:endParaRPr>
          </a:p>
        </p:txBody>
      </p:sp>
      <p:sp>
        <p:nvSpPr>
          <p:cNvPr id="6" name="Shape 303"/>
          <p:cNvSpPr txBox="1">
            <a:spLocks noGrp="1"/>
          </p:cNvSpPr>
          <p:nvPr>
            <p:ph type="title"/>
          </p:nvPr>
        </p:nvSpPr>
        <p:spPr>
          <a:xfrm>
            <a:off x="595108" y="443424"/>
            <a:ext cx="8679646" cy="740800"/>
          </a:xfrm>
          <a:prstGeom prst="rect">
            <a:avLst/>
          </a:prstGeom>
          <a:noFill/>
          <a:ln>
            <a:noFill/>
          </a:ln>
        </p:spPr>
        <p:txBody>
          <a:bodyPr vert="horz" lIns="91433" tIns="45700" rIns="91433" bIns="45700" rtlCol="0" anchor="ctr" anchorCtr="0">
            <a:noAutofit/>
          </a:bodyPr>
          <a:lstStyle/>
          <a:p>
            <a:pPr>
              <a:spcBef>
                <a:spcPts val="0"/>
              </a:spcBef>
              <a:buClr>
                <a:schemeClr val="dk1"/>
              </a:buClr>
              <a:buSzPct val="25000"/>
            </a:pPr>
            <a:r>
              <a:rPr lang="en" sz="3000" cap="none">
                <a:latin typeface="Cambria"/>
                <a:ea typeface="Cambria"/>
                <a:cs typeface="Cambria"/>
                <a:sym typeface="Cambria"/>
              </a:rPr>
              <a:t>Information Technology</a:t>
            </a:r>
            <a:endParaRPr lang="en">
              <a:latin typeface="Cambria"/>
              <a:ea typeface="Cambria"/>
              <a:cs typeface="Cambria"/>
              <a:sym typeface="Cambria"/>
            </a:endParaRPr>
          </a:p>
        </p:txBody>
      </p:sp>
      <p:sp>
        <p:nvSpPr>
          <p:cNvPr id="7" name="Shape 304"/>
          <p:cNvSpPr txBox="1">
            <a:spLocks noGrp="1"/>
          </p:cNvSpPr>
          <p:nvPr>
            <p:ph type="body" idx="1"/>
          </p:nvPr>
        </p:nvSpPr>
        <p:spPr>
          <a:xfrm>
            <a:off x="595088" y="1262744"/>
            <a:ext cx="8914671" cy="1585993"/>
          </a:xfrm>
          <a:prstGeom prst="rect">
            <a:avLst/>
          </a:prstGeom>
          <a:noFill/>
          <a:ln>
            <a:noFill/>
          </a:ln>
        </p:spPr>
        <p:txBody>
          <a:bodyPr vert="horz" lIns="91433" tIns="45700" rIns="91433" bIns="45700" rtlCol="0" anchor="t" anchorCtr="0">
            <a:noAutofit/>
          </a:bodyPr>
          <a:lstStyle/>
          <a:p>
            <a:pPr lvl="0">
              <a:spcBef>
                <a:spcPts val="0"/>
              </a:spcBef>
              <a:buSzPct val="25000"/>
            </a:pPr>
            <a:r>
              <a:rPr lang="en-US" sz="1600">
                <a:solidFill>
                  <a:schemeClr val="dk1"/>
                </a:solidFill>
                <a:latin typeface="Cambria"/>
                <a:ea typeface="Cambria" charset="0"/>
                <a:cs typeface="Cambria" charset="0"/>
                <a:sym typeface="Times New Roman"/>
              </a:rPr>
              <a:t>The Information Technology sector is home to the hardware, software, computer equipment, and IT services operations. From microprocessors to printers, operating systems to cell phone handsets, recent advances in technology have turned IT into a giant part of the domestic and global economies. At present, the information technology sector contains six industries: Communications Equipment, Electronic Equipment, Instruments &amp; Components, IT Services, Semiconductors &amp; Semiconductor Equipment, Software and Technology Hardware, Storage &amp; Peripherals Industry</a:t>
            </a:r>
          </a:p>
          <a:p>
            <a:pPr lvl="0">
              <a:spcBef>
                <a:spcPts val="0"/>
              </a:spcBef>
              <a:buSzPct val="25000"/>
            </a:pPr>
            <a:endParaRPr lang="en" sz="1600">
              <a:solidFill>
                <a:schemeClr val="dk1"/>
              </a:solidFill>
              <a:latin typeface="Cambria" charset="0"/>
              <a:ea typeface="Cambria" charset="0"/>
              <a:cs typeface="Cambria" charset="0"/>
              <a:sym typeface="Times New Roman"/>
            </a:endParaRPr>
          </a:p>
        </p:txBody>
      </p:sp>
      <p:grpSp>
        <p:nvGrpSpPr>
          <p:cNvPr id="8" name="Shape 265">
            <a:extLst>
              <a:ext uri="{FF2B5EF4-FFF2-40B4-BE49-F238E27FC236}">
                <a16:creationId xmlns="" xmlns:a16="http://schemas.microsoft.com/office/drawing/2014/main" id="{ED3EA1B5-65C8-4E35-A7CE-F53CDC17B0BA}"/>
              </a:ext>
            </a:extLst>
          </p:cNvPr>
          <p:cNvGrpSpPr/>
          <p:nvPr/>
        </p:nvGrpSpPr>
        <p:grpSpPr>
          <a:xfrm>
            <a:off x="5742903" y="3578145"/>
            <a:ext cx="3751613" cy="2660839"/>
            <a:chOff x="0" y="740660"/>
            <a:chExt cx="3098312" cy="1972455"/>
          </a:xfrm>
        </p:grpSpPr>
        <p:sp>
          <p:nvSpPr>
            <p:cNvPr id="9" name="Shape 266">
              <a:extLst>
                <a:ext uri="{FF2B5EF4-FFF2-40B4-BE49-F238E27FC236}">
                  <a16:creationId xmlns="" xmlns:a16="http://schemas.microsoft.com/office/drawing/2014/main" id="{AC507CB9-FA72-4F7E-AFD9-71D07FC65531}"/>
                </a:ext>
              </a:extLst>
            </p:cNvPr>
            <p:cNvSpPr/>
            <p:nvPr/>
          </p:nvSpPr>
          <p:spPr>
            <a:xfrm>
              <a:off x="278847" y="1019437"/>
              <a:ext cx="2695532" cy="1693678"/>
            </a:xfrm>
            <a:prstGeom prst="rect">
              <a:avLst/>
            </a:prstGeom>
            <a:solidFill>
              <a:srgbClr val="C7DBBF"/>
            </a:solidFill>
            <a:ln w="9525" cap="flat" cmpd="sng">
              <a:noFill/>
              <a:prstDash val="solid"/>
              <a:miter/>
              <a:headEnd type="none" w="med" len="med"/>
              <a:tailEnd type="none" w="med" len="med"/>
            </a:ln>
          </p:spPr>
          <p:txBody>
            <a:bodyPr lIns="68575" tIns="68575" rIns="68575" bIns="68575" anchor="ctr" anchorCtr="0">
              <a:noAutofit/>
            </a:bodyPr>
            <a:lstStyle/>
            <a:p>
              <a:pPr lvl="0">
                <a:spcBef>
                  <a:spcPts val="0"/>
                </a:spcBef>
                <a:buNone/>
              </a:pPr>
              <a:endParaRPr/>
            </a:p>
          </p:txBody>
        </p:sp>
        <p:sp>
          <p:nvSpPr>
            <p:cNvPr id="10" name="Shape 267">
              <a:extLst>
                <a:ext uri="{FF2B5EF4-FFF2-40B4-BE49-F238E27FC236}">
                  <a16:creationId xmlns="" xmlns:a16="http://schemas.microsoft.com/office/drawing/2014/main" id="{02EB0D12-67FC-4C17-A3A0-D696A41C54EB}"/>
                </a:ext>
              </a:extLst>
            </p:cNvPr>
            <p:cNvSpPr/>
            <p:nvPr/>
          </p:nvSpPr>
          <p:spPr>
            <a:xfrm>
              <a:off x="359404" y="1182354"/>
              <a:ext cx="1251718" cy="1191723"/>
            </a:xfrm>
            <a:prstGeom prst="rect">
              <a:avLst/>
            </a:prstGeom>
            <a:noFill/>
            <a:ln>
              <a:noFill/>
            </a:ln>
          </p:spPr>
          <p:txBody>
            <a:bodyPr lIns="68575" tIns="68575" rIns="68575" bIns="68575" anchor="ctr" anchorCtr="0">
              <a:noAutofit/>
            </a:bodyPr>
            <a:lstStyle/>
            <a:p>
              <a:pPr lvl="0">
                <a:spcBef>
                  <a:spcPts val="0"/>
                </a:spcBef>
                <a:buNone/>
              </a:pPr>
              <a:endParaRPr/>
            </a:p>
          </p:txBody>
        </p:sp>
        <p:sp>
          <p:nvSpPr>
            <p:cNvPr id="11" name="Shape 268">
              <a:extLst>
                <a:ext uri="{FF2B5EF4-FFF2-40B4-BE49-F238E27FC236}">
                  <a16:creationId xmlns="" xmlns:a16="http://schemas.microsoft.com/office/drawing/2014/main" id="{0F33C118-77A5-486E-B323-55F4D5B683B5}"/>
                </a:ext>
              </a:extLst>
            </p:cNvPr>
            <p:cNvSpPr txBox="1"/>
            <p:nvPr/>
          </p:nvSpPr>
          <p:spPr>
            <a:xfrm>
              <a:off x="359404" y="1182355"/>
              <a:ext cx="1251719" cy="1393035"/>
            </a:xfrm>
            <a:prstGeom prst="rect">
              <a:avLst/>
            </a:prstGeom>
            <a:noFill/>
            <a:ln>
              <a:noFill/>
            </a:ln>
          </p:spPr>
          <p:txBody>
            <a:bodyPr lIns="14300" tIns="14300" rIns="14300" bIns="14300" anchor="t" anchorCtr="0">
              <a:noAutofit/>
            </a:bodyPr>
            <a:lstStyle/>
            <a:p>
              <a:pPr marL="0" marR="0" lvl="0" indent="0" algn="l" rtl="0">
                <a:lnSpc>
                  <a:spcPct val="90000"/>
                </a:lnSpc>
                <a:spcBef>
                  <a:spcPts val="300"/>
                </a:spcBef>
                <a:spcAft>
                  <a:spcPts val="0"/>
                </a:spcAft>
                <a:buClr>
                  <a:schemeClr val="dk1"/>
                </a:buClr>
                <a:buFont typeface="Calibri"/>
                <a:buNone/>
              </a:pPr>
              <a:endParaRPr sz="700">
                <a:solidFill>
                  <a:schemeClr val="dk1"/>
                </a:solidFill>
                <a:latin typeface="Calibri"/>
                <a:ea typeface="Calibri"/>
                <a:cs typeface="Calibri"/>
                <a:sym typeface="Calibri"/>
              </a:endParaRPr>
            </a:p>
          </p:txBody>
        </p:sp>
        <p:sp>
          <p:nvSpPr>
            <p:cNvPr id="12" name="Shape 269">
              <a:extLst>
                <a:ext uri="{FF2B5EF4-FFF2-40B4-BE49-F238E27FC236}">
                  <a16:creationId xmlns="" xmlns:a16="http://schemas.microsoft.com/office/drawing/2014/main" id="{8F7F6CCC-8A5F-4751-802A-024CC50F4B12}"/>
                </a:ext>
              </a:extLst>
            </p:cNvPr>
            <p:cNvSpPr/>
            <p:nvPr/>
          </p:nvSpPr>
          <p:spPr>
            <a:xfrm>
              <a:off x="1639008" y="1182354"/>
              <a:ext cx="1251718" cy="1191723"/>
            </a:xfrm>
            <a:prstGeom prst="rect">
              <a:avLst/>
            </a:prstGeom>
            <a:noFill/>
            <a:ln>
              <a:noFill/>
            </a:ln>
          </p:spPr>
          <p:txBody>
            <a:bodyPr lIns="68575" tIns="68575" rIns="68575" bIns="68575" anchor="ctr" anchorCtr="0">
              <a:noAutofit/>
            </a:bodyPr>
            <a:lstStyle/>
            <a:p>
              <a:pPr lvl="0">
                <a:spcBef>
                  <a:spcPts val="0"/>
                </a:spcBef>
                <a:buNone/>
              </a:pPr>
              <a:endParaRPr/>
            </a:p>
          </p:txBody>
        </p:sp>
        <p:sp>
          <p:nvSpPr>
            <p:cNvPr id="13" name="Shape 270">
              <a:extLst>
                <a:ext uri="{FF2B5EF4-FFF2-40B4-BE49-F238E27FC236}">
                  <a16:creationId xmlns="" xmlns:a16="http://schemas.microsoft.com/office/drawing/2014/main" id="{033CD429-149A-4A77-AB4F-829CABA0C63E}"/>
                </a:ext>
              </a:extLst>
            </p:cNvPr>
            <p:cNvSpPr txBox="1"/>
            <p:nvPr/>
          </p:nvSpPr>
          <p:spPr>
            <a:xfrm>
              <a:off x="1666893" y="1209913"/>
              <a:ext cx="1251719" cy="1393037"/>
            </a:xfrm>
            <a:prstGeom prst="rect">
              <a:avLst/>
            </a:prstGeom>
            <a:noFill/>
            <a:ln>
              <a:noFill/>
            </a:ln>
          </p:spPr>
          <p:txBody>
            <a:bodyPr lIns="14300" tIns="14300" rIns="14300" bIns="14300" anchor="t" anchorCtr="0">
              <a:noAutofit/>
            </a:bodyPr>
            <a:lstStyle/>
            <a:p>
              <a:pPr marL="171450" marR="0" lvl="0" indent="-171450" defTabSz="914400" eaLnBrk="1" fontAlgn="auto" latinLnBrk="0" hangingPunct="1">
                <a:lnSpc>
                  <a:spcPct val="100000"/>
                </a:lnSpc>
                <a:spcBef>
                  <a:spcPts val="0"/>
                </a:spcBef>
                <a:spcAft>
                  <a:spcPts val="0"/>
                </a:spcAft>
                <a:buClr>
                  <a:schemeClr val="dk1"/>
                </a:buClr>
                <a:buSzPct val="25000"/>
                <a:buFont typeface="Arial" charset="0"/>
                <a:buChar char="•"/>
                <a:tabLst/>
                <a:defRPr/>
              </a:pPr>
              <a:endParaRPr lang="en" sz="800">
                <a:solidFill>
                  <a:schemeClr val="dk1"/>
                </a:solidFill>
                <a:latin typeface="Cambria" panose="02040503050406030204" pitchFamily="18" charset="0"/>
                <a:ea typeface="Calibri"/>
                <a:cs typeface="Calibri"/>
                <a:sym typeface="Calibri"/>
              </a:endParaRPr>
            </a:p>
          </p:txBody>
        </p:sp>
        <p:sp>
          <p:nvSpPr>
            <p:cNvPr id="14" name="Shape 271">
              <a:extLst>
                <a:ext uri="{FF2B5EF4-FFF2-40B4-BE49-F238E27FC236}">
                  <a16:creationId xmlns="" xmlns:a16="http://schemas.microsoft.com/office/drawing/2014/main" id="{8A7F152D-E8A7-4F6D-8E7E-7BBA9CDAB21F}"/>
                </a:ext>
              </a:extLst>
            </p:cNvPr>
            <p:cNvSpPr/>
            <p:nvPr/>
          </p:nvSpPr>
          <p:spPr>
            <a:xfrm>
              <a:off x="0" y="740660"/>
              <a:ext cx="526712" cy="526712"/>
            </a:xfrm>
            <a:prstGeom prst="plus">
              <a:avLst>
                <a:gd name="adj" fmla="val 32810"/>
              </a:avLst>
            </a:prstGeom>
            <a:solidFill>
              <a:srgbClr val="00B050"/>
            </a:solidFill>
            <a:ln w="12700" cap="flat" cmpd="sng">
              <a:noFill/>
              <a:prstDash val="solid"/>
              <a:miter/>
              <a:headEnd type="none" w="med" len="med"/>
              <a:tailEnd type="none" w="med" len="med"/>
            </a:ln>
          </p:spPr>
          <p:txBody>
            <a:bodyPr lIns="68575" tIns="68575" rIns="68575" bIns="68575" anchor="ctr" anchorCtr="0">
              <a:noAutofit/>
            </a:bodyPr>
            <a:lstStyle/>
            <a:p>
              <a:pPr lvl="0">
                <a:spcBef>
                  <a:spcPts val="0"/>
                </a:spcBef>
                <a:buNone/>
              </a:pPr>
              <a:endParaRPr/>
            </a:p>
          </p:txBody>
        </p:sp>
        <p:sp>
          <p:nvSpPr>
            <p:cNvPr id="15" name="Shape 272">
              <a:extLst>
                <a:ext uri="{FF2B5EF4-FFF2-40B4-BE49-F238E27FC236}">
                  <a16:creationId xmlns="" xmlns:a16="http://schemas.microsoft.com/office/drawing/2014/main" id="{7BEAC242-2F34-472C-AA10-9CF2F0E83EDE}"/>
                </a:ext>
              </a:extLst>
            </p:cNvPr>
            <p:cNvSpPr/>
            <p:nvPr/>
          </p:nvSpPr>
          <p:spPr>
            <a:xfrm>
              <a:off x="2602583" y="930079"/>
              <a:ext cx="495729" cy="169881"/>
            </a:xfrm>
            <a:prstGeom prst="rect">
              <a:avLst/>
            </a:prstGeom>
            <a:solidFill>
              <a:srgbClr val="FF0000"/>
            </a:solidFill>
            <a:ln w="12700" cap="flat" cmpd="sng">
              <a:noFill/>
              <a:prstDash val="solid"/>
              <a:miter/>
              <a:headEnd type="none" w="med" len="med"/>
              <a:tailEnd type="none" w="med" len="med"/>
            </a:ln>
          </p:spPr>
          <p:txBody>
            <a:bodyPr lIns="68575" tIns="68575" rIns="68575" bIns="68575" anchor="ctr" anchorCtr="0">
              <a:noAutofit/>
            </a:bodyPr>
            <a:lstStyle/>
            <a:p>
              <a:pPr lvl="0">
                <a:spcBef>
                  <a:spcPts val="0"/>
                </a:spcBef>
                <a:buNone/>
              </a:pPr>
              <a:endParaRPr/>
            </a:p>
          </p:txBody>
        </p:sp>
        <p:cxnSp>
          <p:nvCxnSpPr>
            <p:cNvPr id="16" name="Shape 273">
              <a:extLst>
                <a:ext uri="{FF2B5EF4-FFF2-40B4-BE49-F238E27FC236}">
                  <a16:creationId xmlns="" xmlns:a16="http://schemas.microsoft.com/office/drawing/2014/main" id="{2405BBC2-AA52-4A77-88DC-1DBA03093524}"/>
                </a:ext>
              </a:extLst>
            </p:cNvPr>
            <p:cNvCxnSpPr/>
            <p:nvPr/>
          </p:nvCxnSpPr>
          <p:spPr>
            <a:xfrm flipH="1" flipV="1">
              <a:off x="1611123" y="1184901"/>
              <a:ext cx="15491" cy="1390488"/>
            </a:xfrm>
            <a:prstGeom prst="straightConnector1">
              <a:avLst/>
            </a:prstGeom>
            <a:noFill/>
            <a:ln w="12700" cap="flat" cmpd="sng">
              <a:noFill/>
              <a:prstDash val="solid"/>
              <a:miter/>
              <a:headEnd type="none" w="med" len="med"/>
              <a:tailEnd type="none" w="med" len="med"/>
            </a:ln>
          </p:spPr>
        </p:cxnSp>
      </p:grpSp>
      <p:sp>
        <p:nvSpPr>
          <p:cNvPr id="2" name="Rectangle 1">
            <a:extLst>
              <a:ext uri="{FF2B5EF4-FFF2-40B4-BE49-F238E27FC236}">
                <a16:creationId xmlns="" xmlns:a16="http://schemas.microsoft.com/office/drawing/2014/main" id="{3477126E-39BC-43F0-B590-57ABFCC07808}"/>
              </a:ext>
            </a:extLst>
          </p:cNvPr>
          <p:cNvSpPr/>
          <p:nvPr/>
        </p:nvSpPr>
        <p:spPr>
          <a:xfrm>
            <a:off x="6192382" y="4045877"/>
            <a:ext cx="1774206" cy="2062103"/>
          </a:xfrm>
          <a:prstGeom prst="rect">
            <a:avLst/>
          </a:prstGeom>
        </p:spPr>
        <p:txBody>
          <a:bodyPr wrap="square" anchor="t">
            <a:spAutoFit/>
          </a:bodyPr>
          <a:lstStyle/>
          <a:p>
            <a:r>
              <a:rPr lang="en-US" sz="1600">
                <a:solidFill>
                  <a:schemeClr val="dk1"/>
                </a:solidFill>
                <a:latin typeface="Cambria"/>
                <a:ea typeface="Calibri"/>
                <a:cs typeface="Calibri"/>
                <a:sym typeface="Calibri"/>
              </a:rPr>
              <a:t>-Artificial intelligence and cloud computing</a:t>
            </a:r>
            <a:endParaRPr lang="en" sz="1600">
              <a:solidFill>
                <a:schemeClr val="dk1"/>
              </a:solidFill>
              <a:latin typeface="Cambria"/>
              <a:ea typeface="Calibri"/>
              <a:cs typeface="Calibri"/>
            </a:endParaRPr>
          </a:p>
          <a:p>
            <a:r>
              <a:rPr lang="en-US" sz="1600">
                <a:solidFill>
                  <a:schemeClr val="dk1"/>
                </a:solidFill>
                <a:latin typeface="Cambria"/>
                <a:ea typeface="Calibri"/>
                <a:cs typeface="Calibri"/>
              </a:rPr>
              <a:t>-Increased </a:t>
            </a:r>
          </a:p>
          <a:p>
            <a:r>
              <a:rPr lang="en-US" sz="1600">
                <a:solidFill>
                  <a:schemeClr val="dk1"/>
                </a:solidFill>
                <a:latin typeface="Cambria"/>
                <a:ea typeface="Calibri"/>
                <a:cs typeface="Calibri"/>
              </a:rPr>
              <a:t>technology </a:t>
            </a:r>
          </a:p>
          <a:p>
            <a:r>
              <a:rPr lang="en-US" sz="1600">
                <a:solidFill>
                  <a:schemeClr val="dk1"/>
                </a:solidFill>
                <a:latin typeface="Cambria"/>
                <a:ea typeface="Calibri"/>
                <a:cs typeface="Calibri"/>
              </a:rPr>
              <a:t>spending</a:t>
            </a:r>
            <a:endParaRPr lang="en-US">
              <a:solidFill>
                <a:schemeClr val="dk1"/>
              </a:solidFill>
            </a:endParaRPr>
          </a:p>
          <a:p>
            <a:r>
              <a:rPr lang="en" sz="1600">
                <a:solidFill>
                  <a:schemeClr val="dk1"/>
                </a:solidFill>
                <a:latin typeface="Cambria"/>
                <a:ea typeface="Calibri"/>
                <a:cs typeface="Calibri"/>
                <a:sym typeface="Calibri"/>
              </a:rPr>
              <a:t>-Demand </a:t>
            </a:r>
            <a:r>
              <a:rPr lang="en-US" sz="1600">
                <a:solidFill>
                  <a:schemeClr val="dk1"/>
                </a:solidFill>
                <a:latin typeface="Cambria"/>
                <a:ea typeface="Calibri"/>
                <a:cs typeface="Calibri"/>
                <a:sym typeface="Calibri"/>
              </a:rPr>
              <a:t>in IT security </a:t>
            </a:r>
            <a:endParaRPr lang="en" sz="1600">
              <a:solidFill>
                <a:schemeClr val="dk1"/>
              </a:solidFill>
              <a:latin typeface="Cambria"/>
              <a:cs typeface="Calibri"/>
            </a:endParaRPr>
          </a:p>
        </p:txBody>
      </p:sp>
      <p:sp>
        <p:nvSpPr>
          <p:cNvPr id="17" name="Rectangle 16">
            <a:extLst>
              <a:ext uri="{FF2B5EF4-FFF2-40B4-BE49-F238E27FC236}">
                <a16:creationId xmlns="" xmlns:a16="http://schemas.microsoft.com/office/drawing/2014/main" id="{330CECA8-9AFD-4A79-97F0-3C485F167756}"/>
              </a:ext>
            </a:extLst>
          </p:cNvPr>
          <p:cNvSpPr/>
          <p:nvPr/>
        </p:nvSpPr>
        <p:spPr>
          <a:xfrm>
            <a:off x="7954931" y="4211990"/>
            <a:ext cx="1317578" cy="1815882"/>
          </a:xfrm>
          <a:prstGeom prst="rect">
            <a:avLst/>
          </a:prstGeom>
        </p:spPr>
        <p:txBody>
          <a:bodyPr wrap="square" anchor="t">
            <a:spAutoFit/>
          </a:bodyPr>
          <a:lstStyle/>
          <a:p>
            <a:pPr>
              <a:buClr>
                <a:schemeClr val="dk1"/>
              </a:buClr>
              <a:buSzPct val="25000"/>
            </a:pPr>
            <a:r>
              <a:rPr lang="en" sz="1600">
                <a:latin typeface="Cambria"/>
                <a:ea typeface="Calibri"/>
                <a:cs typeface="Calibri"/>
                <a:sym typeface="Calibri"/>
              </a:rPr>
              <a:t>-Increased </a:t>
            </a:r>
            <a:endParaRPr lang="en" sz="1600">
              <a:ea typeface="+mn-lt"/>
              <a:cs typeface="+mn-lt"/>
            </a:endParaRPr>
          </a:p>
          <a:p>
            <a:pPr>
              <a:buClr>
                <a:schemeClr val="dk1"/>
              </a:buClr>
              <a:buSzPct val="25000"/>
            </a:pPr>
            <a:r>
              <a:rPr lang="en-US" sz="1600">
                <a:latin typeface="Cambria"/>
                <a:ea typeface="Calibri"/>
                <a:cs typeface="Calibri"/>
                <a:sym typeface="Calibri"/>
              </a:rPr>
              <a:t>regulation</a:t>
            </a:r>
            <a:endParaRPr lang="en-US" sz="1600">
              <a:cs typeface="Arial"/>
            </a:endParaRPr>
          </a:p>
          <a:p>
            <a:pPr>
              <a:buClr>
                <a:schemeClr val="dk1"/>
              </a:buClr>
              <a:buSzPct val="25000"/>
            </a:pPr>
            <a:r>
              <a:rPr lang="en-US" sz="1600">
                <a:latin typeface="Cambria"/>
                <a:cs typeface="Calibri"/>
              </a:rPr>
              <a:t>-Trade disputes</a:t>
            </a:r>
          </a:p>
          <a:p>
            <a:pPr>
              <a:buClr>
                <a:schemeClr val="dk1"/>
              </a:buClr>
              <a:buSzPct val="25000"/>
            </a:pPr>
            <a:r>
              <a:rPr lang="en-US" sz="1600">
                <a:latin typeface="Cambria"/>
                <a:cs typeface="Calibri"/>
              </a:rPr>
              <a:t>-Increased global competition</a:t>
            </a:r>
            <a:endParaRPr lang="en-US" sz="1600">
              <a:cs typeface="Arial"/>
            </a:endParaRPr>
          </a:p>
        </p:txBody>
      </p:sp>
      <p:pic>
        <p:nvPicPr>
          <p:cNvPr id="18" name="Picture 17">
            <a:extLst>
              <a:ext uri="{FF2B5EF4-FFF2-40B4-BE49-F238E27FC236}">
                <a16:creationId xmlns="" xmlns:a16="http://schemas.microsoft.com/office/drawing/2014/main" id="{31715906-539E-4C9D-91D4-4338A2859FD3}"/>
              </a:ext>
            </a:extLst>
          </p:cNvPr>
          <p:cNvPicPr>
            <a:picLocks noChangeAspect="1"/>
          </p:cNvPicPr>
          <p:nvPr/>
        </p:nvPicPr>
        <p:blipFill>
          <a:blip r:embed="rId2"/>
          <a:stretch>
            <a:fillRect/>
          </a:stretch>
        </p:blipFill>
        <p:spPr>
          <a:xfrm>
            <a:off x="136077" y="2838005"/>
            <a:ext cx="5532911" cy="3537301"/>
          </a:xfrm>
          <a:prstGeom prst="rect">
            <a:avLst/>
          </a:prstGeom>
        </p:spPr>
      </p:pic>
    </p:spTree>
    <p:extLst>
      <p:ext uri="{BB962C8B-B14F-4D97-AF65-F5344CB8AC3E}">
        <p14:creationId xmlns:p14="http://schemas.microsoft.com/office/powerpoint/2010/main" val="1314058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480800" y="6502387"/>
            <a:ext cx="508000" cy="228600"/>
          </a:xfrm>
        </p:spPr>
        <p:txBody>
          <a:bodyPr/>
          <a:lstStyle/>
          <a:p>
            <a:fld id="{C4C5411A-C02D-49EF-A313-6C2D6A9C6A32}" type="slidenum">
              <a:rPr lang="en-US" smtClean="0">
                <a:solidFill>
                  <a:prstClr val="black"/>
                </a:solidFill>
              </a:rPr>
              <a:pPr/>
              <a:t>19</a:t>
            </a:fld>
            <a:endParaRPr lang="en-US">
              <a:solidFill>
                <a:prstClr val="black"/>
              </a:solidFill>
            </a:endParaRPr>
          </a:p>
        </p:txBody>
      </p:sp>
      <p:sp>
        <p:nvSpPr>
          <p:cNvPr id="3" name="Shape 318"/>
          <p:cNvSpPr/>
          <p:nvPr/>
        </p:nvSpPr>
        <p:spPr>
          <a:xfrm>
            <a:off x="8307924" y="447995"/>
            <a:ext cx="2686121" cy="3137686"/>
          </a:xfrm>
          <a:prstGeom prst="rect">
            <a:avLst/>
          </a:prstGeom>
          <a:solidFill>
            <a:srgbClr val="DDDDDD"/>
          </a:solidFill>
          <a:ln w="12700" cap="flat" cmpd="sng">
            <a:solidFill>
              <a:srgbClr val="BFBFBF"/>
            </a:solidFill>
            <a:prstDash val="solid"/>
            <a:miter/>
            <a:headEnd type="none" w="med" len="med"/>
            <a:tailEnd type="none" w="med" len="med"/>
          </a:ln>
        </p:spPr>
        <p:txBody>
          <a:bodyPr lIns="91433" tIns="45700" rIns="91433" bIns="45700" anchor="t" anchorCtr="0">
            <a:noAutofit/>
          </a:bodyPr>
          <a:lstStyle/>
          <a:p>
            <a:pPr>
              <a:buSzPct val="25000"/>
            </a:pPr>
            <a:r>
              <a:rPr lang="en" sz="1850" u="sng">
                <a:solidFill>
                  <a:schemeClr val="dk1"/>
                </a:solidFill>
                <a:latin typeface="Cambria"/>
                <a:ea typeface="Cambria"/>
                <a:cs typeface="Cambria"/>
                <a:sym typeface="Cambria"/>
              </a:rPr>
              <a:t>Performance </a:t>
            </a:r>
            <a:r>
              <a:rPr lang="en" sz="1300" u="sng">
                <a:solidFill>
                  <a:schemeClr val="dk1"/>
                </a:solidFill>
                <a:latin typeface="Cambria"/>
                <a:ea typeface="Cambria"/>
                <a:cs typeface="Cambria"/>
                <a:sym typeface="Cambria"/>
              </a:rPr>
              <a:t>(YTD)</a:t>
            </a:r>
            <a:r>
              <a:rPr lang="en" sz="1850" u="sng">
                <a:solidFill>
                  <a:schemeClr val="dk1"/>
                </a:solidFill>
                <a:latin typeface="Cambria"/>
                <a:ea typeface="Cambria"/>
                <a:cs typeface="Cambria"/>
                <a:sym typeface="Cambria"/>
              </a:rPr>
              <a:t>:</a:t>
            </a:r>
          </a:p>
          <a:p>
            <a:pPr algn="ctr">
              <a:buSzPct val="25000"/>
            </a:pPr>
            <a:r>
              <a:rPr lang="en" sz="3300">
                <a:solidFill>
                  <a:srgbClr val="005A3C"/>
                </a:solidFill>
                <a:latin typeface="Cambria"/>
                <a:ea typeface="Cambria"/>
                <a:cs typeface="Cambria"/>
                <a:sym typeface="Cambria"/>
              </a:rPr>
              <a:t>17.18%</a:t>
            </a:r>
            <a:endParaRPr lang="en" sz="3300">
              <a:solidFill>
                <a:srgbClr val="38761D"/>
              </a:solidFill>
              <a:latin typeface="Cambria"/>
              <a:ea typeface="Cambria"/>
              <a:cs typeface="Cambria"/>
              <a:sym typeface="Cambria"/>
            </a:endParaRPr>
          </a:p>
          <a:p>
            <a:pPr algn="ctr"/>
            <a:endParaRPr sz="1867" u="sng">
              <a:solidFill>
                <a:schemeClr val="dk1"/>
              </a:solidFill>
              <a:latin typeface="Cambria"/>
              <a:ea typeface="Cambria"/>
              <a:cs typeface="Cambria"/>
              <a:sym typeface="Cambria"/>
            </a:endParaRPr>
          </a:p>
          <a:p>
            <a:pPr>
              <a:buSzPct val="25000"/>
            </a:pPr>
            <a:r>
              <a:rPr lang="en" sz="1850" u="sng">
                <a:solidFill>
                  <a:schemeClr val="dk1"/>
                </a:solidFill>
                <a:latin typeface="Cambria"/>
                <a:ea typeface="Cambria"/>
                <a:cs typeface="Cambria"/>
                <a:sym typeface="Cambria"/>
              </a:rPr>
              <a:t>Portfolio Holdings:</a:t>
            </a:r>
            <a:endParaRPr lang="en" sz="1850" u="sng">
              <a:solidFill>
                <a:schemeClr val="dk1"/>
              </a:solidFill>
              <a:latin typeface="Cambria"/>
              <a:ea typeface="Cambria"/>
              <a:cs typeface="Cambria"/>
            </a:endParaRPr>
          </a:p>
          <a:p>
            <a:pPr marL="219710" indent="-219710">
              <a:buClr>
                <a:schemeClr val="dk1"/>
              </a:buClr>
              <a:buSzPct val="100000"/>
              <a:buFont typeface="Arial"/>
              <a:buChar char="•"/>
            </a:pPr>
            <a:r>
              <a:rPr lang="en-US" sz="1600">
                <a:solidFill>
                  <a:schemeClr val="dk1"/>
                </a:solidFill>
                <a:latin typeface="Cambria"/>
                <a:ea typeface="Cambria"/>
                <a:cs typeface="Cambria"/>
                <a:sym typeface="Cambria"/>
              </a:rPr>
              <a:t>Materials ETF (XLB)</a:t>
            </a:r>
            <a:endParaRPr lang="en-US" sz="1600">
              <a:solidFill>
                <a:schemeClr val="dk1"/>
              </a:solidFill>
              <a:latin typeface="Cambria"/>
              <a:ea typeface="Cambria"/>
              <a:cs typeface="Cambria"/>
            </a:endParaRPr>
          </a:p>
          <a:p>
            <a:endParaRPr sz="1867">
              <a:solidFill>
                <a:schemeClr val="dk1"/>
              </a:solidFill>
              <a:latin typeface="Cambria"/>
              <a:ea typeface="Cambria"/>
              <a:cs typeface="Cambria"/>
              <a:sym typeface="Cambria"/>
            </a:endParaRPr>
          </a:p>
          <a:p>
            <a:pPr>
              <a:buSzPct val="25000"/>
            </a:pPr>
            <a:r>
              <a:rPr lang="en" sz="1850" u="sng">
                <a:solidFill>
                  <a:schemeClr val="dk1"/>
                </a:solidFill>
                <a:latin typeface="Cambria"/>
                <a:ea typeface="Cambria"/>
                <a:cs typeface="Cambria"/>
                <a:sym typeface="Cambria"/>
              </a:rPr>
              <a:t>Stocks to Watch:</a:t>
            </a:r>
            <a:endParaRPr lang="en" sz="1850" u="sng">
              <a:solidFill>
                <a:schemeClr val="dk1"/>
              </a:solidFill>
              <a:latin typeface="Cambria"/>
              <a:ea typeface="Cambria"/>
              <a:cs typeface="Cambria"/>
            </a:endParaRPr>
          </a:p>
          <a:p>
            <a:pPr marL="127000" lvl="0" indent="-120650">
              <a:buClr>
                <a:schemeClr val="dk1"/>
              </a:buClr>
              <a:buSzPct val="100000"/>
              <a:buFont typeface="Arial"/>
              <a:buChar char="•"/>
            </a:pPr>
            <a:r>
              <a:rPr lang="en-US" sz="1600">
                <a:solidFill>
                  <a:schemeClr val="dk1"/>
                </a:solidFill>
                <a:latin typeface="Cambria"/>
                <a:ea typeface="Cambria"/>
                <a:cs typeface="Cambria"/>
                <a:sym typeface="Cambria"/>
              </a:rPr>
              <a:t>DowDuPont (DD)</a:t>
            </a:r>
            <a:endParaRPr lang="en" sz="2400" u="sng">
              <a:solidFill>
                <a:schemeClr val="dk1"/>
              </a:solidFill>
              <a:latin typeface="Cambria"/>
              <a:ea typeface="Cambria"/>
              <a:cs typeface="Cambria"/>
              <a:sym typeface="Cambria"/>
            </a:endParaRPr>
          </a:p>
          <a:p>
            <a:pPr marL="127000" lvl="0" indent="-120650">
              <a:buClr>
                <a:schemeClr val="dk1"/>
              </a:buClr>
              <a:buSzPct val="100000"/>
              <a:buFont typeface="Arial"/>
              <a:buChar char="•"/>
            </a:pPr>
            <a:r>
              <a:rPr lang="en-US" sz="1600">
                <a:solidFill>
                  <a:schemeClr val="dk1"/>
                </a:solidFill>
                <a:latin typeface="Cambria"/>
                <a:ea typeface="Cambria"/>
                <a:cs typeface="Cambria"/>
                <a:sym typeface="Cambria"/>
              </a:rPr>
              <a:t>Ball Corporation (BLL)</a:t>
            </a:r>
            <a:endParaRPr sz="1067">
              <a:solidFill>
                <a:schemeClr val="dk1"/>
              </a:solidFill>
              <a:latin typeface="Cambria"/>
              <a:ea typeface="Cambria"/>
              <a:cs typeface="Cambria"/>
              <a:sym typeface="Cambria"/>
            </a:endParaRPr>
          </a:p>
        </p:txBody>
      </p:sp>
      <p:sp>
        <p:nvSpPr>
          <p:cNvPr id="6" name="Shape 314"/>
          <p:cNvSpPr txBox="1">
            <a:spLocks noGrp="1"/>
          </p:cNvSpPr>
          <p:nvPr>
            <p:ph type="title"/>
          </p:nvPr>
        </p:nvSpPr>
        <p:spPr>
          <a:xfrm>
            <a:off x="595108" y="448192"/>
            <a:ext cx="7402491" cy="751532"/>
          </a:xfrm>
          <a:prstGeom prst="rect">
            <a:avLst/>
          </a:prstGeom>
          <a:noFill/>
          <a:ln>
            <a:noFill/>
          </a:ln>
        </p:spPr>
        <p:txBody>
          <a:bodyPr vert="horz" lIns="91433" tIns="45700" rIns="91433" bIns="45700" rtlCol="0" anchor="ctr" anchorCtr="0">
            <a:noAutofit/>
          </a:bodyPr>
          <a:lstStyle/>
          <a:p>
            <a:pPr>
              <a:spcBef>
                <a:spcPts val="0"/>
              </a:spcBef>
              <a:buClr>
                <a:schemeClr val="dk1"/>
              </a:buClr>
              <a:buSzPct val="25000"/>
            </a:pPr>
            <a:r>
              <a:rPr lang="en" sz="3000" cap="none">
                <a:solidFill>
                  <a:schemeClr val="dk1"/>
                </a:solidFill>
                <a:latin typeface="Cambria"/>
                <a:ea typeface="Cambria"/>
                <a:cs typeface="Cambria"/>
                <a:sym typeface="Cambria"/>
              </a:rPr>
              <a:t>Materials</a:t>
            </a:r>
            <a:endParaRPr lang="en">
              <a:solidFill>
                <a:schemeClr val="dk1"/>
              </a:solidFill>
              <a:latin typeface="Cambria"/>
              <a:ea typeface="Cambria"/>
              <a:cs typeface="Cambria"/>
              <a:sym typeface="Cambria"/>
            </a:endParaRPr>
          </a:p>
        </p:txBody>
      </p:sp>
      <p:sp>
        <p:nvSpPr>
          <p:cNvPr id="7" name="Shape 315"/>
          <p:cNvSpPr txBox="1">
            <a:spLocks noGrp="1"/>
          </p:cNvSpPr>
          <p:nvPr>
            <p:ph type="body" idx="1"/>
          </p:nvPr>
        </p:nvSpPr>
        <p:spPr>
          <a:xfrm>
            <a:off x="595089" y="1262744"/>
            <a:ext cx="7487225" cy="1028393"/>
          </a:xfrm>
          <a:prstGeom prst="rect">
            <a:avLst/>
          </a:prstGeom>
          <a:noFill/>
          <a:ln>
            <a:noFill/>
          </a:ln>
        </p:spPr>
        <p:txBody>
          <a:bodyPr vert="horz" lIns="91433" tIns="45700" rIns="91433" bIns="45700" rtlCol="0" anchor="t" anchorCtr="0">
            <a:noAutofit/>
          </a:bodyPr>
          <a:lstStyle/>
          <a:p>
            <a:pPr lvl="0">
              <a:spcBef>
                <a:spcPts val="0"/>
              </a:spcBef>
              <a:buSzPct val="25000"/>
            </a:pPr>
            <a:r>
              <a:rPr lang="en-US" sz="1600">
                <a:solidFill>
                  <a:schemeClr val="dk1"/>
                </a:solidFill>
                <a:latin typeface="Cambria" panose="02040503050406030204" pitchFamily="18" charset="0"/>
                <a:ea typeface="Times New Roman"/>
                <a:cs typeface="Times New Roman"/>
                <a:sym typeface="Times New Roman"/>
              </a:rPr>
              <a:t>The Materials sector consists of mining, refining, chemical, forestry and related companies that are focused on discovering and developing raw materials. Since these companies are at the beginning of the supply chain, they are vulnerable to changes in the business cycle.</a:t>
            </a:r>
          </a:p>
          <a:p>
            <a:pPr lvl="0">
              <a:spcBef>
                <a:spcPts val="0"/>
              </a:spcBef>
              <a:buSzPct val="25000"/>
            </a:pPr>
            <a:endParaRPr lang="en-US" sz="1600">
              <a:solidFill>
                <a:schemeClr val="dk1"/>
              </a:solidFill>
              <a:latin typeface="Cambria" panose="02040503050406030204" pitchFamily="18" charset="0"/>
              <a:ea typeface="Times New Roman"/>
              <a:cs typeface="Times New Roman"/>
              <a:sym typeface="Times New Roman"/>
            </a:endParaRPr>
          </a:p>
          <a:p>
            <a:pPr lvl="0">
              <a:spcBef>
                <a:spcPts val="0"/>
              </a:spcBef>
              <a:buSzPct val="25000"/>
            </a:pPr>
            <a:endParaRPr lang="en" sz="1600">
              <a:solidFill>
                <a:schemeClr val="dk1"/>
              </a:solidFill>
              <a:latin typeface="Cambria" panose="02040503050406030204" pitchFamily="18" charset="0"/>
              <a:ea typeface="Times New Roman"/>
              <a:cs typeface="Times New Roman"/>
              <a:sym typeface="Times New Roman"/>
            </a:endParaRPr>
          </a:p>
        </p:txBody>
      </p:sp>
      <p:grpSp>
        <p:nvGrpSpPr>
          <p:cNvPr id="8" name="Shape 265">
            <a:extLst>
              <a:ext uri="{FF2B5EF4-FFF2-40B4-BE49-F238E27FC236}">
                <a16:creationId xmlns="" xmlns:a16="http://schemas.microsoft.com/office/drawing/2014/main" id="{8919F62D-1681-41C3-BBBE-79DB9C3399D5}"/>
              </a:ext>
            </a:extLst>
          </p:cNvPr>
          <p:cNvGrpSpPr/>
          <p:nvPr/>
        </p:nvGrpSpPr>
        <p:grpSpPr>
          <a:xfrm>
            <a:off x="7200408" y="3220721"/>
            <a:ext cx="4879832" cy="2943392"/>
            <a:chOff x="0" y="740660"/>
            <a:chExt cx="3098312" cy="1972455"/>
          </a:xfrm>
        </p:grpSpPr>
        <p:sp>
          <p:nvSpPr>
            <p:cNvPr id="9" name="Shape 266">
              <a:extLst>
                <a:ext uri="{FF2B5EF4-FFF2-40B4-BE49-F238E27FC236}">
                  <a16:creationId xmlns="" xmlns:a16="http://schemas.microsoft.com/office/drawing/2014/main" id="{7AA67537-31F0-4DB4-B439-5839B5505EF9}"/>
                </a:ext>
              </a:extLst>
            </p:cNvPr>
            <p:cNvSpPr/>
            <p:nvPr/>
          </p:nvSpPr>
          <p:spPr>
            <a:xfrm>
              <a:off x="278847" y="1019437"/>
              <a:ext cx="2695532" cy="1693678"/>
            </a:xfrm>
            <a:prstGeom prst="rect">
              <a:avLst/>
            </a:prstGeom>
            <a:solidFill>
              <a:srgbClr val="C7DBBF"/>
            </a:solidFill>
            <a:ln w="9525" cap="flat" cmpd="sng">
              <a:noFill/>
              <a:prstDash val="solid"/>
              <a:miter/>
              <a:headEnd type="none" w="med" len="med"/>
              <a:tailEnd type="none" w="med" len="med"/>
            </a:ln>
          </p:spPr>
          <p:txBody>
            <a:bodyPr lIns="68575" tIns="68575" rIns="68575" bIns="68575" anchor="ctr" anchorCtr="0">
              <a:noAutofit/>
            </a:bodyPr>
            <a:lstStyle/>
            <a:p>
              <a:pPr lvl="0">
                <a:spcBef>
                  <a:spcPts val="0"/>
                </a:spcBef>
                <a:buNone/>
              </a:pPr>
              <a:endParaRPr/>
            </a:p>
          </p:txBody>
        </p:sp>
        <p:sp>
          <p:nvSpPr>
            <p:cNvPr id="10" name="Shape 267">
              <a:extLst>
                <a:ext uri="{FF2B5EF4-FFF2-40B4-BE49-F238E27FC236}">
                  <a16:creationId xmlns="" xmlns:a16="http://schemas.microsoft.com/office/drawing/2014/main" id="{94EF2F80-0EF0-4F0E-A74B-EF571146F95C}"/>
                </a:ext>
              </a:extLst>
            </p:cNvPr>
            <p:cNvSpPr/>
            <p:nvPr/>
          </p:nvSpPr>
          <p:spPr>
            <a:xfrm>
              <a:off x="359404" y="1182354"/>
              <a:ext cx="1251718" cy="1191723"/>
            </a:xfrm>
            <a:prstGeom prst="rect">
              <a:avLst/>
            </a:prstGeom>
            <a:noFill/>
            <a:ln>
              <a:noFill/>
            </a:ln>
          </p:spPr>
          <p:txBody>
            <a:bodyPr lIns="68575" tIns="68575" rIns="68575" bIns="68575" anchor="ctr" anchorCtr="0">
              <a:noAutofit/>
            </a:bodyPr>
            <a:lstStyle/>
            <a:p>
              <a:pPr lvl="0">
                <a:spcBef>
                  <a:spcPts val="0"/>
                </a:spcBef>
                <a:buNone/>
              </a:pPr>
              <a:endParaRPr/>
            </a:p>
          </p:txBody>
        </p:sp>
        <p:sp>
          <p:nvSpPr>
            <p:cNvPr id="11" name="Shape 268">
              <a:extLst>
                <a:ext uri="{FF2B5EF4-FFF2-40B4-BE49-F238E27FC236}">
                  <a16:creationId xmlns="" xmlns:a16="http://schemas.microsoft.com/office/drawing/2014/main" id="{AB65878F-B05C-4B70-AD03-E1DB732D795F}"/>
                </a:ext>
              </a:extLst>
            </p:cNvPr>
            <p:cNvSpPr txBox="1"/>
            <p:nvPr/>
          </p:nvSpPr>
          <p:spPr>
            <a:xfrm>
              <a:off x="359404" y="1182355"/>
              <a:ext cx="1251719" cy="1393035"/>
            </a:xfrm>
            <a:prstGeom prst="rect">
              <a:avLst/>
            </a:prstGeom>
            <a:noFill/>
            <a:ln>
              <a:noFill/>
            </a:ln>
          </p:spPr>
          <p:txBody>
            <a:bodyPr lIns="14300" tIns="14300" rIns="14300" bIns="14300" anchor="t" anchorCtr="0">
              <a:noAutofit/>
            </a:bodyPr>
            <a:lstStyle/>
            <a:p>
              <a:pPr marL="0" marR="0" lvl="0" indent="0" algn="l" rtl="0">
                <a:lnSpc>
                  <a:spcPct val="90000"/>
                </a:lnSpc>
                <a:spcBef>
                  <a:spcPts val="300"/>
                </a:spcBef>
                <a:spcAft>
                  <a:spcPts val="0"/>
                </a:spcAft>
                <a:buClr>
                  <a:schemeClr val="dk1"/>
                </a:buClr>
                <a:buFont typeface="Calibri"/>
                <a:buNone/>
              </a:pPr>
              <a:endParaRPr sz="700">
                <a:solidFill>
                  <a:schemeClr val="dk1"/>
                </a:solidFill>
                <a:latin typeface="Calibri"/>
                <a:ea typeface="Calibri"/>
                <a:cs typeface="Calibri"/>
                <a:sym typeface="Calibri"/>
              </a:endParaRPr>
            </a:p>
          </p:txBody>
        </p:sp>
        <p:sp>
          <p:nvSpPr>
            <p:cNvPr id="12" name="Shape 269">
              <a:extLst>
                <a:ext uri="{FF2B5EF4-FFF2-40B4-BE49-F238E27FC236}">
                  <a16:creationId xmlns="" xmlns:a16="http://schemas.microsoft.com/office/drawing/2014/main" id="{F17F1E91-E057-4AA5-8C88-FD07D95BCB0A}"/>
                </a:ext>
              </a:extLst>
            </p:cNvPr>
            <p:cNvSpPr/>
            <p:nvPr/>
          </p:nvSpPr>
          <p:spPr>
            <a:xfrm>
              <a:off x="1639008" y="1182354"/>
              <a:ext cx="1251718" cy="1191723"/>
            </a:xfrm>
            <a:prstGeom prst="rect">
              <a:avLst/>
            </a:prstGeom>
            <a:noFill/>
            <a:ln>
              <a:noFill/>
            </a:ln>
          </p:spPr>
          <p:txBody>
            <a:bodyPr lIns="68575" tIns="68575" rIns="68575" bIns="68575" anchor="ctr" anchorCtr="0">
              <a:noAutofit/>
            </a:bodyPr>
            <a:lstStyle/>
            <a:p>
              <a:pPr lvl="0">
                <a:spcBef>
                  <a:spcPts val="0"/>
                </a:spcBef>
                <a:buNone/>
              </a:pPr>
              <a:endParaRPr/>
            </a:p>
          </p:txBody>
        </p:sp>
        <p:sp>
          <p:nvSpPr>
            <p:cNvPr id="13" name="Shape 270">
              <a:extLst>
                <a:ext uri="{FF2B5EF4-FFF2-40B4-BE49-F238E27FC236}">
                  <a16:creationId xmlns="" xmlns:a16="http://schemas.microsoft.com/office/drawing/2014/main" id="{A5B1095A-5781-4E45-9258-89FBFB87B50C}"/>
                </a:ext>
              </a:extLst>
            </p:cNvPr>
            <p:cNvSpPr txBox="1"/>
            <p:nvPr/>
          </p:nvSpPr>
          <p:spPr>
            <a:xfrm>
              <a:off x="1666893" y="1209913"/>
              <a:ext cx="1251719" cy="1393037"/>
            </a:xfrm>
            <a:prstGeom prst="rect">
              <a:avLst/>
            </a:prstGeom>
            <a:noFill/>
            <a:ln>
              <a:noFill/>
            </a:ln>
          </p:spPr>
          <p:txBody>
            <a:bodyPr lIns="14300" tIns="14300" rIns="14300" bIns="14300" anchor="t" anchorCtr="0">
              <a:noAutofit/>
            </a:bodyPr>
            <a:lstStyle/>
            <a:p>
              <a:pPr marL="171450" marR="0" lvl="0" indent="-171450" defTabSz="914400" eaLnBrk="1" fontAlgn="auto" latinLnBrk="0" hangingPunct="1">
                <a:lnSpc>
                  <a:spcPct val="100000"/>
                </a:lnSpc>
                <a:spcBef>
                  <a:spcPts val="0"/>
                </a:spcBef>
                <a:spcAft>
                  <a:spcPts val="0"/>
                </a:spcAft>
                <a:buClr>
                  <a:schemeClr val="dk1"/>
                </a:buClr>
                <a:buSzPct val="25000"/>
                <a:buFont typeface="Arial" charset="0"/>
                <a:buChar char="•"/>
                <a:tabLst/>
                <a:defRPr/>
              </a:pPr>
              <a:endParaRPr lang="en" sz="800">
                <a:solidFill>
                  <a:schemeClr val="dk1"/>
                </a:solidFill>
                <a:latin typeface="Cambria" panose="02040503050406030204" pitchFamily="18" charset="0"/>
                <a:ea typeface="Calibri"/>
                <a:cs typeface="Calibri"/>
                <a:sym typeface="Calibri"/>
              </a:endParaRPr>
            </a:p>
          </p:txBody>
        </p:sp>
        <p:sp>
          <p:nvSpPr>
            <p:cNvPr id="14" name="Shape 271">
              <a:extLst>
                <a:ext uri="{FF2B5EF4-FFF2-40B4-BE49-F238E27FC236}">
                  <a16:creationId xmlns="" xmlns:a16="http://schemas.microsoft.com/office/drawing/2014/main" id="{25EB26E1-D31E-48A8-9058-5D45F05360B1}"/>
                </a:ext>
              </a:extLst>
            </p:cNvPr>
            <p:cNvSpPr/>
            <p:nvPr/>
          </p:nvSpPr>
          <p:spPr>
            <a:xfrm>
              <a:off x="0" y="740660"/>
              <a:ext cx="526712" cy="526712"/>
            </a:xfrm>
            <a:prstGeom prst="plus">
              <a:avLst>
                <a:gd name="adj" fmla="val 32810"/>
              </a:avLst>
            </a:prstGeom>
            <a:solidFill>
              <a:srgbClr val="00B050"/>
            </a:solidFill>
            <a:ln w="12700" cap="flat" cmpd="sng">
              <a:noFill/>
              <a:prstDash val="solid"/>
              <a:miter/>
              <a:headEnd type="none" w="med" len="med"/>
              <a:tailEnd type="none" w="med" len="med"/>
            </a:ln>
          </p:spPr>
          <p:txBody>
            <a:bodyPr lIns="68575" tIns="68575" rIns="68575" bIns="68575" anchor="ctr" anchorCtr="0">
              <a:noAutofit/>
            </a:bodyPr>
            <a:lstStyle/>
            <a:p>
              <a:pPr lvl="0">
                <a:spcBef>
                  <a:spcPts val="0"/>
                </a:spcBef>
                <a:buNone/>
              </a:pPr>
              <a:endParaRPr/>
            </a:p>
          </p:txBody>
        </p:sp>
        <p:sp>
          <p:nvSpPr>
            <p:cNvPr id="15" name="Shape 272">
              <a:extLst>
                <a:ext uri="{FF2B5EF4-FFF2-40B4-BE49-F238E27FC236}">
                  <a16:creationId xmlns="" xmlns:a16="http://schemas.microsoft.com/office/drawing/2014/main" id="{EA6888A8-36EF-4A8A-A8DD-BF1002A6928D}"/>
                </a:ext>
              </a:extLst>
            </p:cNvPr>
            <p:cNvSpPr/>
            <p:nvPr/>
          </p:nvSpPr>
          <p:spPr>
            <a:xfrm>
              <a:off x="2602583" y="930079"/>
              <a:ext cx="495729" cy="169881"/>
            </a:xfrm>
            <a:prstGeom prst="rect">
              <a:avLst/>
            </a:prstGeom>
            <a:solidFill>
              <a:srgbClr val="FF0000"/>
            </a:solidFill>
            <a:ln w="12700" cap="flat" cmpd="sng">
              <a:noFill/>
              <a:prstDash val="solid"/>
              <a:miter/>
              <a:headEnd type="none" w="med" len="med"/>
              <a:tailEnd type="none" w="med" len="med"/>
            </a:ln>
          </p:spPr>
          <p:txBody>
            <a:bodyPr lIns="68575" tIns="68575" rIns="68575" bIns="68575" anchor="ctr" anchorCtr="0">
              <a:noAutofit/>
            </a:bodyPr>
            <a:lstStyle/>
            <a:p>
              <a:pPr lvl="0">
                <a:spcBef>
                  <a:spcPts val="0"/>
                </a:spcBef>
                <a:buNone/>
              </a:pPr>
              <a:endParaRPr/>
            </a:p>
          </p:txBody>
        </p:sp>
        <p:cxnSp>
          <p:nvCxnSpPr>
            <p:cNvPr id="16" name="Shape 273">
              <a:extLst>
                <a:ext uri="{FF2B5EF4-FFF2-40B4-BE49-F238E27FC236}">
                  <a16:creationId xmlns="" xmlns:a16="http://schemas.microsoft.com/office/drawing/2014/main" id="{A11B82BC-C236-4832-A648-533304BE729B}"/>
                </a:ext>
              </a:extLst>
            </p:cNvPr>
            <p:cNvCxnSpPr/>
            <p:nvPr/>
          </p:nvCxnSpPr>
          <p:spPr>
            <a:xfrm flipH="1" flipV="1">
              <a:off x="1611123" y="1184901"/>
              <a:ext cx="15491" cy="1390488"/>
            </a:xfrm>
            <a:prstGeom prst="straightConnector1">
              <a:avLst/>
            </a:prstGeom>
            <a:noFill/>
            <a:ln w="12700" cap="flat" cmpd="sng">
              <a:noFill/>
              <a:prstDash val="solid"/>
              <a:miter/>
              <a:headEnd type="none" w="med" len="med"/>
              <a:tailEnd type="none" w="med" len="med"/>
            </a:ln>
          </p:spPr>
        </p:cxnSp>
      </p:grpSp>
      <p:sp>
        <p:nvSpPr>
          <p:cNvPr id="2" name="Rectangle 1">
            <a:extLst>
              <a:ext uri="{FF2B5EF4-FFF2-40B4-BE49-F238E27FC236}">
                <a16:creationId xmlns="" xmlns:a16="http://schemas.microsoft.com/office/drawing/2014/main" id="{8513C3FF-900D-4028-AF72-DF6DCA4CA3FF}"/>
              </a:ext>
            </a:extLst>
          </p:cNvPr>
          <p:cNvSpPr/>
          <p:nvPr/>
        </p:nvSpPr>
        <p:spPr>
          <a:xfrm>
            <a:off x="7915747" y="3936176"/>
            <a:ext cx="1683686" cy="1815882"/>
          </a:xfrm>
          <a:prstGeom prst="rect">
            <a:avLst/>
          </a:prstGeom>
        </p:spPr>
        <p:txBody>
          <a:bodyPr wrap="square" anchor="t">
            <a:spAutoFit/>
          </a:bodyPr>
          <a:lstStyle/>
          <a:p>
            <a:pPr>
              <a:buClr>
                <a:schemeClr val="dk1"/>
              </a:buClr>
              <a:buSzPct val="25000"/>
            </a:pPr>
            <a:r>
              <a:rPr lang="en" sz="1600">
                <a:latin typeface="Cambria"/>
                <a:ea typeface="Calibri"/>
                <a:cs typeface="Calibri"/>
                <a:sym typeface="Calibri"/>
              </a:rPr>
              <a:t>-Demand for commodities</a:t>
            </a:r>
          </a:p>
          <a:p>
            <a:pPr>
              <a:buClr>
                <a:schemeClr val="dk1"/>
              </a:buClr>
              <a:buSzPct val="25000"/>
            </a:pPr>
            <a:r>
              <a:rPr lang="en" sz="1600">
                <a:latin typeface="Cambria"/>
                <a:ea typeface="Calibri"/>
                <a:cs typeface="Calibri"/>
                <a:sym typeface="Calibri"/>
              </a:rPr>
              <a:t>-Increase</a:t>
            </a:r>
            <a:r>
              <a:rPr lang="en-US" sz="1600">
                <a:solidFill>
                  <a:schemeClr val="dk1"/>
                </a:solidFill>
                <a:latin typeface="Cambria"/>
                <a:ea typeface="Calibri"/>
                <a:cs typeface="Calibri"/>
                <a:sym typeface="Calibri"/>
              </a:rPr>
              <a:t> in mergers and acquisitions</a:t>
            </a:r>
            <a:r>
              <a:rPr lang="en" sz="1600">
                <a:latin typeface="Cambria" panose="02040503050406030204" pitchFamily="18" charset="0"/>
                <a:ea typeface="Calibri"/>
                <a:cs typeface="Calibri"/>
              </a:rPr>
              <a:t/>
            </a:r>
            <a:br>
              <a:rPr lang="en" sz="1600">
                <a:latin typeface="Cambria" panose="02040503050406030204" pitchFamily="18" charset="0"/>
                <a:ea typeface="Calibri"/>
                <a:cs typeface="Calibri"/>
              </a:rPr>
            </a:br>
            <a:r>
              <a:rPr lang="en" sz="1600">
                <a:solidFill>
                  <a:schemeClr val="dk1"/>
                </a:solidFill>
                <a:latin typeface="Cambria"/>
                <a:ea typeface="Calibri"/>
                <a:cs typeface="Calibri"/>
                <a:sym typeface="Calibri"/>
              </a:rPr>
              <a:t>-</a:t>
            </a:r>
            <a:r>
              <a:rPr lang="en-US" sz="1600">
                <a:latin typeface="Cambria"/>
                <a:ea typeface="Calibri"/>
                <a:cs typeface="Calibri"/>
                <a:sym typeface="Calibri"/>
              </a:rPr>
              <a:t>Low unemployment</a:t>
            </a:r>
            <a:endParaRPr lang="en" sz="1600">
              <a:solidFill>
                <a:schemeClr val="dk1"/>
              </a:solidFill>
              <a:latin typeface="Cambria"/>
              <a:ea typeface="Calibri"/>
              <a:cs typeface="Calibri"/>
            </a:endParaRPr>
          </a:p>
        </p:txBody>
      </p:sp>
      <p:sp>
        <p:nvSpPr>
          <p:cNvPr id="5" name="Rectangle 4">
            <a:extLst>
              <a:ext uri="{FF2B5EF4-FFF2-40B4-BE49-F238E27FC236}">
                <a16:creationId xmlns="" xmlns:a16="http://schemas.microsoft.com/office/drawing/2014/main" id="{922A9260-CA2B-48AF-BDA7-C4CC550E892F}"/>
              </a:ext>
            </a:extLst>
          </p:cNvPr>
          <p:cNvSpPr/>
          <p:nvPr/>
        </p:nvSpPr>
        <p:spPr>
          <a:xfrm>
            <a:off x="9698981" y="3939636"/>
            <a:ext cx="2113221" cy="2062103"/>
          </a:xfrm>
          <a:prstGeom prst="rect">
            <a:avLst/>
          </a:prstGeom>
        </p:spPr>
        <p:txBody>
          <a:bodyPr wrap="square" anchor="t">
            <a:spAutoFit/>
          </a:bodyPr>
          <a:lstStyle/>
          <a:p>
            <a:pPr lvl="0">
              <a:buClr>
                <a:schemeClr val="dk1"/>
              </a:buClr>
              <a:buSzPct val="25000"/>
            </a:pPr>
            <a:r>
              <a:rPr lang="en" sz="1600">
                <a:solidFill>
                  <a:schemeClr val="dk1"/>
                </a:solidFill>
                <a:latin typeface="Cambria"/>
                <a:ea typeface="Calibri"/>
                <a:cs typeface="Calibri"/>
                <a:sym typeface="Calibri"/>
              </a:rPr>
              <a:t>-</a:t>
            </a:r>
            <a:r>
              <a:rPr lang="en" sz="1600">
                <a:latin typeface="Cambria"/>
                <a:ea typeface="Calibri"/>
                <a:cs typeface="Calibri"/>
                <a:sym typeface="Calibri"/>
              </a:rPr>
              <a:t>I</a:t>
            </a:r>
            <a:r>
              <a:rPr lang="en" sz="1600">
                <a:solidFill>
                  <a:schemeClr val="dk1"/>
                </a:solidFill>
                <a:latin typeface="Cambria"/>
                <a:ea typeface="Calibri"/>
                <a:cs typeface="Calibri"/>
                <a:sym typeface="Calibri"/>
              </a:rPr>
              <a:t>mpacted by cyclical demand and volatility in raw material and energy prices</a:t>
            </a:r>
          </a:p>
          <a:p>
            <a:pPr>
              <a:buClr>
                <a:schemeClr val="dk1"/>
              </a:buClr>
              <a:buSzPct val="25000"/>
            </a:pPr>
            <a:r>
              <a:rPr lang="en" sz="1600">
                <a:solidFill>
                  <a:schemeClr val="dk1"/>
                </a:solidFill>
                <a:latin typeface="Cambria"/>
                <a:ea typeface="Calibri"/>
                <a:cs typeface="Calibri"/>
              </a:rPr>
              <a:t>-Government interventions</a:t>
            </a:r>
          </a:p>
          <a:p>
            <a:pPr>
              <a:buClr>
                <a:schemeClr val="dk1"/>
              </a:buClr>
              <a:buSzPct val="25000"/>
            </a:pPr>
            <a:r>
              <a:rPr lang="en" sz="1600">
                <a:solidFill>
                  <a:schemeClr val="dk1"/>
                </a:solidFill>
                <a:latin typeface="Cambria"/>
                <a:ea typeface="Calibri"/>
                <a:cs typeface="Calibri"/>
              </a:rPr>
              <a:t>-Exchange rate fluctuations</a:t>
            </a:r>
          </a:p>
        </p:txBody>
      </p:sp>
      <p:pic>
        <p:nvPicPr>
          <p:cNvPr id="18" name="Picture 17">
            <a:extLst>
              <a:ext uri="{FF2B5EF4-FFF2-40B4-BE49-F238E27FC236}">
                <a16:creationId xmlns="" xmlns:a16="http://schemas.microsoft.com/office/drawing/2014/main" id="{87D59422-A42D-4BF9-BFA3-CA50F8633253}"/>
              </a:ext>
            </a:extLst>
          </p:cNvPr>
          <p:cNvPicPr>
            <a:picLocks noChangeAspect="1"/>
          </p:cNvPicPr>
          <p:nvPr/>
        </p:nvPicPr>
        <p:blipFill>
          <a:blip r:embed="rId2"/>
          <a:stretch>
            <a:fillRect/>
          </a:stretch>
        </p:blipFill>
        <p:spPr>
          <a:xfrm>
            <a:off x="199629" y="2354157"/>
            <a:ext cx="6962875" cy="3914563"/>
          </a:xfrm>
          <a:prstGeom prst="rect">
            <a:avLst/>
          </a:prstGeom>
        </p:spPr>
      </p:pic>
    </p:spTree>
    <p:extLst>
      <p:ext uri="{BB962C8B-B14F-4D97-AF65-F5344CB8AC3E}">
        <p14:creationId xmlns:p14="http://schemas.microsoft.com/office/powerpoint/2010/main" val="3408310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394916" y="569017"/>
            <a:ext cx="4248645" cy="557116"/>
          </a:xfrm>
          <a:prstGeom prst="rect">
            <a:avLst/>
          </a:prstGeom>
        </p:spPr>
        <p:txBody>
          <a:bodyPr/>
          <a:lstStyle/>
          <a:p>
            <a:r>
              <a:rPr lang="en-US" sz="3000">
                <a:latin typeface="Cambria" charset="0"/>
                <a:ea typeface="Cambria" charset="0"/>
                <a:cs typeface="Cambria" charset="0"/>
              </a:rPr>
              <a:t>TABLE OF CONTENTS</a:t>
            </a:r>
            <a:endParaRPr lang="en-US">
              <a:latin typeface="Cambria" charset="0"/>
              <a:ea typeface="Cambria" charset="0"/>
              <a:cs typeface="Cambria" charset="0"/>
            </a:endParaRPr>
          </a:p>
        </p:txBody>
      </p:sp>
      <p:sp>
        <p:nvSpPr>
          <p:cNvPr id="7" name="Content Placeholder 6"/>
          <p:cNvSpPr>
            <a:spLocks noGrp="1"/>
          </p:cNvSpPr>
          <p:nvPr>
            <p:ph idx="1"/>
          </p:nvPr>
        </p:nvSpPr>
        <p:spPr>
          <a:xfrm>
            <a:off x="633455" y="1661764"/>
            <a:ext cx="4725723" cy="4122644"/>
          </a:xfrm>
          <a:prstGeom prst="rect">
            <a:avLst/>
          </a:prstGeom>
        </p:spPr>
        <p:txBody>
          <a:bodyPr anchor="t">
            <a:noAutofit/>
          </a:bodyPr>
          <a:lstStyle/>
          <a:p>
            <a:pPr marL="514350" indent="-514350">
              <a:buFont typeface="+mj-lt"/>
              <a:buAutoNum type="romanUcPeriod"/>
            </a:pPr>
            <a:r>
              <a:rPr lang="en-US" sz="2000">
                <a:latin typeface="Cambria"/>
              </a:rPr>
              <a:t>Overview </a:t>
            </a:r>
            <a:endParaRPr lang="en-US" sz="1900">
              <a:latin typeface="Cambria"/>
            </a:endParaRPr>
          </a:p>
          <a:p>
            <a:pPr marL="514350" indent="-514350">
              <a:buFont typeface="+mj-lt"/>
              <a:buAutoNum type="romanUcPeriod"/>
            </a:pPr>
            <a:r>
              <a:rPr lang="en-US" sz="2000">
                <a:latin typeface="Cambria"/>
              </a:rPr>
              <a:t>Economic Conditions</a:t>
            </a:r>
            <a:endParaRPr lang="en-US" sz="1900">
              <a:latin typeface="Cambria"/>
            </a:endParaRPr>
          </a:p>
          <a:p>
            <a:pPr marL="514350" indent="-514350">
              <a:buFont typeface="+mj-lt"/>
              <a:buAutoNum type="romanUcPeriod"/>
            </a:pPr>
            <a:r>
              <a:rPr lang="en-US" sz="2000">
                <a:latin typeface="Cambria"/>
              </a:rPr>
              <a:t>Sector Summaries</a:t>
            </a:r>
            <a:endParaRPr lang="en-US" sz="1900">
              <a:latin typeface="Cambria"/>
            </a:endParaRPr>
          </a:p>
          <a:p>
            <a:pPr marL="514350" indent="-514350">
              <a:buFont typeface="+mj-lt"/>
              <a:buAutoNum type="romanUcPeriod"/>
            </a:pPr>
            <a:r>
              <a:rPr lang="en-US" sz="2000">
                <a:latin typeface="Cambria"/>
              </a:rPr>
              <a:t>Portfolio Strategy &amp; Composition</a:t>
            </a:r>
            <a:endParaRPr lang="en-US" sz="1900">
              <a:latin typeface="Cambria"/>
            </a:endParaRPr>
          </a:p>
          <a:p>
            <a:pPr marL="1047736" lvl="1" indent="-514350">
              <a:buFont typeface="Wingdings" panose="05000000000000000000" pitchFamily="2" charset="2"/>
              <a:buChar char="q"/>
            </a:pPr>
            <a:r>
              <a:rPr lang="en-US" sz="1500">
                <a:latin typeface="Cambria"/>
              </a:rPr>
              <a:t>Growth</a:t>
            </a:r>
          </a:p>
          <a:p>
            <a:pPr marL="1047736" lvl="1" indent="-514350">
              <a:buFont typeface="Wingdings" panose="05000000000000000000" pitchFamily="2" charset="2"/>
              <a:buChar char="q"/>
            </a:pPr>
            <a:r>
              <a:rPr lang="en-US" sz="1500">
                <a:latin typeface="Cambria"/>
              </a:rPr>
              <a:t>Value</a:t>
            </a:r>
          </a:p>
          <a:p>
            <a:pPr marL="1047736" lvl="1" indent="-514350">
              <a:buFont typeface="Wingdings" panose="05000000000000000000" pitchFamily="2" charset="2"/>
              <a:buChar char="q"/>
            </a:pPr>
            <a:r>
              <a:rPr lang="en-US" sz="1500">
                <a:latin typeface="Cambria"/>
              </a:rPr>
              <a:t>Dividend</a:t>
            </a:r>
          </a:p>
          <a:p>
            <a:pPr marL="514350" indent="-514350">
              <a:buFont typeface="+mj-lt"/>
              <a:buAutoNum type="romanUcPeriod"/>
            </a:pPr>
            <a:r>
              <a:rPr lang="en-US" sz="2000">
                <a:latin typeface="Cambria"/>
              </a:rPr>
              <a:t>Risk Analysis</a:t>
            </a:r>
            <a:endParaRPr lang="en-US" sz="1900">
              <a:latin typeface="Cambria"/>
            </a:endParaRPr>
          </a:p>
          <a:p>
            <a:pPr marL="514350" indent="-514350">
              <a:buFont typeface="+mj-lt"/>
              <a:buAutoNum type="romanUcPeriod"/>
            </a:pPr>
            <a:r>
              <a:rPr lang="en-US" sz="2000">
                <a:latin typeface="Cambria"/>
              </a:rPr>
              <a:t>Performance Review</a:t>
            </a:r>
            <a:endParaRPr lang="en-US" sz="1900">
              <a:latin typeface="Cambria"/>
            </a:endParaRPr>
          </a:p>
          <a:p>
            <a:pPr marL="514350" indent="-514350">
              <a:buFont typeface="+mj-lt"/>
              <a:buAutoNum type="romanUcPeriod"/>
            </a:pPr>
            <a:r>
              <a:rPr lang="en-US" sz="2000">
                <a:latin typeface="Cambria"/>
              </a:rPr>
              <a:t>Student Biographies</a:t>
            </a:r>
            <a:endParaRPr lang="en-US" sz="1900">
              <a:latin typeface="Cambria"/>
            </a:endParaRPr>
          </a:p>
        </p:txBody>
      </p:sp>
      <p:sp>
        <p:nvSpPr>
          <p:cNvPr id="18" name="Slide Number Placeholder 17"/>
          <p:cNvSpPr>
            <a:spLocks noGrp="1"/>
          </p:cNvSpPr>
          <p:nvPr>
            <p:ph type="sldNum" sz="quarter" idx="12"/>
          </p:nvPr>
        </p:nvSpPr>
        <p:spPr>
          <a:xfrm>
            <a:off x="11480800" y="6400800"/>
            <a:ext cx="812800" cy="471171"/>
          </a:xfrm>
          <a:prstGeom prst="rect">
            <a:avLst/>
          </a:prstGeom>
        </p:spPr>
        <p:txBody>
          <a:bodyPr anchor="ctr" anchorCtr="0"/>
          <a:lstStyle/>
          <a:p>
            <a:fld id="{C4C5411A-C02D-49EF-A313-6C2D6A9C6A32}" type="slidenum">
              <a:rPr lang="en-US" smtClean="0">
                <a:solidFill>
                  <a:prstClr val="black"/>
                </a:solidFill>
              </a:rPr>
              <a:pPr/>
              <a:t>2</a:t>
            </a:fld>
            <a:endParaRPr lang="en-US">
              <a:solidFill>
                <a:prstClr val="black"/>
              </a:solidFill>
            </a:endParaRPr>
          </a:p>
        </p:txBody>
      </p:sp>
      <p:cxnSp>
        <p:nvCxnSpPr>
          <p:cNvPr id="3" name="Straight Connector 1"/>
          <p:cNvCxnSpPr/>
          <p:nvPr/>
        </p:nvCxnSpPr>
        <p:spPr>
          <a:xfrm flipH="1">
            <a:off x="5695950" y="1245403"/>
            <a:ext cx="2742" cy="4955372"/>
          </a:xfrm>
          <a:prstGeom prst="line">
            <a:avLst/>
          </a:prstGeom>
        </p:spPr>
        <p:style>
          <a:lnRef idx="1">
            <a:schemeClr val="dk1"/>
          </a:lnRef>
          <a:fillRef idx="0">
            <a:schemeClr val="dk1"/>
          </a:fillRef>
          <a:effectRef idx="0">
            <a:schemeClr val="dk1"/>
          </a:effectRef>
          <a:fontRef idx="minor">
            <a:schemeClr val="tx1"/>
          </a:fontRef>
        </p:style>
      </p:cxnSp>
      <p:pic>
        <p:nvPicPr>
          <p:cNvPr id="5" name="Picture 4">
            <a:extLst>
              <a:ext uri="{FF2B5EF4-FFF2-40B4-BE49-F238E27FC236}">
                <a16:creationId xmlns="" xmlns:a16="http://schemas.microsoft.com/office/drawing/2014/main" id="{9BD88FA3-9462-404F-A54D-EC264725B8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3310" y="1661764"/>
            <a:ext cx="5104629" cy="3190393"/>
          </a:xfrm>
          <a:prstGeom prst="rect">
            <a:avLst/>
          </a:prstGeom>
        </p:spPr>
      </p:pic>
    </p:spTree>
    <p:extLst>
      <p:ext uri="{BB962C8B-B14F-4D97-AF65-F5344CB8AC3E}">
        <p14:creationId xmlns:p14="http://schemas.microsoft.com/office/powerpoint/2010/main" val="97772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432742" y="6518216"/>
            <a:ext cx="508000" cy="228600"/>
          </a:xfrm>
        </p:spPr>
        <p:txBody>
          <a:bodyPr/>
          <a:lstStyle/>
          <a:p>
            <a:fld id="{C4C5411A-C02D-49EF-A313-6C2D6A9C6A32}" type="slidenum">
              <a:rPr lang="en-US" smtClean="0">
                <a:solidFill>
                  <a:prstClr val="black"/>
                </a:solidFill>
              </a:rPr>
              <a:pPr/>
              <a:t>20</a:t>
            </a:fld>
            <a:endParaRPr lang="en-US">
              <a:solidFill>
                <a:prstClr val="black"/>
              </a:solidFill>
            </a:endParaRPr>
          </a:p>
        </p:txBody>
      </p:sp>
      <p:sp>
        <p:nvSpPr>
          <p:cNvPr id="3" name="Shape 263"/>
          <p:cNvSpPr/>
          <p:nvPr/>
        </p:nvSpPr>
        <p:spPr>
          <a:xfrm>
            <a:off x="8859521" y="434791"/>
            <a:ext cx="2411341" cy="3326913"/>
          </a:xfrm>
          <a:prstGeom prst="rect">
            <a:avLst/>
          </a:prstGeom>
          <a:solidFill>
            <a:srgbClr val="DDDDDD"/>
          </a:solidFill>
          <a:ln w="12700" cap="flat" cmpd="sng">
            <a:solidFill>
              <a:srgbClr val="BFBFBF"/>
            </a:solidFill>
            <a:prstDash val="solid"/>
            <a:miter/>
            <a:headEnd type="none" w="med" len="med"/>
            <a:tailEnd type="none" w="med" len="med"/>
          </a:ln>
        </p:spPr>
        <p:txBody>
          <a:bodyPr lIns="91433" tIns="45700" rIns="91433" bIns="45700" anchor="t" anchorCtr="0">
            <a:noAutofit/>
          </a:bodyPr>
          <a:lstStyle/>
          <a:p>
            <a:pPr>
              <a:buSzPct val="25000"/>
            </a:pPr>
            <a:r>
              <a:rPr lang="en" sz="1850" u="sng">
                <a:solidFill>
                  <a:schemeClr val="dk1"/>
                </a:solidFill>
                <a:latin typeface="Cambria"/>
                <a:ea typeface="Cambria"/>
                <a:cs typeface="Cambria"/>
                <a:sym typeface="Cambria"/>
              </a:rPr>
              <a:t>Performance </a:t>
            </a:r>
            <a:r>
              <a:rPr lang="en" sz="1300" u="sng">
                <a:solidFill>
                  <a:schemeClr val="dk1"/>
                </a:solidFill>
                <a:latin typeface="Cambria"/>
                <a:ea typeface="Cambria"/>
                <a:cs typeface="Cambria"/>
                <a:sym typeface="Cambria"/>
              </a:rPr>
              <a:t>(YTD)</a:t>
            </a:r>
            <a:r>
              <a:rPr lang="en" sz="1850" u="sng">
                <a:solidFill>
                  <a:schemeClr val="dk1"/>
                </a:solidFill>
                <a:latin typeface="Cambria"/>
                <a:ea typeface="Cambria"/>
                <a:cs typeface="Cambria"/>
                <a:sym typeface="Cambria"/>
              </a:rPr>
              <a:t>:</a:t>
            </a:r>
          </a:p>
          <a:p>
            <a:pPr algn="ctr">
              <a:buSzPct val="25000"/>
            </a:pPr>
            <a:r>
              <a:rPr lang="en" sz="3300">
                <a:solidFill>
                  <a:srgbClr val="005A3C"/>
                </a:solidFill>
                <a:latin typeface="Cambria"/>
                <a:ea typeface="Cambria"/>
                <a:cs typeface="Cambria"/>
                <a:sym typeface="Cambria"/>
              </a:rPr>
              <a:t>9.97%</a:t>
            </a:r>
            <a:endParaRPr lang="en" sz="3300">
              <a:solidFill>
                <a:srgbClr val="38761D"/>
              </a:solidFill>
              <a:latin typeface="Cambria"/>
              <a:ea typeface="Cambria"/>
              <a:cs typeface="Cambria"/>
              <a:sym typeface="Cambria"/>
            </a:endParaRPr>
          </a:p>
          <a:p>
            <a:pPr>
              <a:buSzPct val="25000"/>
            </a:pPr>
            <a:endParaRPr lang="en" sz="1850" u="sng">
              <a:solidFill>
                <a:schemeClr val="dk1"/>
              </a:solidFill>
              <a:latin typeface="Cambria"/>
              <a:ea typeface="Cambria"/>
              <a:cs typeface="Cambria"/>
              <a:sym typeface="Cambria"/>
            </a:endParaRPr>
          </a:p>
          <a:p>
            <a:pPr>
              <a:buSzPct val="25000"/>
            </a:pPr>
            <a:r>
              <a:rPr lang="en" sz="1850" u="sng">
                <a:solidFill>
                  <a:schemeClr val="dk1"/>
                </a:solidFill>
                <a:latin typeface="Cambria"/>
                <a:ea typeface="Cambria"/>
                <a:cs typeface="Cambria"/>
                <a:sym typeface="Cambria"/>
              </a:rPr>
              <a:t>Portfolio Holdings:</a:t>
            </a:r>
            <a:endParaRPr lang="en" sz="1850" u="sng">
              <a:solidFill>
                <a:schemeClr val="dk1"/>
              </a:solidFill>
              <a:latin typeface="Cambria"/>
              <a:ea typeface="Cambria"/>
              <a:cs typeface="Cambria"/>
            </a:endParaRPr>
          </a:p>
          <a:p>
            <a:pPr marL="219710" indent="-219710">
              <a:buClr>
                <a:schemeClr val="dk1"/>
              </a:buClr>
              <a:buSzPct val="100000"/>
              <a:buChar char="•"/>
            </a:pPr>
            <a:r>
              <a:rPr lang="en-US" sz="1600">
                <a:solidFill>
                  <a:schemeClr val="dk1"/>
                </a:solidFill>
                <a:latin typeface="Cambria"/>
                <a:ea typeface="Cambria"/>
                <a:cs typeface="Cambria"/>
                <a:sym typeface="Cambria"/>
              </a:rPr>
              <a:t>Energy ETF (XLE)</a:t>
            </a:r>
            <a:endParaRPr lang="en-US" sz="1600">
              <a:solidFill>
                <a:schemeClr val="dk1"/>
              </a:solidFill>
              <a:latin typeface="Cambria"/>
              <a:ea typeface="Cambria"/>
              <a:cs typeface="Cambria"/>
            </a:endParaRPr>
          </a:p>
          <a:p>
            <a:pPr marL="219710" indent="-219710">
              <a:buClr>
                <a:schemeClr val="dk1"/>
              </a:buClr>
              <a:buSzPct val="100000"/>
              <a:buChar char="•"/>
            </a:pPr>
            <a:r>
              <a:rPr lang="en-US" sz="1600">
                <a:solidFill>
                  <a:schemeClr val="dk1"/>
                </a:solidFill>
                <a:latin typeface="Cambria"/>
                <a:ea typeface="Cambria"/>
                <a:cs typeface="Cambria"/>
                <a:sym typeface="Cambria"/>
              </a:rPr>
              <a:t>Baker Hughes A GE CO CL A (BHGE)</a:t>
            </a:r>
            <a:endParaRPr lang="en" sz="1600">
              <a:solidFill>
                <a:schemeClr val="dk1"/>
              </a:solidFill>
              <a:latin typeface="Cambria"/>
              <a:ea typeface="Cambria"/>
              <a:cs typeface="Cambria"/>
            </a:endParaRPr>
          </a:p>
          <a:p>
            <a:endParaRPr sz="1867">
              <a:solidFill>
                <a:schemeClr val="dk1"/>
              </a:solidFill>
              <a:latin typeface="Cambria"/>
              <a:ea typeface="Cambria"/>
              <a:cs typeface="Cambria"/>
              <a:sym typeface="Cambria"/>
            </a:endParaRPr>
          </a:p>
          <a:p>
            <a:pPr>
              <a:buSzPct val="25000"/>
            </a:pPr>
            <a:r>
              <a:rPr lang="en" sz="1850" u="sng">
                <a:solidFill>
                  <a:schemeClr val="dk1"/>
                </a:solidFill>
                <a:latin typeface="Cambria"/>
                <a:ea typeface="Cambria"/>
                <a:cs typeface="Cambria"/>
                <a:sym typeface="Cambria"/>
              </a:rPr>
              <a:t>Stocks to Watch:</a:t>
            </a:r>
            <a:endParaRPr lang="en" sz="1850" u="sng">
              <a:solidFill>
                <a:schemeClr val="dk1"/>
              </a:solidFill>
              <a:latin typeface="Cambria"/>
              <a:ea typeface="Cambria"/>
              <a:cs typeface="Cambria"/>
            </a:endParaRPr>
          </a:p>
          <a:p>
            <a:pPr marL="219710" indent="-219710">
              <a:buClr>
                <a:schemeClr val="dk1"/>
              </a:buClr>
              <a:buSzPct val="100000"/>
              <a:buChar char="•"/>
            </a:pPr>
            <a:r>
              <a:rPr lang="en" sz="1600">
                <a:solidFill>
                  <a:schemeClr val="dk1"/>
                </a:solidFill>
                <a:latin typeface="Cambria"/>
                <a:ea typeface="Cambria"/>
                <a:cs typeface="Cambria"/>
                <a:sym typeface="Cambria"/>
              </a:rPr>
              <a:t>Tesla (TSLA)</a:t>
            </a:r>
            <a:endParaRPr lang="en" sz="1600">
              <a:solidFill>
                <a:schemeClr val="dk1"/>
              </a:solidFill>
              <a:latin typeface="Cambria"/>
              <a:ea typeface="Cambria"/>
              <a:cs typeface="Cambria"/>
            </a:endParaRPr>
          </a:p>
          <a:p>
            <a:pPr marL="219710" indent="-219710">
              <a:buClr>
                <a:schemeClr val="dk1"/>
              </a:buClr>
              <a:buSzPct val="100000"/>
              <a:buChar char="•"/>
            </a:pPr>
            <a:r>
              <a:rPr lang="en" sz="1600" err="1">
                <a:solidFill>
                  <a:schemeClr val="dk1"/>
                </a:solidFill>
                <a:latin typeface="Cambria"/>
                <a:ea typeface="Cambria"/>
                <a:cs typeface="Cambria"/>
                <a:sym typeface="Cambria"/>
              </a:rPr>
              <a:t>Exx</a:t>
            </a:r>
            <a:r>
              <a:rPr lang="en-US" sz="1600">
                <a:solidFill>
                  <a:schemeClr val="dk1"/>
                </a:solidFill>
                <a:latin typeface="Cambria"/>
                <a:ea typeface="Cambria"/>
                <a:cs typeface="Cambria"/>
                <a:sym typeface="Cambria"/>
              </a:rPr>
              <a:t>on Mobil (XOM)</a:t>
            </a:r>
            <a:endParaRPr lang="en-US" sz="1600">
              <a:solidFill>
                <a:schemeClr val="dk1"/>
              </a:solidFill>
              <a:latin typeface="Cambria"/>
              <a:ea typeface="Cambria"/>
              <a:cs typeface="Cambria"/>
            </a:endParaRPr>
          </a:p>
          <a:p>
            <a:endParaRPr sz="1600">
              <a:solidFill>
                <a:schemeClr val="dk1"/>
              </a:solidFill>
              <a:latin typeface="Cambria"/>
              <a:ea typeface="Cambria"/>
              <a:cs typeface="Cambria"/>
              <a:sym typeface="Cambria"/>
            </a:endParaRPr>
          </a:p>
          <a:p>
            <a:pPr marL="219710" indent="-219710">
              <a:buClr>
                <a:schemeClr val="dk1"/>
              </a:buClr>
            </a:pPr>
            <a:endParaRPr sz="1600">
              <a:solidFill>
                <a:schemeClr val="dk1"/>
              </a:solidFill>
              <a:latin typeface="Cambria"/>
              <a:ea typeface="Cambria"/>
              <a:cs typeface="Cambria"/>
            </a:endParaRPr>
          </a:p>
          <a:p>
            <a:endParaRPr sz="1600">
              <a:solidFill>
                <a:schemeClr val="dk1"/>
              </a:solidFill>
              <a:latin typeface="Cambria"/>
              <a:ea typeface="Cambria"/>
              <a:cs typeface="Cambria"/>
              <a:sym typeface="Cambria"/>
            </a:endParaRPr>
          </a:p>
          <a:p>
            <a:pPr marL="219710" indent="-219710">
              <a:buClr>
                <a:schemeClr val="dk1"/>
              </a:buClr>
            </a:pPr>
            <a:endParaRPr sz="1600">
              <a:solidFill>
                <a:schemeClr val="dk1"/>
              </a:solidFill>
              <a:latin typeface="Cambria"/>
              <a:ea typeface="Cambria"/>
              <a:cs typeface="Cambria"/>
            </a:endParaRPr>
          </a:p>
          <a:p>
            <a:endParaRPr sz="1067">
              <a:solidFill>
                <a:schemeClr val="dk1"/>
              </a:solidFill>
              <a:latin typeface="Cambria"/>
              <a:ea typeface="Cambria"/>
              <a:cs typeface="Cambria"/>
              <a:sym typeface="Cambria"/>
            </a:endParaRPr>
          </a:p>
        </p:txBody>
      </p:sp>
      <p:sp>
        <p:nvSpPr>
          <p:cNvPr id="6" name="Shape 259"/>
          <p:cNvSpPr txBox="1">
            <a:spLocks noGrp="1"/>
          </p:cNvSpPr>
          <p:nvPr>
            <p:ph type="title"/>
          </p:nvPr>
        </p:nvSpPr>
        <p:spPr>
          <a:xfrm>
            <a:off x="595108" y="434791"/>
            <a:ext cx="7853251" cy="740800"/>
          </a:xfrm>
          <a:prstGeom prst="rect">
            <a:avLst/>
          </a:prstGeom>
          <a:noFill/>
          <a:ln>
            <a:noFill/>
          </a:ln>
        </p:spPr>
        <p:txBody>
          <a:bodyPr vert="horz" lIns="91433" tIns="45700" rIns="91433" bIns="45700" rtlCol="0" anchor="ctr" anchorCtr="0">
            <a:noAutofit/>
          </a:bodyPr>
          <a:lstStyle/>
          <a:p>
            <a:pPr>
              <a:spcBef>
                <a:spcPts val="0"/>
              </a:spcBef>
              <a:buClr>
                <a:schemeClr val="dk1"/>
              </a:buClr>
              <a:buSzPct val="25000"/>
            </a:pPr>
            <a:r>
              <a:rPr lang="en" sz="3000" cap="none">
                <a:solidFill>
                  <a:schemeClr val="dk1"/>
                </a:solidFill>
                <a:latin typeface="Cambria"/>
                <a:ea typeface="Cambria"/>
                <a:cs typeface="Cambria"/>
                <a:sym typeface="Cambria"/>
              </a:rPr>
              <a:t>Energy</a:t>
            </a:r>
            <a:endParaRPr lang="en">
              <a:solidFill>
                <a:schemeClr val="dk1"/>
              </a:solidFill>
              <a:latin typeface="Cambria"/>
              <a:ea typeface="Cambria"/>
              <a:cs typeface="Cambria"/>
              <a:sym typeface="Cambria"/>
            </a:endParaRPr>
          </a:p>
        </p:txBody>
      </p:sp>
      <p:sp>
        <p:nvSpPr>
          <p:cNvPr id="7" name="Shape 260"/>
          <p:cNvSpPr txBox="1">
            <a:spLocks noGrp="1"/>
          </p:cNvSpPr>
          <p:nvPr>
            <p:ph type="body" idx="1"/>
          </p:nvPr>
        </p:nvSpPr>
        <p:spPr>
          <a:xfrm>
            <a:off x="595088" y="1262744"/>
            <a:ext cx="8178407" cy="1608004"/>
          </a:xfrm>
          <a:prstGeom prst="rect">
            <a:avLst/>
          </a:prstGeom>
          <a:noFill/>
          <a:ln>
            <a:noFill/>
          </a:ln>
        </p:spPr>
        <p:txBody>
          <a:bodyPr vert="horz" lIns="91433" tIns="45700" rIns="91433" bIns="45700" rtlCol="0" anchor="t" anchorCtr="0">
            <a:noAutofit/>
          </a:bodyPr>
          <a:lstStyle/>
          <a:p>
            <a:pPr>
              <a:lnSpc>
                <a:spcPct val="120000"/>
              </a:lnSpc>
              <a:spcBef>
                <a:spcPts val="0"/>
              </a:spcBef>
              <a:buClr>
                <a:schemeClr val="dk1"/>
              </a:buClr>
              <a:buSzPct val="25000"/>
            </a:pPr>
            <a:r>
              <a:rPr lang="en-US" sz="1450">
                <a:solidFill>
                  <a:srgbClr val="000000"/>
                </a:solidFill>
                <a:latin typeface="Cambria"/>
                <a:ea typeface="Cambria"/>
                <a:cs typeface="Cambria"/>
                <a:sym typeface="Cambria"/>
              </a:rPr>
              <a:t>The Energy Sector consists of companies whose businesses are centered around the construction or provision of oil rigs, drilling equipment and other energy related service and equipment, including seismic data collection. The companies are also engaged in the exploration, production, marketing, refining and/or transportation of oil and gas products, coal and other consumable fuels.  The Energy Sector is broken down into 2 industries:  Energy Equipment &amp; Services Industry and Oil, Gas &amp; Consumable Fuels.</a:t>
            </a:r>
          </a:p>
          <a:p>
            <a:pPr marL="0" indent="0">
              <a:lnSpc>
                <a:spcPct val="120000"/>
              </a:lnSpc>
              <a:spcBef>
                <a:spcPts val="0"/>
              </a:spcBef>
              <a:buClr>
                <a:schemeClr val="dk1"/>
              </a:buClr>
              <a:buSzPct val="25000"/>
              <a:buNone/>
            </a:pPr>
            <a:endParaRPr lang="en" sz="1467">
              <a:solidFill>
                <a:srgbClr val="000000"/>
              </a:solidFill>
              <a:latin typeface="Cambria"/>
              <a:ea typeface="Cambria"/>
              <a:cs typeface="Cambria"/>
              <a:sym typeface="Cambria"/>
            </a:endParaRPr>
          </a:p>
        </p:txBody>
      </p:sp>
      <p:grpSp>
        <p:nvGrpSpPr>
          <p:cNvPr id="8" name="Shape 265">
            <a:extLst>
              <a:ext uri="{FF2B5EF4-FFF2-40B4-BE49-F238E27FC236}">
                <a16:creationId xmlns="" xmlns:a16="http://schemas.microsoft.com/office/drawing/2014/main" id="{3B5809CD-4D32-4825-A5D6-8B40CDA97046}"/>
              </a:ext>
            </a:extLst>
          </p:cNvPr>
          <p:cNvGrpSpPr/>
          <p:nvPr/>
        </p:nvGrpSpPr>
        <p:grpSpPr>
          <a:xfrm>
            <a:off x="8135723" y="3543597"/>
            <a:ext cx="3751613" cy="2660839"/>
            <a:chOff x="0" y="740660"/>
            <a:chExt cx="3098312" cy="1972455"/>
          </a:xfrm>
        </p:grpSpPr>
        <p:sp>
          <p:nvSpPr>
            <p:cNvPr id="9" name="Shape 266">
              <a:extLst>
                <a:ext uri="{FF2B5EF4-FFF2-40B4-BE49-F238E27FC236}">
                  <a16:creationId xmlns="" xmlns:a16="http://schemas.microsoft.com/office/drawing/2014/main" id="{994DEB29-D150-4AB7-9EF3-B0C2788AACA5}"/>
                </a:ext>
              </a:extLst>
            </p:cNvPr>
            <p:cNvSpPr/>
            <p:nvPr/>
          </p:nvSpPr>
          <p:spPr>
            <a:xfrm>
              <a:off x="278847" y="1019437"/>
              <a:ext cx="2695532" cy="1693678"/>
            </a:xfrm>
            <a:prstGeom prst="rect">
              <a:avLst/>
            </a:prstGeom>
            <a:solidFill>
              <a:srgbClr val="C7DBBF"/>
            </a:solidFill>
            <a:ln w="9525" cap="flat" cmpd="sng">
              <a:noFill/>
              <a:prstDash val="solid"/>
              <a:miter/>
              <a:headEnd type="none" w="med" len="med"/>
              <a:tailEnd type="none" w="med" len="med"/>
            </a:ln>
          </p:spPr>
          <p:txBody>
            <a:bodyPr lIns="68575" tIns="68575" rIns="68575" bIns="68575" anchor="ctr" anchorCtr="0">
              <a:noAutofit/>
            </a:bodyPr>
            <a:lstStyle/>
            <a:p>
              <a:pPr lvl="0">
                <a:spcBef>
                  <a:spcPts val="0"/>
                </a:spcBef>
                <a:buNone/>
              </a:pPr>
              <a:endParaRPr/>
            </a:p>
          </p:txBody>
        </p:sp>
        <p:sp>
          <p:nvSpPr>
            <p:cNvPr id="10" name="Shape 267">
              <a:extLst>
                <a:ext uri="{FF2B5EF4-FFF2-40B4-BE49-F238E27FC236}">
                  <a16:creationId xmlns="" xmlns:a16="http://schemas.microsoft.com/office/drawing/2014/main" id="{FE1DD259-1E2E-4928-906A-959E288ED1BB}"/>
                </a:ext>
              </a:extLst>
            </p:cNvPr>
            <p:cNvSpPr/>
            <p:nvPr/>
          </p:nvSpPr>
          <p:spPr>
            <a:xfrm>
              <a:off x="359404" y="1182354"/>
              <a:ext cx="1251718" cy="1191723"/>
            </a:xfrm>
            <a:prstGeom prst="rect">
              <a:avLst/>
            </a:prstGeom>
            <a:noFill/>
            <a:ln>
              <a:noFill/>
            </a:ln>
          </p:spPr>
          <p:txBody>
            <a:bodyPr lIns="68575" tIns="68575" rIns="68575" bIns="68575" anchor="ctr" anchorCtr="0">
              <a:noAutofit/>
            </a:bodyPr>
            <a:lstStyle/>
            <a:p>
              <a:pPr lvl="0">
                <a:spcBef>
                  <a:spcPts val="0"/>
                </a:spcBef>
                <a:buNone/>
              </a:pPr>
              <a:endParaRPr/>
            </a:p>
          </p:txBody>
        </p:sp>
        <p:sp>
          <p:nvSpPr>
            <p:cNvPr id="11" name="Shape 268">
              <a:extLst>
                <a:ext uri="{FF2B5EF4-FFF2-40B4-BE49-F238E27FC236}">
                  <a16:creationId xmlns="" xmlns:a16="http://schemas.microsoft.com/office/drawing/2014/main" id="{8BA05C88-1A36-4BAF-A8A8-24B017C11E90}"/>
                </a:ext>
              </a:extLst>
            </p:cNvPr>
            <p:cNvSpPr txBox="1"/>
            <p:nvPr/>
          </p:nvSpPr>
          <p:spPr>
            <a:xfrm>
              <a:off x="359404" y="1182355"/>
              <a:ext cx="1251719" cy="1393035"/>
            </a:xfrm>
            <a:prstGeom prst="rect">
              <a:avLst/>
            </a:prstGeom>
            <a:noFill/>
            <a:ln>
              <a:noFill/>
            </a:ln>
          </p:spPr>
          <p:txBody>
            <a:bodyPr lIns="14300" tIns="14300" rIns="14300" bIns="14300" anchor="t" anchorCtr="0">
              <a:noAutofit/>
            </a:bodyPr>
            <a:lstStyle/>
            <a:p>
              <a:pPr marL="0" marR="0" lvl="0" indent="0" algn="l" rtl="0">
                <a:lnSpc>
                  <a:spcPct val="90000"/>
                </a:lnSpc>
                <a:spcBef>
                  <a:spcPts val="300"/>
                </a:spcBef>
                <a:spcAft>
                  <a:spcPts val="0"/>
                </a:spcAft>
                <a:buClr>
                  <a:schemeClr val="dk1"/>
                </a:buClr>
                <a:buFont typeface="Calibri"/>
                <a:buNone/>
              </a:pPr>
              <a:endParaRPr sz="700">
                <a:solidFill>
                  <a:schemeClr val="dk1"/>
                </a:solidFill>
                <a:latin typeface="Calibri"/>
                <a:ea typeface="Calibri"/>
                <a:cs typeface="Calibri"/>
                <a:sym typeface="Calibri"/>
              </a:endParaRPr>
            </a:p>
          </p:txBody>
        </p:sp>
        <p:sp>
          <p:nvSpPr>
            <p:cNvPr id="12" name="Shape 269">
              <a:extLst>
                <a:ext uri="{FF2B5EF4-FFF2-40B4-BE49-F238E27FC236}">
                  <a16:creationId xmlns="" xmlns:a16="http://schemas.microsoft.com/office/drawing/2014/main" id="{3480BA08-FE9F-4CF7-9773-742A7D8686AC}"/>
                </a:ext>
              </a:extLst>
            </p:cNvPr>
            <p:cNvSpPr/>
            <p:nvPr/>
          </p:nvSpPr>
          <p:spPr>
            <a:xfrm>
              <a:off x="1639008" y="1182354"/>
              <a:ext cx="1251718" cy="1191723"/>
            </a:xfrm>
            <a:prstGeom prst="rect">
              <a:avLst/>
            </a:prstGeom>
            <a:noFill/>
            <a:ln>
              <a:noFill/>
            </a:ln>
          </p:spPr>
          <p:txBody>
            <a:bodyPr lIns="68575" tIns="68575" rIns="68575" bIns="68575" anchor="ctr" anchorCtr="0">
              <a:noAutofit/>
            </a:bodyPr>
            <a:lstStyle/>
            <a:p>
              <a:pPr lvl="0">
                <a:spcBef>
                  <a:spcPts val="0"/>
                </a:spcBef>
                <a:buNone/>
              </a:pPr>
              <a:endParaRPr/>
            </a:p>
          </p:txBody>
        </p:sp>
        <p:sp>
          <p:nvSpPr>
            <p:cNvPr id="13" name="Shape 270">
              <a:extLst>
                <a:ext uri="{FF2B5EF4-FFF2-40B4-BE49-F238E27FC236}">
                  <a16:creationId xmlns="" xmlns:a16="http://schemas.microsoft.com/office/drawing/2014/main" id="{5689090A-3C23-4866-A470-6F148D7CC4B2}"/>
                </a:ext>
              </a:extLst>
            </p:cNvPr>
            <p:cNvSpPr txBox="1"/>
            <p:nvPr/>
          </p:nvSpPr>
          <p:spPr>
            <a:xfrm>
              <a:off x="1666893" y="1209913"/>
              <a:ext cx="1251719" cy="1393037"/>
            </a:xfrm>
            <a:prstGeom prst="rect">
              <a:avLst/>
            </a:prstGeom>
            <a:noFill/>
            <a:ln>
              <a:noFill/>
            </a:ln>
          </p:spPr>
          <p:txBody>
            <a:bodyPr lIns="14300" tIns="14300" rIns="14300" bIns="14300" anchor="t" anchorCtr="0">
              <a:noAutofit/>
            </a:bodyPr>
            <a:lstStyle/>
            <a:p>
              <a:pPr marL="171450" marR="0" lvl="0" indent="-171450" defTabSz="914400" eaLnBrk="1" fontAlgn="auto" latinLnBrk="0" hangingPunct="1">
                <a:lnSpc>
                  <a:spcPct val="100000"/>
                </a:lnSpc>
                <a:spcBef>
                  <a:spcPts val="0"/>
                </a:spcBef>
                <a:spcAft>
                  <a:spcPts val="0"/>
                </a:spcAft>
                <a:buClr>
                  <a:schemeClr val="dk1"/>
                </a:buClr>
                <a:buSzPct val="25000"/>
                <a:buFont typeface="Arial" charset="0"/>
                <a:buChar char="•"/>
                <a:tabLst/>
                <a:defRPr/>
              </a:pPr>
              <a:endParaRPr lang="en" sz="800">
                <a:solidFill>
                  <a:schemeClr val="dk1"/>
                </a:solidFill>
                <a:latin typeface="Cambria" panose="02040503050406030204" pitchFamily="18" charset="0"/>
                <a:ea typeface="Calibri"/>
                <a:cs typeface="Calibri"/>
                <a:sym typeface="Calibri"/>
              </a:endParaRPr>
            </a:p>
          </p:txBody>
        </p:sp>
        <p:sp>
          <p:nvSpPr>
            <p:cNvPr id="14" name="Shape 271">
              <a:extLst>
                <a:ext uri="{FF2B5EF4-FFF2-40B4-BE49-F238E27FC236}">
                  <a16:creationId xmlns="" xmlns:a16="http://schemas.microsoft.com/office/drawing/2014/main" id="{17608283-1C92-4B3D-8F8D-9AFA4AE230C7}"/>
                </a:ext>
              </a:extLst>
            </p:cNvPr>
            <p:cNvSpPr/>
            <p:nvPr/>
          </p:nvSpPr>
          <p:spPr>
            <a:xfrm>
              <a:off x="0" y="740660"/>
              <a:ext cx="526712" cy="526712"/>
            </a:xfrm>
            <a:prstGeom prst="plus">
              <a:avLst>
                <a:gd name="adj" fmla="val 32810"/>
              </a:avLst>
            </a:prstGeom>
            <a:solidFill>
              <a:srgbClr val="00B050"/>
            </a:solidFill>
            <a:ln w="12700" cap="flat" cmpd="sng">
              <a:noFill/>
              <a:prstDash val="solid"/>
              <a:miter/>
              <a:headEnd type="none" w="med" len="med"/>
              <a:tailEnd type="none" w="med" len="med"/>
            </a:ln>
          </p:spPr>
          <p:txBody>
            <a:bodyPr lIns="68575" tIns="68575" rIns="68575" bIns="68575" anchor="ctr" anchorCtr="0">
              <a:noAutofit/>
            </a:bodyPr>
            <a:lstStyle/>
            <a:p>
              <a:pPr lvl="0">
                <a:spcBef>
                  <a:spcPts val="0"/>
                </a:spcBef>
                <a:buNone/>
              </a:pPr>
              <a:endParaRPr/>
            </a:p>
          </p:txBody>
        </p:sp>
        <p:sp>
          <p:nvSpPr>
            <p:cNvPr id="15" name="Shape 272">
              <a:extLst>
                <a:ext uri="{FF2B5EF4-FFF2-40B4-BE49-F238E27FC236}">
                  <a16:creationId xmlns="" xmlns:a16="http://schemas.microsoft.com/office/drawing/2014/main" id="{96DFC605-509D-4650-BAAC-9127D96D3BC1}"/>
                </a:ext>
              </a:extLst>
            </p:cNvPr>
            <p:cNvSpPr/>
            <p:nvPr/>
          </p:nvSpPr>
          <p:spPr>
            <a:xfrm>
              <a:off x="2602583" y="930079"/>
              <a:ext cx="495729" cy="169881"/>
            </a:xfrm>
            <a:prstGeom prst="rect">
              <a:avLst/>
            </a:prstGeom>
            <a:solidFill>
              <a:srgbClr val="FF0000"/>
            </a:solidFill>
            <a:ln w="12700" cap="flat" cmpd="sng">
              <a:noFill/>
              <a:prstDash val="solid"/>
              <a:miter/>
              <a:headEnd type="none" w="med" len="med"/>
              <a:tailEnd type="none" w="med" len="med"/>
            </a:ln>
          </p:spPr>
          <p:txBody>
            <a:bodyPr lIns="68575" tIns="68575" rIns="68575" bIns="68575" anchor="ctr" anchorCtr="0">
              <a:noAutofit/>
            </a:bodyPr>
            <a:lstStyle/>
            <a:p>
              <a:pPr lvl="0">
                <a:spcBef>
                  <a:spcPts val="0"/>
                </a:spcBef>
                <a:buNone/>
              </a:pPr>
              <a:endParaRPr/>
            </a:p>
          </p:txBody>
        </p:sp>
        <p:cxnSp>
          <p:nvCxnSpPr>
            <p:cNvPr id="16" name="Shape 273">
              <a:extLst>
                <a:ext uri="{FF2B5EF4-FFF2-40B4-BE49-F238E27FC236}">
                  <a16:creationId xmlns="" xmlns:a16="http://schemas.microsoft.com/office/drawing/2014/main" id="{994E81ED-EFC6-4E92-9394-6A000E5C3002}"/>
                </a:ext>
              </a:extLst>
            </p:cNvPr>
            <p:cNvCxnSpPr/>
            <p:nvPr/>
          </p:nvCxnSpPr>
          <p:spPr>
            <a:xfrm flipH="1" flipV="1">
              <a:off x="1611123" y="1184901"/>
              <a:ext cx="15491" cy="1390488"/>
            </a:xfrm>
            <a:prstGeom prst="straightConnector1">
              <a:avLst/>
            </a:prstGeom>
            <a:noFill/>
            <a:ln w="12700" cap="flat" cmpd="sng">
              <a:noFill/>
              <a:prstDash val="solid"/>
              <a:miter/>
              <a:headEnd type="none" w="med" len="med"/>
              <a:tailEnd type="none" w="med" len="med"/>
            </a:ln>
          </p:spPr>
        </p:cxnSp>
      </p:grpSp>
      <p:sp>
        <p:nvSpPr>
          <p:cNvPr id="2" name="Rectangle 1">
            <a:extLst>
              <a:ext uri="{FF2B5EF4-FFF2-40B4-BE49-F238E27FC236}">
                <a16:creationId xmlns="" xmlns:a16="http://schemas.microsoft.com/office/drawing/2014/main" id="{0041C149-4D60-4F5F-99A0-1E9F3658B71C}"/>
              </a:ext>
            </a:extLst>
          </p:cNvPr>
          <p:cNvSpPr/>
          <p:nvPr/>
        </p:nvSpPr>
        <p:spPr>
          <a:xfrm>
            <a:off x="8540437" y="4289719"/>
            <a:ext cx="1672016" cy="1569660"/>
          </a:xfrm>
          <a:prstGeom prst="rect">
            <a:avLst/>
          </a:prstGeom>
        </p:spPr>
        <p:txBody>
          <a:bodyPr wrap="square" anchor="t">
            <a:spAutoFit/>
          </a:bodyPr>
          <a:lstStyle/>
          <a:p>
            <a:pPr defTabSz="914378">
              <a:buClr>
                <a:srgbClr val="000000"/>
              </a:buClr>
              <a:buSzPct val="25000"/>
            </a:pPr>
            <a:r>
              <a:rPr lang="en-US" sz="1600">
                <a:latin typeface="Cambria"/>
                <a:ea typeface="Calibri"/>
                <a:cs typeface="Calibri"/>
                <a:sym typeface="Calibri"/>
              </a:rPr>
              <a:t>-Energy price increase due to the potential war </a:t>
            </a:r>
            <a:r>
              <a:rPr lang="en-US" sz="1600">
                <a:latin typeface="Cambria"/>
                <a:ea typeface="Calibri"/>
                <a:cs typeface="Calibri"/>
              </a:rPr>
              <a:t>-Energy supply and demand for heating</a:t>
            </a:r>
            <a:endParaRPr lang="en-US" sz="1600">
              <a:latin typeface="Cambria" panose="02040503050406030204" pitchFamily="18" charset="0"/>
              <a:ea typeface="Calibri"/>
              <a:cs typeface="Calibri"/>
            </a:endParaRPr>
          </a:p>
        </p:txBody>
      </p:sp>
      <p:sp>
        <p:nvSpPr>
          <p:cNvPr id="17" name="Rectangle 16">
            <a:extLst>
              <a:ext uri="{FF2B5EF4-FFF2-40B4-BE49-F238E27FC236}">
                <a16:creationId xmlns="" xmlns:a16="http://schemas.microsoft.com/office/drawing/2014/main" id="{FBC43DB7-520F-4555-8DD2-B49FEB8CAF47}"/>
              </a:ext>
            </a:extLst>
          </p:cNvPr>
          <p:cNvSpPr/>
          <p:nvPr/>
        </p:nvSpPr>
        <p:spPr>
          <a:xfrm>
            <a:off x="10061260" y="3900069"/>
            <a:ext cx="1706969" cy="2308324"/>
          </a:xfrm>
          <a:prstGeom prst="rect">
            <a:avLst/>
          </a:prstGeom>
        </p:spPr>
        <p:txBody>
          <a:bodyPr wrap="square" anchor="t">
            <a:spAutoFit/>
          </a:bodyPr>
          <a:lstStyle/>
          <a:p>
            <a:pPr defTabSz="914378">
              <a:buClr>
                <a:srgbClr val="000000"/>
              </a:buClr>
              <a:buSzPct val="25000"/>
            </a:pPr>
            <a:r>
              <a:rPr lang="en-US" sz="1600">
                <a:latin typeface="Cambria"/>
                <a:ea typeface="Calibri"/>
                <a:cs typeface="Calibri"/>
                <a:sym typeface="Calibri"/>
              </a:rPr>
              <a:t>-Weather Forecasts</a:t>
            </a:r>
            <a:endParaRPr lang="en-US">
              <a:sym typeface="Calibri"/>
            </a:endParaRPr>
          </a:p>
          <a:p>
            <a:pPr defTabSz="914378">
              <a:buClr>
                <a:srgbClr val="000000"/>
              </a:buClr>
              <a:buSzPct val="25000"/>
            </a:pPr>
            <a:r>
              <a:rPr lang="en-US" sz="1600">
                <a:latin typeface="Cambria"/>
                <a:ea typeface="Calibri"/>
                <a:cs typeface="Calibri"/>
                <a:sym typeface="Calibri"/>
              </a:rPr>
              <a:t>-Natural disasters</a:t>
            </a:r>
            <a:endParaRPr lang="en-US">
              <a:cs typeface="Arial"/>
            </a:endParaRPr>
          </a:p>
          <a:p>
            <a:pPr defTabSz="914378">
              <a:buClr>
                <a:srgbClr val="000000"/>
              </a:buClr>
              <a:buSzPct val="25000"/>
            </a:pPr>
            <a:r>
              <a:rPr lang="en-US" sz="1600">
                <a:latin typeface="Cambria" panose="02040503050406030204" pitchFamily="18" charset="0"/>
                <a:ea typeface="Calibri"/>
                <a:cs typeface="Calibri"/>
                <a:sym typeface="Calibri"/>
              </a:rPr>
              <a:t>-Currency and pollical forces</a:t>
            </a:r>
          </a:p>
          <a:p>
            <a:pPr defTabSz="914378">
              <a:buClr>
                <a:srgbClr val="000000"/>
              </a:buClr>
              <a:buSzPct val="25000"/>
            </a:pPr>
            <a:r>
              <a:rPr lang="en-US" sz="1600">
                <a:latin typeface="Cambria"/>
                <a:ea typeface="Calibri"/>
                <a:cs typeface="Calibri"/>
              </a:rPr>
              <a:t>-Increased Government regulations</a:t>
            </a:r>
            <a:endParaRPr lang="en-US" sz="1600">
              <a:latin typeface="Cambria" panose="02040503050406030204" pitchFamily="18" charset="0"/>
              <a:ea typeface="Calibri"/>
              <a:cs typeface="Calibri"/>
            </a:endParaRPr>
          </a:p>
        </p:txBody>
      </p:sp>
      <p:pic>
        <p:nvPicPr>
          <p:cNvPr id="18" name="Picture 17">
            <a:extLst>
              <a:ext uri="{FF2B5EF4-FFF2-40B4-BE49-F238E27FC236}">
                <a16:creationId xmlns="" xmlns:a16="http://schemas.microsoft.com/office/drawing/2014/main" id="{D2D66EAE-EDB7-4946-B660-1044BAF64C62}"/>
              </a:ext>
            </a:extLst>
          </p:cNvPr>
          <p:cNvPicPr>
            <a:picLocks noChangeAspect="1"/>
          </p:cNvPicPr>
          <p:nvPr/>
        </p:nvPicPr>
        <p:blipFill>
          <a:blip r:embed="rId2"/>
          <a:stretch>
            <a:fillRect/>
          </a:stretch>
        </p:blipFill>
        <p:spPr>
          <a:xfrm>
            <a:off x="522255" y="2957900"/>
            <a:ext cx="7467600" cy="3246535"/>
          </a:xfrm>
          <a:prstGeom prst="rect">
            <a:avLst/>
          </a:prstGeom>
        </p:spPr>
      </p:pic>
    </p:spTree>
    <p:extLst>
      <p:ext uri="{BB962C8B-B14F-4D97-AF65-F5344CB8AC3E}">
        <p14:creationId xmlns:p14="http://schemas.microsoft.com/office/powerpoint/2010/main" val="2664284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483318" y="6534150"/>
            <a:ext cx="508000" cy="228600"/>
          </a:xfrm>
        </p:spPr>
        <p:txBody>
          <a:bodyPr/>
          <a:lstStyle/>
          <a:p>
            <a:fld id="{C4C5411A-C02D-49EF-A313-6C2D6A9C6A32}" type="slidenum">
              <a:rPr lang="en-US" smtClean="0">
                <a:solidFill>
                  <a:prstClr val="black"/>
                </a:solidFill>
              </a:rPr>
              <a:pPr/>
              <a:t>21</a:t>
            </a:fld>
            <a:endParaRPr lang="en-US">
              <a:solidFill>
                <a:prstClr val="black"/>
              </a:solidFill>
            </a:endParaRPr>
          </a:p>
        </p:txBody>
      </p:sp>
      <p:sp>
        <p:nvSpPr>
          <p:cNvPr id="3" name="Shape 329"/>
          <p:cNvSpPr/>
          <p:nvPr/>
        </p:nvSpPr>
        <p:spPr>
          <a:xfrm>
            <a:off x="7711232" y="544896"/>
            <a:ext cx="3464768" cy="3318791"/>
          </a:xfrm>
          <a:prstGeom prst="rect">
            <a:avLst/>
          </a:prstGeom>
          <a:solidFill>
            <a:srgbClr val="DDDDDD"/>
          </a:solidFill>
          <a:ln w="12700" cap="flat" cmpd="sng">
            <a:solidFill>
              <a:srgbClr val="BFBFBF"/>
            </a:solidFill>
            <a:prstDash val="solid"/>
            <a:miter/>
            <a:headEnd type="none" w="med" len="med"/>
            <a:tailEnd type="none" w="med" len="med"/>
          </a:ln>
        </p:spPr>
        <p:txBody>
          <a:bodyPr lIns="91433" tIns="45700" rIns="91433" bIns="45700" anchor="t" anchorCtr="0">
            <a:noAutofit/>
          </a:bodyPr>
          <a:lstStyle/>
          <a:p>
            <a:pPr>
              <a:buSzPct val="25000"/>
            </a:pPr>
            <a:r>
              <a:rPr lang="en" sz="1850" u="sng">
                <a:solidFill>
                  <a:schemeClr val="dk1"/>
                </a:solidFill>
                <a:latin typeface="Cambria"/>
                <a:ea typeface="Cambria"/>
                <a:cs typeface="Cambria"/>
                <a:sym typeface="Cambria"/>
              </a:rPr>
              <a:t>Performance </a:t>
            </a:r>
            <a:r>
              <a:rPr lang="en" sz="1300" u="sng">
                <a:solidFill>
                  <a:schemeClr val="dk1"/>
                </a:solidFill>
                <a:latin typeface="Cambria"/>
                <a:ea typeface="Cambria"/>
                <a:cs typeface="Cambria"/>
                <a:sym typeface="Cambria"/>
              </a:rPr>
              <a:t>(YTD)</a:t>
            </a:r>
            <a:r>
              <a:rPr lang="en" sz="1850" u="sng">
                <a:solidFill>
                  <a:schemeClr val="dk1"/>
                </a:solidFill>
                <a:latin typeface="Cambria"/>
                <a:ea typeface="Cambria"/>
                <a:cs typeface="Cambria"/>
                <a:sym typeface="Cambria"/>
              </a:rPr>
              <a:t>: </a:t>
            </a:r>
            <a:endParaRPr lang="en" sz="1867" u="sng">
              <a:solidFill>
                <a:schemeClr val="dk1"/>
              </a:solidFill>
              <a:latin typeface="Cambria"/>
              <a:ea typeface="Cambria"/>
              <a:cs typeface="Cambria"/>
              <a:sym typeface="Cambria"/>
            </a:endParaRPr>
          </a:p>
          <a:p>
            <a:pPr algn="ctr">
              <a:buSzPct val="25000"/>
            </a:pPr>
            <a:r>
              <a:rPr lang="en" sz="3300">
                <a:solidFill>
                  <a:srgbClr val="005A3C"/>
                </a:solidFill>
                <a:latin typeface="Cambria"/>
                <a:ea typeface="Cambria"/>
                <a:cs typeface="Cambria"/>
                <a:sym typeface="Cambria"/>
              </a:rPr>
              <a:t>21.35%</a:t>
            </a:r>
            <a:endParaRPr lang="en" sz="3300">
              <a:solidFill>
                <a:srgbClr val="008000"/>
              </a:solidFill>
              <a:latin typeface="Cambria"/>
              <a:ea typeface="Cambria"/>
              <a:cs typeface="Cambria"/>
              <a:sym typeface="Cambria"/>
            </a:endParaRPr>
          </a:p>
          <a:p>
            <a:pPr>
              <a:buSzPct val="25000"/>
            </a:pPr>
            <a:endParaRPr lang="en" sz="1850" u="sng">
              <a:solidFill>
                <a:schemeClr val="dk1"/>
              </a:solidFill>
              <a:latin typeface="Cambria"/>
              <a:ea typeface="Cambria"/>
              <a:cs typeface="Cambria"/>
              <a:sym typeface="Cambria"/>
            </a:endParaRPr>
          </a:p>
          <a:p>
            <a:pPr>
              <a:buSzPct val="25000"/>
            </a:pPr>
            <a:r>
              <a:rPr lang="en" sz="1850" u="sng">
                <a:solidFill>
                  <a:schemeClr val="dk1"/>
                </a:solidFill>
                <a:latin typeface="Cambria"/>
                <a:ea typeface="Cambria"/>
                <a:cs typeface="Cambria"/>
                <a:sym typeface="Cambria"/>
              </a:rPr>
              <a:t>Portfolio Holdings:</a:t>
            </a:r>
            <a:endParaRPr lang="en" sz="1850" u="sng">
              <a:solidFill>
                <a:schemeClr val="dk1"/>
              </a:solidFill>
              <a:latin typeface="Cambria"/>
              <a:ea typeface="Cambria"/>
              <a:cs typeface="Cambria"/>
            </a:endParaRPr>
          </a:p>
          <a:p>
            <a:pPr marL="171450" lvl="0" indent="-171450">
              <a:buFont typeface="Arial" charset="0"/>
              <a:buChar char="•"/>
            </a:pPr>
            <a:r>
              <a:rPr lang="en-US" sz="1600">
                <a:solidFill>
                  <a:schemeClr val="dk1"/>
                </a:solidFill>
                <a:latin typeface="Cambria"/>
                <a:ea typeface="Cambria"/>
                <a:cs typeface="Cambria"/>
                <a:sym typeface="Cambria"/>
              </a:rPr>
              <a:t>Communication Services ETF (XLC)</a:t>
            </a:r>
            <a:endParaRPr lang="en-US" sz="1600">
              <a:solidFill>
                <a:schemeClr val="dk1"/>
              </a:solidFill>
              <a:latin typeface="Cambria"/>
              <a:ea typeface="Cambria"/>
              <a:cs typeface="Cambria"/>
            </a:endParaRPr>
          </a:p>
          <a:p>
            <a:pPr marL="171450" lvl="0" indent="-171450">
              <a:buFont typeface="Arial" charset="0"/>
              <a:buChar char="•"/>
            </a:pPr>
            <a:r>
              <a:rPr lang="en-US" sz="1600">
                <a:solidFill>
                  <a:schemeClr val="dk1"/>
                </a:solidFill>
                <a:latin typeface="Cambria"/>
                <a:ea typeface="Cambria"/>
                <a:cs typeface="Cambria"/>
                <a:sym typeface="Cambria"/>
              </a:rPr>
              <a:t>Comcast (CMCSA)</a:t>
            </a:r>
            <a:endParaRPr lang="en-US" sz="1600">
              <a:solidFill>
                <a:schemeClr val="dk1"/>
              </a:solidFill>
              <a:latin typeface="Cambria"/>
              <a:ea typeface="Cambria"/>
              <a:cs typeface="Cambria"/>
            </a:endParaRPr>
          </a:p>
          <a:p>
            <a:pPr marL="171450" lvl="0" indent="-171450">
              <a:buFont typeface="Arial" charset="0"/>
              <a:buChar char="•"/>
            </a:pPr>
            <a:r>
              <a:rPr lang="en-US" sz="1600">
                <a:solidFill>
                  <a:schemeClr val="dk1"/>
                </a:solidFill>
                <a:latin typeface="Cambria"/>
                <a:ea typeface="Cambria"/>
                <a:cs typeface="Cambria"/>
                <a:sym typeface="Cambria"/>
              </a:rPr>
              <a:t>AT&amp;T (T)</a:t>
            </a:r>
            <a:endParaRPr lang="en-US" sz="1600">
              <a:solidFill>
                <a:schemeClr val="dk1"/>
              </a:solidFill>
              <a:latin typeface="Cambria"/>
              <a:ea typeface="Cambria"/>
              <a:cs typeface="Cambria"/>
            </a:endParaRPr>
          </a:p>
          <a:p>
            <a:pPr lvl="0"/>
            <a:endParaRPr lang="en-US" sz="1867">
              <a:solidFill>
                <a:schemeClr val="dk1"/>
              </a:solidFill>
              <a:latin typeface="Cambria"/>
              <a:ea typeface="Cambria"/>
              <a:cs typeface="Cambria"/>
            </a:endParaRPr>
          </a:p>
          <a:p>
            <a:pPr>
              <a:buSzPct val="25000"/>
            </a:pPr>
            <a:r>
              <a:rPr lang="en" sz="1850" u="sng">
                <a:solidFill>
                  <a:schemeClr val="dk1"/>
                </a:solidFill>
                <a:latin typeface="Cambria"/>
                <a:ea typeface="Cambria"/>
                <a:cs typeface="Cambria"/>
                <a:sym typeface="Cambria"/>
              </a:rPr>
              <a:t>Stocks to Watch:</a:t>
            </a:r>
            <a:endParaRPr lang="en" sz="1850" u="sng">
              <a:solidFill>
                <a:schemeClr val="dk1"/>
              </a:solidFill>
              <a:latin typeface="Cambria"/>
              <a:ea typeface="Cambria"/>
              <a:cs typeface="Cambria"/>
            </a:endParaRPr>
          </a:p>
          <a:p>
            <a:pPr marL="219710" indent="-219710">
              <a:buClr>
                <a:schemeClr val="dk1"/>
              </a:buClr>
              <a:buSzPct val="100000"/>
              <a:buFont typeface="Arial"/>
              <a:buChar char="•"/>
            </a:pPr>
            <a:r>
              <a:rPr lang="en-US" sz="1600" err="1">
                <a:solidFill>
                  <a:schemeClr val="dk1"/>
                </a:solidFill>
                <a:latin typeface="Cambria"/>
                <a:ea typeface="Cambria"/>
                <a:cs typeface="Cambria"/>
                <a:sym typeface="Cambria"/>
              </a:rPr>
              <a:t>InterActive</a:t>
            </a:r>
            <a:r>
              <a:rPr lang="en-US" sz="1600">
                <a:solidFill>
                  <a:schemeClr val="dk1"/>
                </a:solidFill>
                <a:latin typeface="Cambria"/>
                <a:ea typeface="Cambria"/>
                <a:cs typeface="Cambria"/>
                <a:sym typeface="Cambria"/>
              </a:rPr>
              <a:t> Corp  (IAC)</a:t>
            </a:r>
            <a:endParaRPr lang="en-US" sz="1600">
              <a:solidFill>
                <a:schemeClr val="dk1"/>
              </a:solidFill>
              <a:latin typeface="Cambria"/>
              <a:ea typeface="Cambria"/>
              <a:cs typeface="Cambria"/>
            </a:endParaRPr>
          </a:p>
          <a:p>
            <a:pPr marL="219710" indent="-219710">
              <a:buClr>
                <a:schemeClr val="dk1"/>
              </a:buClr>
              <a:buSzPct val="100000"/>
              <a:buFont typeface="Arial"/>
              <a:buChar char="•"/>
            </a:pPr>
            <a:r>
              <a:rPr lang="en-US" sz="1600">
                <a:solidFill>
                  <a:schemeClr val="dk1"/>
                </a:solidFill>
                <a:latin typeface="Cambria"/>
                <a:ea typeface="Cambria"/>
                <a:cs typeface="Cambria"/>
                <a:sym typeface="Cambria"/>
              </a:rPr>
              <a:t>Verizon (VZ)</a:t>
            </a:r>
            <a:endParaRPr sz="1600">
              <a:solidFill>
                <a:schemeClr val="dk1"/>
              </a:solidFill>
              <a:latin typeface="Cambria"/>
              <a:ea typeface="Cambria"/>
              <a:cs typeface="Cambria"/>
            </a:endParaRPr>
          </a:p>
          <a:p>
            <a:pPr marL="219710" indent="-219710">
              <a:buClr>
                <a:schemeClr val="dk1"/>
              </a:buClr>
            </a:pPr>
            <a:endParaRPr sz="1600">
              <a:solidFill>
                <a:schemeClr val="dk1"/>
              </a:solidFill>
              <a:latin typeface="Cambria"/>
              <a:ea typeface="Cambria"/>
              <a:cs typeface="Cambria"/>
            </a:endParaRPr>
          </a:p>
          <a:p>
            <a:endParaRPr sz="1600">
              <a:solidFill>
                <a:schemeClr val="dk1"/>
              </a:solidFill>
              <a:latin typeface="Cambria"/>
              <a:ea typeface="Cambria"/>
              <a:cs typeface="Cambria"/>
              <a:sym typeface="Cambria"/>
            </a:endParaRPr>
          </a:p>
          <a:p>
            <a:pPr marL="219710" indent="-219710">
              <a:buClr>
                <a:schemeClr val="dk1"/>
              </a:buClr>
            </a:pPr>
            <a:endParaRPr sz="1600">
              <a:solidFill>
                <a:schemeClr val="dk1"/>
              </a:solidFill>
              <a:latin typeface="Cambria"/>
              <a:ea typeface="Cambria"/>
              <a:cs typeface="Cambria"/>
            </a:endParaRPr>
          </a:p>
          <a:p>
            <a:endParaRPr sz="1067">
              <a:solidFill>
                <a:schemeClr val="dk1"/>
              </a:solidFill>
              <a:latin typeface="Cambria"/>
              <a:ea typeface="Cambria"/>
              <a:cs typeface="Cambria"/>
              <a:sym typeface="Cambria"/>
            </a:endParaRPr>
          </a:p>
        </p:txBody>
      </p:sp>
      <p:sp>
        <p:nvSpPr>
          <p:cNvPr id="6" name="Shape 325"/>
          <p:cNvSpPr txBox="1">
            <a:spLocks noGrp="1"/>
          </p:cNvSpPr>
          <p:nvPr>
            <p:ph type="title"/>
          </p:nvPr>
        </p:nvSpPr>
        <p:spPr>
          <a:xfrm>
            <a:off x="595100" y="437324"/>
            <a:ext cx="6790744" cy="740800"/>
          </a:xfrm>
          <a:prstGeom prst="rect">
            <a:avLst/>
          </a:prstGeom>
          <a:noFill/>
          <a:ln>
            <a:noFill/>
          </a:ln>
        </p:spPr>
        <p:txBody>
          <a:bodyPr vert="horz" lIns="91433" tIns="45700" rIns="91433" bIns="45700" rtlCol="0" anchor="ctr" anchorCtr="0">
            <a:noAutofit/>
          </a:bodyPr>
          <a:lstStyle/>
          <a:p>
            <a:pPr>
              <a:spcBef>
                <a:spcPts val="0"/>
              </a:spcBef>
              <a:buClr>
                <a:schemeClr val="dk1"/>
              </a:buClr>
              <a:buSzPct val="25000"/>
            </a:pPr>
            <a:r>
              <a:rPr lang="en" sz="3000" cap="none">
                <a:solidFill>
                  <a:schemeClr val="dk1"/>
                </a:solidFill>
                <a:latin typeface="Cambria"/>
                <a:ea typeface="Cambria"/>
                <a:cs typeface="Cambria"/>
                <a:sym typeface="Cambria"/>
              </a:rPr>
              <a:t>Telecommunications</a:t>
            </a:r>
            <a:endParaRPr lang="en" sz="4800">
              <a:solidFill>
                <a:schemeClr val="dk1"/>
              </a:solidFill>
              <a:latin typeface="Cambria"/>
              <a:ea typeface="Cambria"/>
              <a:cs typeface="Cambria"/>
              <a:sym typeface="Cambria"/>
            </a:endParaRPr>
          </a:p>
        </p:txBody>
      </p:sp>
      <p:sp>
        <p:nvSpPr>
          <p:cNvPr id="7" name="Shape 326"/>
          <p:cNvSpPr txBox="1">
            <a:spLocks noGrp="1"/>
          </p:cNvSpPr>
          <p:nvPr>
            <p:ph type="body" idx="1"/>
          </p:nvPr>
        </p:nvSpPr>
        <p:spPr>
          <a:xfrm>
            <a:off x="595099" y="1262731"/>
            <a:ext cx="7213675" cy="1285260"/>
          </a:xfrm>
          <a:prstGeom prst="rect">
            <a:avLst/>
          </a:prstGeom>
          <a:noFill/>
          <a:ln>
            <a:noFill/>
          </a:ln>
        </p:spPr>
        <p:txBody>
          <a:bodyPr vert="horz" lIns="91433" tIns="45700" rIns="91433" bIns="45700" rtlCol="0" anchor="t" anchorCtr="0">
            <a:noAutofit/>
          </a:bodyPr>
          <a:lstStyle/>
          <a:p>
            <a:pPr>
              <a:buSzPct val="25000"/>
            </a:pPr>
            <a:r>
              <a:rPr lang="en-US" sz="1600">
                <a:solidFill>
                  <a:schemeClr val="tx1"/>
                </a:solidFill>
                <a:latin typeface="Cambria"/>
                <a:ea typeface="Cambria" charset="0"/>
                <a:cs typeface="Cambria" charset="0"/>
              </a:rPr>
              <a:t>The Telecommunications sector consists of companies that facilitate communication through telecommunications platforms and media services. The sector is split into four major categories including: Diversified Telecommunication Services, Entertainment, Interactive Media &amp; Services, and Media. </a:t>
            </a:r>
            <a:endParaRPr lang="en" sz="1600">
              <a:solidFill>
                <a:schemeClr val="tx1"/>
              </a:solidFill>
              <a:latin typeface="Cambria" charset="0"/>
              <a:ea typeface="Cambria" charset="0"/>
              <a:cs typeface="Cambria" charset="0"/>
              <a:sym typeface="Times New Roman"/>
            </a:endParaRPr>
          </a:p>
        </p:txBody>
      </p:sp>
      <p:grpSp>
        <p:nvGrpSpPr>
          <p:cNvPr id="8" name="Shape 265">
            <a:extLst>
              <a:ext uri="{FF2B5EF4-FFF2-40B4-BE49-F238E27FC236}">
                <a16:creationId xmlns="" xmlns:a16="http://schemas.microsoft.com/office/drawing/2014/main" id="{7C667B44-EC2C-4BD8-B869-5E5E5BBB8240}"/>
              </a:ext>
            </a:extLst>
          </p:cNvPr>
          <p:cNvGrpSpPr/>
          <p:nvPr/>
        </p:nvGrpSpPr>
        <p:grpSpPr>
          <a:xfrm>
            <a:off x="7061200" y="3759837"/>
            <a:ext cx="4826000" cy="2660839"/>
            <a:chOff x="0" y="740660"/>
            <a:chExt cx="3098312" cy="1972455"/>
          </a:xfrm>
        </p:grpSpPr>
        <p:sp>
          <p:nvSpPr>
            <p:cNvPr id="9" name="Shape 266">
              <a:extLst>
                <a:ext uri="{FF2B5EF4-FFF2-40B4-BE49-F238E27FC236}">
                  <a16:creationId xmlns="" xmlns:a16="http://schemas.microsoft.com/office/drawing/2014/main" id="{F9AA2E5A-93C3-4A1B-9BAC-23C2A4C8B0C4}"/>
                </a:ext>
              </a:extLst>
            </p:cNvPr>
            <p:cNvSpPr/>
            <p:nvPr/>
          </p:nvSpPr>
          <p:spPr>
            <a:xfrm>
              <a:off x="278847" y="1019437"/>
              <a:ext cx="2695532" cy="1693678"/>
            </a:xfrm>
            <a:prstGeom prst="rect">
              <a:avLst/>
            </a:prstGeom>
            <a:solidFill>
              <a:srgbClr val="C7DBBF"/>
            </a:solidFill>
            <a:ln w="9525" cap="flat" cmpd="sng">
              <a:noFill/>
              <a:prstDash val="solid"/>
              <a:miter/>
              <a:headEnd type="none" w="med" len="med"/>
              <a:tailEnd type="none" w="med" len="med"/>
            </a:ln>
          </p:spPr>
          <p:txBody>
            <a:bodyPr lIns="68575" tIns="68575" rIns="68575" bIns="68575" anchor="ctr" anchorCtr="0">
              <a:noAutofit/>
            </a:bodyPr>
            <a:lstStyle/>
            <a:p>
              <a:pPr lvl="0">
                <a:spcBef>
                  <a:spcPts val="0"/>
                </a:spcBef>
                <a:buNone/>
              </a:pPr>
              <a:endParaRPr/>
            </a:p>
          </p:txBody>
        </p:sp>
        <p:sp>
          <p:nvSpPr>
            <p:cNvPr id="10" name="Shape 267">
              <a:extLst>
                <a:ext uri="{FF2B5EF4-FFF2-40B4-BE49-F238E27FC236}">
                  <a16:creationId xmlns="" xmlns:a16="http://schemas.microsoft.com/office/drawing/2014/main" id="{6E911AA6-6F2D-49B4-B7B0-0852A9824C99}"/>
                </a:ext>
              </a:extLst>
            </p:cNvPr>
            <p:cNvSpPr/>
            <p:nvPr/>
          </p:nvSpPr>
          <p:spPr>
            <a:xfrm>
              <a:off x="359404" y="1182354"/>
              <a:ext cx="1251718" cy="1191723"/>
            </a:xfrm>
            <a:prstGeom prst="rect">
              <a:avLst/>
            </a:prstGeom>
            <a:noFill/>
            <a:ln>
              <a:noFill/>
            </a:ln>
          </p:spPr>
          <p:txBody>
            <a:bodyPr lIns="68575" tIns="68575" rIns="68575" bIns="68575" anchor="ctr" anchorCtr="0">
              <a:noAutofit/>
            </a:bodyPr>
            <a:lstStyle/>
            <a:p>
              <a:pPr lvl="0">
                <a:spcBef>
                  <a:spcPts val="0"/>
                </a:spcBef>
                <a:buNone/>
              </a:pPr>
              <a:endParaRPr/>
            </a:p>
          </p:txBody>
        </p:sp>
        <p:sp>
          <p:nvSpPr>
            <p:cNvPr id="11" name="Shape 268">
              <a:extLst>
                <a:ext uri="{FF2B5EF4-FFF2-40B4-BE49-F238E27FC236}">
                  <a16:creationId xmlns="" xmlns:a16="http://schemas.microsoft.com/office/drawing/2014/main" id="{2A006952-FB67-4A7B-A297-550A12260D4F}"/>
                </a:ext>
              </a:extLst>
            </p:cNvPr>
            <p:cNvSpPr txBox="1"/>
            <p:nvPr/>
          </p:nvSpPr>
          <p:spPr>
            <a:xfrm>
              <a:off x="359404" y="1182355"/>
              <a:ext cx="1251719" cy="1393035"/>
            </a:xfrm>
            <a:prstGeom prst="rect">
              <a:avLst/>
            </a:prstGeom>
            <a:noFill/>
            <a:ln>
              <a:noFill/>
            </a:ln>
          </p:spPr>
          <p:txBody>
            <a:bodyPr lIns="14300" tIns="14300" rIns="14300" bIns="14300" anchor="t" anchorCtr="0">
              <a:noAutofit/>
            </a:bodyPr>
            <a:lstStyle/>
            <a:p>
              <a:pPr marL="0" marR="0" lvl="0" indent="0" algn="l" rtl="0">
                <a:lnSpc>
                  <a:spcPct val="90000"/>
                </a:lnSpc>
                <a:spcBef>
                  <a:spcPts val="300"/>
                </a:spcBef>
                <a:spcAft>
                  <a:spcPts val="0"/>
                </a:spcAft>
                <a:buClr>
                  <a:schemeClr val="dk1"/>
                </a:buClr>
                <a:buFont typeface="Calibri"/>
                <a:buNone/>
              </a:pPr>
              <a:endParaRPr sz="700">
                <a:solidFill>
                  <a:schemeClr val="dk1"/>
                </a:solidFill>
                <a:latin typeface="Calibri"/>
                <a:ea typeface="Calibri"/>
                <a:cs typeface="Calibri"/>
                <a:sym typeface="Calibri"/>
              </a:endParaRPr>
            </a:p>
          </p:txBody>
        </p:sp>
        <p:sp>
          <p:nvSpPr>
            <p:cNvPr id="12" name="Shape 269">
              <a:extLst>
                <a:ext uri="{FF2B5EF4-FFF2-40B4-BE49-F238E27FC236}">
                  <a16:creationId xmlns="" xmlns:a16="http://schemas.microsoft.com/office/drawing/2014/main" id="{90CE91E1-9CE7-42B1-9A05-1921FDDC30ED}"/>
                </a:ext>
              </a:extLst>
            </p:cNvPr>
            <p:cNvSpPr/>
            <p:nvPr/>
          </p:nvSpPr>
          <p:spPr>
            <a:xfrm>
              <a:off x="1639008" y="1182354"/>
              <a:ext cx="1251718" cy="1191723"/>
            </a:xfrm>
            <a:prstGeom prst="rect">
              <a:avLst/>
            </a:prstGeom>
            <a:noFill/>
            <a:ln>
              <a:noFill/>
            </a:ln>
          </p:spPr>
          <p:txBody>
            <a:bodyPr lIns="68575" tIns="68575" rIns="68575" bIns="68575" anchor="ctr" anchorCtr="0">
              <a:noAutofit/>
            </a:bodyPr>
            <a:lstStyle/>
            <a:p>
              <a:pPr lvl="0">
                <a:spcBef>
                  <a:spcPts val="0"/>
                </a:spcBef>
                <a:buNone/>
              </a:pPr>
              <a:endParaRPr/>
            </a:p>
          </p:txBody>
        </p:sp>
        <p:sp>
          <p:nvSpPr>
            <p:cNvPr id="13" name="Shape 270">
              <a:extLst>
                <a:ext uri="{FF2B5EF4-FFF2-40B4-BE49-F238E27FC236}">
                  <a16:creationId xmlns="" xmlns:a16="http://schemas.microsoft.com/office/drawing/2014/main" id="{E84BADBF-274E-4E5F-B576-87704E2E24C9}"/>
                </a:ext>
              </a:extLst>
            </p:cNvPr>
            <p:cNvSpPr txBox="1"/>
            <p:nvPr/>
          </p:nvSpPr>
          <p:spPr>
            <a:xfrm>
              <a:off x="1666893" y="1209913"/>
              <a:ext cx="1251719" cy="1393037"/>
            </a:xfrm>
            <a:prstGeom prst="rect">
              <a:avLst/>
            </a:prstGeom>
            <a:noFill/>
            <a:ln>
              <a:noFill/>
            </a:ln>
          </p:spPr>
          <p:txBody>
            <a:bodyPr lIns="14300" tIns="14300" rIns="14300" bIns="14300" anchor="t" anchorCtr="0">
              <a:noAutofit/>
            </a:bodyPr>
            <a:lstStyle/>
            <a:p>
              <a:pPr marL="171450" marR="0" lvl="0" indent="-171450" defTabSz="914400" eaLnBrk="1" fontAlgn="auto" latinLnBrk="0" hangingPunct="1">
                <a:lnSpc>
                  <a:spcPct val="100000"/>
                </a:lnSpc>
                <a:spcBef>
                  <a:spcPts val="0"/>
                </a:spcBef>
                <a:spcAft>
                  <a:spcPts val="0"/>
                </a:spcAft>
                <a:buClr>
                  <a:schemeClr val="dk1"/>
                </a:buClr>
                <a:buSzPct val="25000"/>
                <a:buFont typeface="Arial" charset="0"/>
                <a:buChar char="•"/>
                <a:tabLst/>
                <a:defRPr/>
              </a:pPr>
              <a:endParaRPr lang="en" sz="800">
                <a:solidFill>
                  <a:schemeClr val="dk1"/>
                </a:solidFill>
                <a:latin typeface="Cambria" panose="02040503050406030204" pitchFamily="18" charset="0"/>
                <a:ea typeface="Calibri"/>
                <a:cs typeface="Calibri"/>
                <a:sym typeface="Calibri"/>
              </a:endParaRPr>
            </a:p>
          </p:txBody>
        </p:sp>
        <p:sp>
          <p:nvSpPr>
            <p:cNvPr id="14" name="Shape 271">
              <a:extLst>
                <a:ext uri="{FF2B5EF4-FFF2-40B4-BE49-F238E27FC236}">
                  <a16:creationId xmlns="" xmlns:a16="http://schemas.microsoft.com/office/drawing/2014/main" id="{83A12F28-B781-44B3-B38F-2D13D0F765CB}"/>
                </a:ext>
              </a:extLst>
            </p:cNvPr>
            <p:cNvSpPr/>
            <p:nvPr/>
          </p:nvSpPr>
          <p:spPr>
            <a:xfrm>
              <a:off x="0" y="740660"/>
              <a:ext cx="526712" cy="526712"/>
            </a:xfrm>
            <a:prstGeom prst="plus">
              <a:avLst>
                <a:gd name="adj" fmla="val 32810"/>
              </a:avLst>
            </a:prstGeom>
            <a:solidFill>
              <a:srgbClr val="00B050"/>
            </a:solidFill>
            <a:ln w="12700" cap="flat" cmpd="sng">
              <a:noFill/>
              <a:prstDash val="solid"/>
              <a:miter/>
              <a:headEnd type="none" w="med" len="med"/>
              <a:tailEnd type="none" w="med" len="med"/>
            </a:ln>
          </p:spPr>
          <p:txBody>
            <a:bodyPr lIns="68575" tIns="68575" rIns="68575" bIns="68575" anchor="ctr" anchorCtr="0">
              <a:noAutofit/>
            </a:bodyPr>
            <a:lstStyle/>
            <a:p>
              <a:pPr lvl="0">
                <a:spcBef>
                  <a:spcPts val="0"/>
                </a:spcBef>
                <a:buNone/>
              </a:pPr>
              <a:endParaRPr/>
            </a:p>
          </p:txBody>
        </p:sp>
        <p:sp>
          <p:nvSpPr>
            <p:cNvPr id="15" name="Shape 272">
              <a:extLst>
                <a:ext uri="{FF2B5EF4-FFF2-40B4-BE49-F238E27FC236}">
                  <a16:creationId xmlns="" xmlns:a16="http://schemas.microsoft.com/office/drawing/2014/main" id="{B13B43CA-A69E-4113-9E1A-C018A226BBCF}"/>
                </a:ext>
              </a:extLst>
            </p:cNvPr>
            <p:cNvSpPr/>
            <p:nvPr/>
          </p:nvSpPr>
          <p:spPr>
            <a:xfrm>
              <a:off x="2602583" y="930079"/>
              <a:ext cx="495729" cy="169881"/>
            </a:xfrm>
            <a:prstGeom prst="rect">
              <a:avLst/>
            </a:prstGeom>
            <a:solidFill>
              <a:srgbClr val="FF0000"/>
            </a:solidFill>
            <a:ln w="12700" cap="flat" cmpd="sng">
              <a:noFill/>
              <a:prstDash val="solid"/>
              <a:miter/>
              <a:headEnd type="none" w="med" len="med"/>
              <a:tailEnd type="none" w="med" len="med"/>
            </a:ln>
          </p:spPr>
          <p:txBody>
            <a:bodyPr lIns="68575" tIns="68575" rIns="68575" bIns="68575" anchor="ctr" anchorCtr="0">
              <a:noAutofit/>
            </a:bodyPr>
            <a:lstStyle/>
            <a:p>
              <a:pPr lvl="0">
                <a:spcBef>
                  <a:spcPts val="0"/>
                </a:spcBef>
                <a:buNone/>
              </a:pPr>
              <a:endParaRPr/>
            </a:p>
          </p:txBody>
        </p:sp>
        <p:cxnSp>
          <p:nvCxnSpPr>
            <p:cNvPr id="16" name="Shape 273">
              <a:extLst>
                <a:ext uri="{FF2B5EF4-FFF2-40B4-BE49-F238E27FC236}">
                  <a16:creationId xmlns="" xmlns:a16="http://schemas.microsoft.com/office/drawing/2014/main" id="{5931396F-666A-4EBE-9A3D-9EC8AF92295A}"/>
                </a:ext>
              </a:extLst>
            </p:cNvPr>
            <p:cNvCxnSpPr/>
            <p:nvPr/>
          </p:nvCxnSpPr>
          <p:spPr>
            <a:xfrm flipH="1" flipV="1">
              <a:off x="1611123" y="1184901"/>
              <a:ext cx="15491" cy="1390488"/>
            </a:xfrm>
            <a:prstGeom prst="straightConnector1">
              <a:avLst/>
            </a:prstGeom>
            <a:noFill/>
            <a:ln w="12700" cap="flat" cmpd="sng">
              <a:noFill/>
              <a:prstDash val="solid"/>
              <a:miter/>
              <a:headEnd type="none" w="med" len="med"/>
              <a:tailEnd type="none" w="med" len="med"/>
            </a:ln>
          </p:spPr>
        </p:cxnSp>
      </p:grpSp>
      <p:sp>
        <p:nvSpPr>
          <p:cNvPr id="2" name="Rectangle 1">
            <a:extLst>
              <a:ext uri="{FF2B5EF4-FFF2-40B4-BE49-F238E27FC236}">
                <a16:creationId xmlns="" xmlns:a16="http://schemas.microsoft.com/office/drawing/2014/main" id="{032B0EAF-8C9D-456A-A2B2-22C4CAD46C11}"/>
              </a:ext>
            </a:extLst>
          </p:cNvPr>
          <p:cNvSpPr/>
          <p:nvPr/>
        </p:nvSpPr>
        <p:spPr>
          <a:xfrm>
            <a:off x="7769429" y="4414220"/>
            <a:ext cx="2201787" cy="1815882"/>
          </a:xfrm>
          <a:prstGeom prst="rect">
            <a:avLst/>
          </a:prstGeom>
        </p:spPr>
        <p:txBody>
          <a:bodyPr wrap="square" anchor="t">
            <a:spAutoFit/>
          </a:bodyPr>
          <a:lstStyle/>
          <a:p>
            <a:pPr>
              <a:buClr>
                <a:schemeClr val="dk1"/>
              </a:buClr>
              <a:buSzPct val="25000"/>
            </a:pPr>
            <a:r>
              <a:rPr lang="en" sz="1600">
                <a:latin typeface="Cambria"/>
                <a:ea typeface="Calibri"/>
                <a:cs typeface="Calibri"/>
                <a:sym typeface="Calibri"/>
              </a:rPr>
              <a:t>-</a:t>
            </a:r>
            <a:r>
              <a:rPr lang="en-US" sz="1600">
                <a:latin typeface="Cambria"/>
                <a:ea typeface="Calibri"/>
                <a:cs typeface="Calibri"/>
                <a:sym typeface="Calibri"/>
              </a:rPr>
              <a:t>Increased demand </a:t>
            </a:r>
            <a:endParaRPr lang="en" sz="1600">
              <a:solidFill>
                <a:schemeClr val="dk1"/>
              </a:solidFill>
              <a:latin typeface="Cambria"/>
              <a:ea typeface="Calibri"/>
              <a:cs typeface="Calibri"/>
            </a:endParaRPr>
          </a:p>
          <a:p>
            <a:pPr>
              <a:buClr>
                <a:schemeClr val="dk1"/>
              </a:buClr>
              <a:buSzPct val="25000"/>
            </a:pPr>
            <a:r>
              <a:rPr lang="en" sz="1600">
                <a:solidFill>
                  <a:schemeClr val="dk1"/>
                </a:solidFill>
                <a:latin typeface="Cambria"/>
                <a:ea typeface="Calibri"/>
                <a:cs typeface="Calibri"/>
                <a:sym typeface="Calibri"/>
              </a:rPr>
              <a:t>-Mergers and acquisi</a:t>
            </a:r>
            <a:r>
              <a:rPr lang="en" sz="1600">
                <a:latin typeface="Cambria"/>
                <a:cs typeface="Calibri"/>
                <a:sym typeface="Calibri"/>
              </a:rPr>
              <a:t>tion</a:t>
            </a:r>
            <a:endParaRPr lang="en" sz="1600">
              <a:solidFill>
                <a:schemeClr val="dk1"/>
              </a:solidFill>
              <a:latin typeface="Cambria"/>
              <a:ea typeface="Calibri"/>
              <a:cs typeface="Calibri"/>
            </a:endParaRPr>
          </a:p>
          <a:p>
            <a:pPr>
              <a:buClr>
                <a:schemeClr val="dk1"/>
              </a:buClr>
              <a:buSzPct val="25000"/>
            </a:pPr>
            <a:r>
              <a:rPr lang="en" sz="1600">
                <a:latin typeface="Cambria"/>
                <a:cs typeface="Calibri"/>
              </a:rPr>
              <a:t>-5G Network coverage</a:t>
            </a:r>
            <a:endParaRPr lang="en" sz="1600">
              <a:solidFill>
                <a:schemeClr val="dk1"/>
              </a:solidFill>
              <a:latin typeface="Calibri"/>
              <a:ea typeface="Cambria" charset="0"/>
              <a:cs typeface="Calibri"/>
            </a:endParaRPr>
          </a:p>
          <a:p>
            <a:pPr>
              <a:buClr>
                <a:schemeClr val="dk1"/>
              </a:buClr>
              <a:buSzPct val="25000"/>
            </a:pPr>
            <a:r>
              <a:rPr lang="en" sz="1600">
                <a:latin typeface="Cambria"/>
                <a:cs typeface="Calibri"/>
              </a:rPr>
              <a:t>-Increase in artificial intelligence capabilities</a:t>
            </a:r>
            <a:endParaRPr lang="en" sz="1600">
              <a:solidFill>
                <a:schemeClr val="dk1"/>
              </a:solidFill>
              <a:latin typeface="Calibri"/>
              <a:ea typeface="Cambria" charset="0"/>
              <a:cs typeface="Calibri"/>
            </a:endParaRPr>
          </a:p>
        </p:txBody>
      </p:sp>
      <p:sp>
        <p:nvSpPr>
          <p:cNvPr id="5" name="Rectangle 4">
            <a:extLst>
              <a:ext uri="{FF2B5EF4-FFF2-40B4-BE49-F238E27FC236}">
                <a16:creationId xmlns="" xmlns:a16="http://schemas.microsoft.com/office/drawing/2014/main" id="{2E806A69-1DD1-45BB-83CE-AE81C9A304E8}"/>
              </a:ext>
            </a:extLst>
          </p:cNvPr>
          <p:cNvSpPr/>
          <p:nvPr/>
        </p:nvSpPr>
        <p:spPr>
          <a:xfrm>
            <a:off x="10062163" y="4416250"/>
            <a:ext cx="1605540" cy="1569660"/>
          </a:xfrm>
          <a:prstGeom prst="rect">
            <a:avLst/>
          </a:prstGeom>
        </p:spPr>
        <p:txBody>
          <a:bodyPr wrap="square" anchor="t">
            <a:spAutoFit/>
          </a:bodyPr>
          <a:lstStyle/>
          <a:p>
            <a:pPr>
              <a:buClr>
                <a:schemeClr val="dk1"/>
              </a:buClr>
              <a:buSzPct val="25000"/>
            </a:pPr>
            <a:r>
              <a:rPr lang="en" sz="1600">
                <a:solidFill>
                  <a:schemeClr val="dk1"/>
                </a:solidFill>
                <a:latin typeface="Cambria"/>
                <a:ea typeface="Calibri"/>
                <a:cs typeface="Calibri"/>
                <a:sym typeface="Calibri"/>
              </a:rPr>
              <a:t>-I</a:t>
            </a:r>
            <a:r>
              <a:rPr lang="en" sz="1600">
                <a:latin typeface="Cambria"/>
                <a:ea typeface="Cambria" charset="0"/>
                <a:cs typeface="Cambria" charset="0"/>
              </a:rPr>
              <a:t>ncreased competition </a:t>
            </a:r>
          </a:p>
          <a:p>
            <a:pPr>
              <a:buClr>
                <a:schemeClr val="dk1"/>
              </a:buClr>
              <a:buSzPct val="25000"/>
            </a:pPr>
            <a:r>
              <a:rPr lang="en" sz="1600">
                <a:solidFill>
                  <a:schemeClr val="dk1"/>
                </a:solidFill>
                <a:latin typeface="Cambria"/>
                <a:ea typeface="Cambria" charset="0"/>
                <a:cs typeface="Cambria" charset="0"/>
              </a:rPr>
              <a:t>-Policy and regulation</a:t>
            </a:r>
          </a:p>
          <a:p>
            <a:pPr>
              <a:buClr>
                <a:schemeClr val="dk1"/>
              </a:buClr>
              <a:buSzPct val="25000"/>
            </a:pPr>
            <a:r>
              <a:rPr lang="en" sz="1600">
                <a:solidFill>
                  <a:schemeClr val="dk1"/>
                </a:solidFill>
                <a:latin typeface="Cambria"/>
                <a:ea typeface="Cambria" charset="0"/>
                <a:cs typeface="Cambria" charset="0"/>
              </a:rPr>
              <a:t>-Risks in security breach</a:t>
            </a:r>
          </a:p>
        </p:txBody>
      </p:sp>
      <p:pic>
        <p:nvPicPr>
          <p:cNvPr id="19" name="Picture 18">
            <a:extLst>
              <a:ext uri="{FF2B5EF4-FFF2-40B4-BE49-F238E27FC236}">
                <a16:creationId xmlns="" xmlns:a16="http://schemas.microsoft.com/office/drawing/2014/main" id="{5C6FAC18-3A35-4BBC-B99C-444C149D9CC6}"/>
              </a:ext>
            </a:extLst>
          </p:cNvPr>
          <p:cNvPicPr>
            <a:picLocks noChangeAspect="1"/>
          </p:cNvPicPr>
          <p:nvPr/>
        </p:nvPicPr>
        <p:blipFill>
          <a:blip r:embed="rId2"/>
          <a:stretch>
            <a:fillRect/>
          </a:stretch>
        </p:blipFill>
        <p:spPr>
          <a:xfrm>
            <a:off x="388788" y="2632599"/>
            <a:ext cx="6697856" cy="3571322"/>
          </a:xfrm>
          <a:prstGeom prst="rect">
            <a:avLst/>
          </a:prstGeom>
        </p:spPr>
      </p:pic>
    </p:spTree>
    <p:extLst>
      <p:ext uri="{BB962C8B-B14F-4D97-AF65-F5344CB8AC3E}">
        <p14:creationId xmlns:p14="http://schemas.microsoft.com/office/powerpoint/2010/main" val="16009265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439525" y="6481339"/>
            <a:ext cx="508000" cy="228600"/>
          </a:xfrm>
        </p:spPr>
        <p:txBody>
          <a:bodyPr/>
          <a:lstStyle/>
          <a:p>
            <a:fld id="{C4C5411A-C02D-49EF-A313-6C2D6A9C6A32}" type="slidenum">
              <a:rPr lang="en-US" smtClean="0">
                <a:solidFill>
                  <a:prstClr val="black"/>
                </a:solidFill>
              </a:rPr>
              <a:pPr/>
              <a:t>22</a:t>
            </a:fld>
            <a:endParaRPr lang="en-US">
              <a:solidFill>
                <a:prstClr val="black"/>
              </a:solidFill>
            </a:endParaRPr>
          </a:p>
        </p:txBody>
      </p:sp>
      <p:sp>
        <p:nvSpPr>
          <p:cNvPr id="3" name="Shape 341"/>
          <p:cNvSpPr/>
          <p:nvPr/>
        </p:nvSpPr>
        <p:spPr>
          <a:xfrm>
            <a:off x="8855505" y="826326"/>
            <a:ext cx="2482060" cy="2898028"/>
          </a:xfrm>
          <a:prstGeom prst="rect">
            <a:avLst/>
          </a:prstGeom>
          <a:solidFill>
            <a:srgbClr val="DDDDDD"/>
          </a:solidFill>
          <a:ln w="12700" cap="flat" cmpd="sng">
            <a:solidFill>
              <a:srgbClr val="BFBFBF"/>
            </a:solidFill>
            <a:prstDash val="solid"/>
            <a:miter/>
            <a:headEnd type="none" w="med" len="med"/>
            <a:tailEnd type="none" w="med" len="med"/>
          </a:ln>
        </p:spPr>
        <p:txBody>
          <a:bodyPr lIns="91433" tIns="45700" rIns="91433" bIns="45700" anchor="t" anchorCtr="0">
            <a:noAutofit/>
          </a:bodyPr>
          <a:lstStyle/>
          <a:p>
            <a:pPr>
              <a:buSzPct val="25000"/>
            </a:pPr>
            <a:r>
              <a:rPr lang="en" sz="1850" u="sng">
                <a:solidFill>
                  <a:schemeClr val="dk1"/>
                </a:solidFill>
                <a:latin typeface="Cambria"/>
                <a:ea typeface="Cambria"/>
                <a:cs typeface="Cambria"/>
                <a:sym typeface="Cambria"/>
              </a:rPr>
              <a:t>Performance </a:t>
            </a:r>
            <a:r>
              <a:rPr lang="en" sz="1300" u="sng">
                <a:solidFill>
                  <a:schemeClr val="dk1"/>
                </a:solidFill>
                <a:latin typeface="Cambria"/>
                <a:ea typeface="Cambria"/>
                <a:cs typeface="Cambria"/>
                <a:sym typeface="Cambria"/>
              </a:rPr>
              <a:t>(YTD)</a:t>
            </a:r>
            <a:r>
              <a:rPr lang="en" sz="1850" u="sng">
                <a:solidFill>
                  <a:schemeClr val="dk1"/>
                </a:solidFill>
                <a:latin typeface="Cambria"/>
                <a:ea typeface="Cambria"/>
                <a:cs typeface="Cambria"/>
                <a:sym typeface="Cambria"/>
              </a:rPr>
              <a:t>: </a:t>
            </a:r>
            <a:endParaRPr lang="en" sz="1867" u="sng">
              <a:solidFill>
                <a:schemeClr val="dk1"/>
              </a:solidFill>
              <a:latin typeface="Cambria"/>
              <a:ea typeface="Cambria"/>
              <a:cs typeface="Cambria"/>
              <a:sym typeface="Cambria"/>
            </a:endParaRPr>
          </a:p>
          <a:p>
            <a:pPr algn="ctr">
              <a:buSzPct val="25000"/>
            </a:pPr>
            <a:r>
              <a:rPr lang="en" sz="3300">
                <a:solidFill>
                  <a:srgbClr val="005A3C"/>
                </a:solidFill>
                <a:latin typeface="Cambria"/>
                <a:ea typeface="Cambria"/>
                <a:cs typeface="Cambria"/>
                <a:sym typeface="Cambria"/>
              </a:rPr>
              <a:t>14.82%</a:t>
            </a:r>
            <a:endParaRPr lang="en" sz="3300">
              <a:solidFill>
                <a:srgbClr val="38761D"/>
              </a:solidFill>
              <a:latin typeface="Cambria"/>
              <a:ea typeface="Cambria"/>
              <a:cs typeface="Cambria"/>
              <a:sym typeface="Cambria"/>
            </a:endParaRPr>
          </a:p>
          <a:p>
            <a:pPr algn="ctr"/>
            <a:endParaRPr sz="1867" u="sng">
              <a:solidFill>
                <a:schemeClr val="dk1"/>
              </a:solidFill>
              <a:latin typeface="Cambria"/>
              <a:ea typeface="Cambria"/>
              <a:cs typeface="Cambria"/>
              <a:sym typeface="Cambria"/>
            </a:endParaRPr>
          </a:p>
          <a:p>
            <a:pPr>
              <a:buSzPct val="25000"/>
            </a:pPr>
            <a:r>
              <a:rPr lang="en" sz="1850" u="sng">
                <a:solidFill>
                  <a:schemeClr val="dk1"/>
                </a:solidFill>
                <a:latin typeface="Cambria"/>
                <a:ea typeface="Cambria"/>
                <a:cs typeface="Cambria"/>
                <a:sym typeface="Cambria"/>
              </a:rPr>
              <a:t>Portfolio Holdings:</a:t>
            </a:r>
            <a:endParaRPr lang="en" sz="1850" u="sng">
              <a:solidFill>
                <a:schemeClr val="dk1"/>
              </a:solidFill>
              <a:latin typeface="Cambria"/>
              <a:ea typeface="Cambria"/>
              <a:cs typeface="Cambria"/>
            </a:endParaRPr>
          </a:p>
          <a:p>
            <a:pPr marL="219710" indent="-219710">
              <a:buClr>
                <a:schemeClr val="dk1"/>
              </a:buClr>
              <a:buSzPct val="100000"/>
              <a:buFont typeface="Arial"/>
              <a:buChar char="•"/>
            </a:pPr>
            <a:r>
              <a:rPr lang="en-US" sz="1600">
                <a:solidFill>
                  <a:schemeClr val="dk1"/>
                </a:solidFill>
                <a:latin typeface="Cambria"/>
                <a:ea typeface="Cambria"/>
                <a:cs typeface="Cambria"/>
                <a:sym typeface="Cambria"/>
              </a:rPr>
              <a:t>Utilities ETF (XLU)</a:t>
            </a:r>
            <a:endParaRPr lang="en" sz="1600">
              <a:solidFill>
                <a:schemeClr val="dk1"/>
              </a:solidFill>
              <a:latin typeface="Cambria"/>
              <a:ea typeface="Cambria"/>
              <a:cs typeface="Cambria"/>
            </a:endParaRPr>
          </a:p>
          <a:p>
            <a:endParaRPr sz="1867">
              <a:solidFill>
                <a:schemeClr val="dk1"/>
              </a:solidFill>
              <a:latin typeface="Cambria"/>
              <a:ea typeface="Cambria"/>
              <a:cs typeface="Cambria"/>
              <a:sym typeface="Cambria"/>
            </a:endParaRPr>
          </a:p>
          <a:p>
            <a:pPr>
              <a:buSzPct val="25000"/>
            </a:pPr>
            <a:r>
              <a:rPr lang="en" sz="1850" u="sng">
                <a:solidFill>
                  <a:schemeClr val="dk1"/>
                </a:solidFill>
                <a:latin typeface="Cambria"/>
                <a:ea typeface="Cambria"/>
                <a:cs typeface="Cambria"/>
                <a:sym typeface="Cambria"/>
              </a:rPr>
              <a:t>Stocks to Watch:</a:t>
            </a:r>
            <a:endParaRPr lang="en" sz="1850" u="sng">
              <a:solidFill>
                <a:schemeClr val="dk1"/>
              </a:solidFill>
              <a:latin typeface="Cambria"/>
              <a:ea typeface="Cambria"/>
              <a:cs typeface="Cambria"/>
            </a:endParaRPr>
          </a:p>
          <a:p>
            <a:pPr marL="177800" lvl="0" indent="-171450">
              <a:buClr>
                <a:schemeClr val="dk1"/>
              </a:buClr>
              <a:buFont typeface="Arial" charset="0"/>
              <a:buChar char="•"/>
            </a:pPr>
            <a:r>
              <a:rPr lang="en-US" sz="1600">
                <a:solidFill>
                  <a:schemeClr val="dk1"/>
                </a:solidFill>
                <a:latin typeface="Cambria"/>
                <a:ea typeface="Cambria"/>
                <a:cs typeface="Cambria"/>
                <a:sym typeface="Cambria"/>
              </a:rPr>
              <a:t>NextEra Energy (NEE)</a:t>
            </a:r>
            <a:endParaRPr lang="en-US" sz="1600">
              <a:solidFill>
                <a:schemeClr val="dk1"/>
              </a:solidFill>
              <a:latin typeface="Cambria"/>
              <a:ea typeface="Cambria"/>
              <a:cs typeface="Cambria"/>
            </a:endParaRPr>
          </a:p>
          <a:p>
            <a:pPr marL="177800" lvl="0" indent="-171450">
              <a:buClr>
                <a:schemeClr val="dk1"/>
              </a:buClr>
              <a:buFont typeface="Arial" charset="0"/>
              <a:buChar char="•"/>
            </a:pPr>
            <a:r>
              <a:rPr lang="en-US" sz="1600">
                <a:solidFill>
                  <a:schemeClr val="dk1"/>
                </a:solidFill>
                <a:latin typeface="Cambria"/>
                <a:ea typeface="Cambria"/>
                <a:cs typeface="Cambria"/>
                <a:sym typeface="Cambria"/>
              </a:rPr>
              <a:t>Aqua America (WTR)</a:t>
            </a:r>
            <a:endParaRPr lang="en-US" sz="1600">
              <a:solidFill>
                <a:schemeClr val="dk1"/>
              </a:solidFill>
              <a:latin typeface="Cambria"/>
              <a:ea typeface="Cambria"/>
              <a:cs typeface="Cambria"/>
            </a:endParaRPr>
          </a:p>
          <a:p>
            <a:pPr marL="219710" indent="-219710">
              <a:buClr>
                <a:schemeClr val="dk1"/>
              </a:buClr>
            </a:pPr>
            <a:endParaRPr sz="1600">
              <a:solidFill>
                <a:schemeClr val="dk1"/>
              </a:solidFill>
              <a:latin typeface="Cambria"/>
              <a:ea typeface="Cambria"/>
              <a:cs typeface="Cambria"/>
            </a:endParaRPr>
          </a:p>
          <a:p>
            <a:endParaRPr sz="1600">
              <a:solidFill>
                <a:schemeClr val="dk1"/>
              </a:solidFill>
              <a:latin typeface="Cambria"/>
              <a:ea typeface="Cambria"/>
              <a:cs typeface="Cambria"/>
              <a:sym typeface="Cambria"/>
            </a:endParaRPr>
          </a:p>
          <a:p>
            <a:pPr marL="219710" indent="-219710">
              <a:buClr>
                <a:schemeClr val="dk1"/>
              </a:buClr>
            </a:pPr>
            <a:endParaRPr sz="1600">
              <a:solidFill>
                <a:schemeClr val="dk1"/>
              </a:solidFill>
              <a:latin typeface="Cambria"/>
              <a:ea typeface="Cambria"/>
              <a:cs typeface="Cambria"/>
            </a:endParaRPr>
          </a:p>
          <a:p>
            <a:endParaRPr sz="1067">
              <a:solidFill>
                <a:schemeClr val="dk1"/>
              </a:solidFill>
              <a:latin typeface="Cambria"/>
              <a:ea typeface="Cambria"/>
              <a:cs typeface="Cambria"/>
              <a:sym typeface="Cambria"/>
            </a:endParaRPr>
          </a:p>
        </p:txBody>
      </p:sp>
      <p:sp>
        <p:nvSpPr>
          <p:cNvPr id="6" name="Shape 336"/>
          <p:cNvSpPr txBox="1">
            <a:spLocks noGrp="1"/>
          </p:cNvSpPr>
          <p:nvPr>
            <p:ph type="title"/>
          </p:nvPr>
        </p:nvSpPr>
        <p:spPr>
          <a:xfrm>
            <a:off x="590941" y="458957"/>
            <a:ext cx="7531279" cy="740800"/>
          </a:xfrm>
          <a:prstGeom prst="rect">
            <a:avLst/>
          </a:prstGeom>
          <a:noFill/>
          <a:ln>
            <a:noFill/>
          </a:ln>
        </p:spPr>
        <p:txBody>
          <a:bodyPr vert="horz" lIns="91433" tIns="45700" rIns="91433" bIns="45700" rtlCol="0" anchor="ctr" anchorCtr="0">
            <a:noAutofit/>
          </a:bodyPr>
          <a:lstStyle/>
          <a:p>
            <a:pPr>
              <a:spcBef>
                <a:spcPts val="0"/>
              </a:spcBef>
              <a:buClr>
                <a:schemeClr val="dk1"/>
              </a:buClr>
              <a:buSzPct val="25000"/>
            </a:pPr>
            <a:r>
              <a:rPr lang="en" sz="3000" cap="none">
                <a:solidFill>
                  <a:schemeClr val="dk1"/>
                </a:solidFill>
                <a:latin typeface="Cambria"/>
                <a:ea typeface="Cambria"/>
                <a:cs typeface="Cambria"/>
                <a:sym typeface="Cambria"/>
              </a:rPr>
              <a:t>Utilities</a:t>
            </a:r>
            <a:endParaRPr lang="en">
              <a:solidFill>
                <a:schemeClr val="dk1"/>
              </a:solidFill>
              <a:latin typeface="Cambria"/>
              <a:ea typeface="Cambria"/>
              <a:cs typeface="Cambria"/>
              <a:sym typeface="Cambria"/>
            </a:endParaRPr>
          </a:p>
        </p:txBody>
      </p:sp>
      <p:sp>
        <p:nvSpPr>
          <p:cNvPr id="7" name="Shape 337"/>
          <p:cNvSpPr txBox="1">
            <a:spLocks noGrp="1"/>
          </p:cNvSpPr>
          <p:nvPr>
            <p:ph type="body" idx="1"/>
          </p:nvPr>
        </p:nvSpPr>
        <p:spPr>
          <a:xfrm>
            <a:off x="595089" y="1262744"/>
            <a:ext cx="7575584" cy="1048941"/>
          </a:xfrm>
          <a:prstGeom prst="rect">
            <a:avLst/>
          </a:prstGeom>
          <a:noFill/>
          <a:ln>
            <a:noFill/>
          </a:ln>
        </p:spPr>
        <p:txBody>
          <a:bodyPr vert="horz" lIns="91433" tIns="45700" rIns="91433" bIns="45700" rtlCol="0" anchor="t" anchorCtr="0">
            <a:noAutofit/>
          </a:bodyPr>
          <a:lstStyle/>
          <a:p>
            <a:pPr lvl="0">
              <a:buSzPct val="25000"/>
            </a:pPr>
            <a:r>
              <a:rPr lang="en-US" sz="1600">
                <a:solidFill>
                  <a:schemeClr val="tx1"/>
                </a:solidFill>
                <a:latin typeface="Cambria"/>
                <a:ea typeface="Cambria" charset="0"/>
                <a:cs typeface="Cambria" charset="0"/>
              </a:rPr>
              <a:t>The Utilities sector consists of electric, gas and water companies as well as integrated providers. In general, the sector generates consistent recurring income by charging consumers and businesses that provide higher-than-average dividend yields.</a:t>
            </a:r>
            <a:endParaRPr lang="en" sz="1467">
              <a:solidFill>
                <a:schemeClr val="tx1"/>
              </a:solidFill>
              <a:latin typeface="Cambria"/>
              <a:ea typeface="Cambria"/>
              <a:cs typeface="Cambria"/>
              <a:sym typeface="Cambria"/>
            </a:endParaRPr>
          </a:p>
        </p:txBody>
      </p:sp>
      <p:grpSp>
        <p:nvGrpSpPr>
          <p:cNvPr id="8" name="Shape 265">
            <a:extLst>
              <a:ext uri="{FF2B5EF4-FFF2-40B4-BE49-F238E27FC236}">
                <a16:creationId xmlns="" xmlns:a16="http://schemas.microsoft.com/office/drawing/2014/main" id="{9A29DAD7-28CB-4FB5-9745-2167BAF515A8}"/>
              </a:ext>
            </a:extLst>
          </p:cNvPr>
          <p:cNvGrpSpPr/>
          <p:nvPr/>
        </p:nvGrpSpPr>
        <p:grpSpPr>
          <a:xfrm>
            <a:off x="8170673" y="3553310"/>
            <a:ext cx="3751613" cy="2660839"/>
            <a:chOff x="0" y="740660"/>
            <a:chExt cx="3098312" cy="1972455"/>
          </a:xfrm>
        </p:grpSpPr>
        <p:sp>
          <p:nvSpPr>
            <p:cNvPr id="9" name="Shape 266">
              <a:extLst>
                <a:ext uri="{FF2B5EF4-FFF2-40B4-BE49-F238E27FC236}">
                  <a16:creationId xmlns="" xmlns:a16="http://schemas.microsoft.com/office/drawing/2014/main" id="{8F325622-8076-4B64-9FBB-0BD573561B97}"/>
                </a:ext>
              </a:extLst>
            </p:cNvPr>
            <p:cNvSpPr/>
            <p:nvPr/>
          </p:nvSpPr>
          <p:spPr>
            <a:xfrm>
              <a:off x="278847" y="1019437"/>
              <a:ext cx="2695532" cy="1693678"/>
            </a:xfrm>
            <a:prstGeom prst="rect">
              <a:avLst/>
            </a:prstGeom>
            <a:solidFill>
              <a:srgbClr val="C7DBBF"/>
            </a:solidFill>
            <a:ln w="9525" cap="flat" cmpd="sng">
              <a:noFill/>
              <a:prstDash val="solid"/>
              <a:miter/>
              <a:headEnd type="none" w="med" len="med"/>
              <a:tailEnd type="none" w="med" len="med"/>
            </a:ln>
          </p:spPr>
          <p:txBody>
            <a:bodyPr lIns="68575" tIns="68575" rIns="68575" bIns="68575" anchor="ctr" anchorCtr="0">
              <a:noAutofit/>
            </a:bodyPr>
            <a:lstStyle/>
            <a:p>
              <a:pPr lvl="0">
                <a:spcBef>
                  <a:spcPts val="0"/>
                </a:spcBef>
                <a:buNone/>
              </a:pPr>
              <a:endParaRPr/>
            </a:p>
          </p:txBody>
        </p:sp>
        <p:sp>
          <p:nvSpPr>
            <p:cNvPr id="10" name="Shape 267">
              <a:extLst>
                <a:ext uri="{FF2B5EF4-FFF2-40B4-BE49-F238E27FC236}">
                  <a16:creationId xmlns="" xmlns:a16="http://schemas.microsoft.com/office/drawing/2014/main" id="{920DFE55-E5DC-43BE-8EE5-4C312BE03E43}"/>
                </a:ext>
              </a:extLst>
            </p:cNvPr>
            <p:cNvSpPr/>
            <p:nvPr/>
          </p:nvSpPr>
          <p:spPr>
            <a:xfrm>
              <a:off x="359404" y="1182354"/>
              <a:ext cx="1251718" cy="1191723"/>
            </a:xfrm>
            <a:prstGeom prst="rect">
              <a:avLst/>
            </a:prstGeom>
            <a:noFill/>
            <a:ln>
              <a:noFill/>
            </a:ln>
          </p:spPr>
          <p:txBody>
            <a:bodyPr lIns="68575" tIns="68575" rIns="68575" bIns="68575" anchor="ctr" anchorCtr="0">
              <a:noAutofit/>
            </a:bodyPr>
            <a:lstStyle/>
            <a:p>
              <a:pPr lvl="0">
                <a:spcBef>
                  <a:spcPts val="0"/>
                </a:spcBef>
                <a:buNone/>
              </a:pPr>
              <a:endParaRPr/>
            </a:p>
          </p:txBody>
        </p:sp>
        <p:sp>
          <p:nvSpPr>
            <p:cNvPr id="11" name="Shape 268">
              <a:extLst>
                <a:ext uri="{FF2B5EF4-FFF2-40B4-BE49-F238E27FC236}">
                  <a16:creationId xmlns="" xmlns:a16="http://schemas.microsoft.com/office/drawing/2014/main" id="{1E25AB37-B6D9-4D4B-AEBD-A47A8E9C4B15}"/>
                </a:ext>
              </a:extLst>
            </p:cNvPr>
            <p:cNvSpPr txBox="1"/>
            <p:nvPr/>
          </p:nvSpPr>
          <p:spPr>
            <a:xfrm>
              <a:off x="359404" y="1182355"/>
              <a:ext cx="1251719" cy="1393035"/>
            </a:xfrm>
            <a:prstGeom prst="rect">
              <a:avLst/>
            </a:prstGeom>
            <a:noFill/>
            <a:ln>
              <a:noFill/>
            </a:ln>
          </p:spPr>
          <p:txBody>
            <a:bodyPr lIns="14300" tIns="14300" rIns="14300" bIns="14300" anchor="t" anchorCtr="0">
              <a:noAutofit/>
            </a:bodyPr>
            <a:lstStyle/>
            <a:p>
              <a:pPr marL="0" marR="0" lvl="0" indent="0" algn="l" rtl="0">
                <a:lnSpc>
                  <a:spcPct val="90000"/>
                </a:lnSpc>
                <a:spcBef>
                  <a:spcPts val="300"/>
                </a:spcBef>
                <a:spcAft>
                  <a:spcPts val="0"/>
                </a:spcAft>
                <a:buClr>
                  <a:schemeClr val="dk1"/>
                </a:buClr>
                <a:buFont typeface="Calibri"/>
                <a:buNone/>
              </a:pPr>
              <a:endParaRPr sz="700">
                <a:solidFill>
                  <a:schemeClr val="dk1"/>
                </a:solidFill>
                <a:latin typeface="Calibri"/>
                <a:ea typeface="Calibri"/>
                <a:cs typeface="Calibri"/>
                <a:sym typeface="Calibri"/>
              </a:endParaRPr>
            </a:p>
          </p:txBody>
        </p:sp>
        <p:sp>
          <p:nvSpPr>
            <p:cNvPr id="12" name="Shape 269">
              <a:extLst>
                <a:ext uri="{FF2B5EF4-FFF2-40B4-BE49-F238E27FC236}">
                  <a16:creationId xmlns="" xmlns:a16="http://schemas.microsoft.com/office/drawing/2014/main" id="{9D755D0C-94B8-49FE-B70D-1E23340178BD}"/>
                </a:ext>
              </a:extLst>
            </p:cNvPr>
            <p:cNvSpPr/>
            <p:nvPr/>
          </p:nvSpPr>
          <p:spPr>
            <a:xfrm>
              <a:off x="1639008" y="1182354"/>
              <a:ext cx="1251718" cy="1191723"/>
            </a:xfrm>
            <a:prstGeom prst="rect">
              <a:avLst/>
            </a:prstGeom>
            <a:noFill/>
            <a:ln>
              <a:noFill/>
            </a:ln>
          </p:spPr>
          <p:txBody>
            <a:bodyPr lIns="68575" tIns="68575" rIns="68575" bIns="68575" anchor="ctr" anchorCtr="0">
              <a:noAutofit/>
            </a:bodyPr>
            <a:lstStyle/>
            <a:p>
              <a:pPr lvl="0">
                <a:spcBef>
                  <a:spcPts val="0"/>
                </a:spcBef>
                <a:buNone/>
              </a:pPr>
              <a:endParaRPr/>
            </a:p>
          </p:txBody>
        </p:sp>
        <p:sp>
          <p:nvSpPr>
            <p:cNvPr id="13" name="Shape 270">
              <a:extLst>
                <a:ext uri="{FF2B5EF4-FFF2-40B4-BE49-F238E27FC236}">
                  <a16:creationId xmlns="" xmlns:a16="http://schemas.microsoft.com/office/drawing/2014/main" id="{219A83D8-86FC-47F9-BD49-5E7BB9B1A28D}"/>
                </a:ext>
              </a:extLst>
            </p:cNvPr>
            <p:cNvSpPr txBox="1"/>
            <p:nvPr/>
          </p:nvSpPr>
          <p:spPr>
            <a:xfrm>
              <a:off x="1666893" y="1209913"/>
              <a:ext cx="1251719" cy="1393037"/>
            </a:xfrm>
            <a:prstGeom prst="rect">
              <a:avLst/>
            </a:prstGeom>
            <a:noFill/>
            <a:ln>
              <a:noFill/>
            </a:ln>
          </p:spPr>
          <p:txBody>
            <a:bodyPr lIns="14300" tIns="14300" rIns="14300" bIns="14300" anchor="t" anchorCtr="0">
              <a:noAutofit/>
            </a:bodyPr>
            <a:lstStyle/>
            <a:p>
              <a:pPr marL="171450" marR="0" lvl="0" indent="-171450" defTabSz="914400" eaLnBrk="1" fontAlgn="auto" latinLnBrk="0" hangingPunct="1">
                <a:lnSpc>
                  <a:spcPct val="100000"/>
                </a:lnSpc>
                <a:spcBef>
                  <a:spcPts val="0"/>
                </a:spcBef>
                <a:spcAft>
                  <a:spcPts val="0"/>
                </a:spcAft>
                <a:buClr>
                  <a:schemeClr val="dk1"/>
                </a:buClr>
                <a:buSzPct val="25000"/>
                <a:buFont typeface="Arial" charset="0"/>
                <a:buChar char="•"/>
                <a:tabLst/>
                <a:defRPr/>
              </a:pPr>
              <a:endParaRPr lang="en" sz="800">
                <a:solidFill>
                  <a:schemeClr val="dk1"/>
                </a:solidFill>
                <a:latin typeface="Cambria" panose="02040503050406030204" pitchFamily="18" charset="0"/>
                <a:ea typeface="Calibri"/>
                <a:cs typeface="Calibri"/>
                <a:sym typeface="Calibri"/>
              </a:endParaRPr>
            </a:p>
          </p:txBody>
        </p:sp>
        <p:sp>
          <p:nvSpPr>
            <p:cNvPr id="14" name="Shape 271">
              <a:extLst>
                <a:ext uri="{FF2B5EF4-FFF2-40B4-BE49-F238E27FC236}">
                  <a16:creationId xmlns="" xmlns:a16="http://schemas.microsoft.com/office/drawing/2014/main" id="{05AFC302-A3E3-43A3-BED9-0507FD65C4D2}"/>
                </a:ext>
              </a:extLst>
            </p:cNvPr>
            <p:cNvSpPr/>
            <p:nvPr/>
          </p:nvSpPr>
          <p:spPr>
            <a:xfrm>
              <a:off x="0" y="740660"/>
              <a:ext cx="526712" cy="526712"/>
            </a:xfrm>
            <a:prstGeom prst="plus">
              <a:avLst>
                <a:gd name="adj" fmla="val 32810"/>
              </a:avLst>
            </a:prstGeom>
            <a:solidFill>
              <a:srgbClr val="00B050"/>
            </a:solidFill>
            <a:ln w="12700" cap="flat" cmpd="sng">
              <a:noFill/>
              <a:prstDash val="solid"/>
              <a:miter/>
              <a:headEnd type="none" w="med" len="med"/>
              <a:tailEnd type="none" w="med" len="med"/>
            </a:ln>
          </p:spPr>
          <p:txBody>
            <a:bodyPr lIns="68575" tIns="68575" rIns="68575" bIns="68575" anchor="ctr" anchorCtr="0">
              <a:noAutofit/>
            </a:bodyPr>
            <a:lstStyle/>
            <a:p>
              <a:pPr lvl="0">
                <a:spcBef>
                  <a:spcPts val="0"/>
                </a:spcBef>
                <a:buNone/>
              </a:pPr>
              <a:endParaRPr/>
            </a:p>
          </p:txBody>
        </p:sp>
        <p:sp>
          <p:nvSpPr>
            <p:cNvPr id="15" name="Shape 272">
              <a:extLst>
                <a:ext uri="{FF2B5EF4-FFF2-40B4-BE49-F238E27FC236}">
                  <a16:creationId xmlns="" xmlns:a16="http://schemas.microsoft.com/office/drawing/2014/main" id="{E8CC468F-5EFC-4DC1-976F-1196085E97DC}"/>
                </a:ext>
              </a:extLst>
            </p:cNvPr>
            <p:cNvSpPr/>
            <p:nvPr/>
          </p:nvSpPr>
          <p:spPr>
            <a:xfrm>
              <a:off x="2602583" y="930079"/>
              <a:ext cx="495729" cy="169881"/>
            </a:xfrm>
            <a:prstGeom prst="rect">
              <a:avLst/>
            </a:prstGeom>
            <a:solidFill>
              <a:srgbClr val="FF0000"/>
            </a:solidFill>
            <a:ln w="12700" cap="flat" cmpd="sng">
              <a:noFill/>
              <a:prstDash val="solid"/>
              <a:miter/>
              <a:headEnd type="none" w="med" len="med"/>
              <a:tailEnd type="none" w="med" len="med"/>
            </a:ln>
          </p:spPr>
          <p:txBody>
            <a:bodyPr lIns="68575" tIns="68575" rIns="68575" bIns="68575" anchor="ctr" anchorCtr="0">
              <a:noAutofit/>
            </a:bodyPr>
            <a:lstStyle/>
            <a:p>
              <a:pPr lvl="0">
                <a:spcBef>
                  <a:spcPts val="0"/>
                </a:spcBef>
                <a:buNone/>
              </a:pPr>
              <a:endParaRPr/>
            </a:p>
          </p:txBody>
        </p:sp>
        <p:cxnSp>
          <p:nvCxnSpPr>
            <p:cNvPr id="16" name="Shape 273">
              <a:extLst>
                <a:ext uri="{FF2B5EF4-FFF2-40B4-BE49-F238E27FC236}">
                  <a16:creationId xmlns="" xmlns:a16="http://schemas.microsoft.com/office/drawing/2014/main" id="{69D5AF35-AE6D-40EF-A662-6F905A3DF48D}"/>
                </a:ext>
              </a:extLst>
            </p:cNvPr>
            <p:cNvCxnSpPr/>
            <p:nvPr/>
          </p:nvCxnSpPr>
          <p:spPr>
            <a:xfrm flipH="1" flipV="1">
              <a:off x="1611123" y="1184901"/>
              <a:ext cx="15491" cy="1390488"/>
            </a:xfrm>
            <a:prstGeom prst="straightConnector1">
              <a:avLst/>
            </a:prstGeom>
            <a:noFill/>
            <a:ln w="12700" cap="flat" cmpd="sng">
              <a:noFill/>
              <a:prstDash val="solid"/>
              <a:miter/>
              <a:headEnd type="none" w="med" len="med"/>
              <a:tailEnd type="none" w="med" len="med"/>
            </a:ln>
          </p:spPr>
        </p:cxnSp>
      </p:grpSp>
      <p:sp>
        <p:nvSpPr>
          <p:cNvPr id="2" name="Rectangle 1">
            <a:extLst>
              <a:ext uri="{FF2B5EF4-FFF2-40B4-BE49-F238E27FC236}">
                <a16:creationId xmlns="" xmlns:a16="http://schemas.microsoft.com/office/drawing/2014/main" id="{53A2D57F-20AD-4C8B-9913-DD05DB17C61B}"/>
              </a:ext>
            </a:extLst>
          </p:cNvPr>
          <p:cNvSpPr/>
          <p:nvPr/>
        </p:nvSpPr>
        <p:spPr>
          <a:xfrm>
            <a:off x="8536848" y="4139081"/>
            <a:ext cx="1504920" cy="1569660"/>
          </a:xfrm>
          <a:prstGeom prst="rect">
            <a:avLst/>
          </a:prstGeom>
        </p:spPr>
        <p:txBody>
          <a:bodyPr wrap="square" anchor="t">
            <a:spAutoFit/>
          </a:bodyPr>
          <a:lstStyle/>
          <a:p>
            <a:pPr>
              <a:buClr>
                <a:schemeClr val="dk1"/>
              </a:buClr>
              <a:buSzPct val="25000"/>
            </a:pPr>
            <a:r>
              <a:rPr lang="en" sz="1600">
                <a:latin typeface="Cambria"/>
                <a:ea typeface="Calibri"/>
                <a:cs typeface="Calibri"/>
                <a:sym typeface="Calibri"/>
              </a:rPr>
              <a:t>-Safe but limited growth potential</a:t>
            </a:r>
            <a:r>
              <a:rPr lang="en" sz="1600">
                <a:latin typeface="Cambria" panose="02040503050406030204" pitchFamily="18" charset="0"/>
                <a:ea typeface="Calibri"/>
                <a:cs typeface="Calibri"/>
              </a:rPr>
              <a:t/>
            </a:r>
            <a:br>
              <a:rPr lang="en" sz="1600">
                <a:latin typeface="Cambria" panose="02040503050406030204" pitchFamily="18" charset="0"/>
                <a:ea typeface="Calibri"/>
                <a:cs typeface="Calibri"/>
              </a:rPr>
            </a:br>
            <a:r>
              <a:rPr lang="en" sz="1600">
                <a:latin typeface="Cambria"/>
                <a:ea typeface="Cambria" charset="0"/>
                <a:cs typeface="Cambria" charset="0"/>
                <a:sym typeface="Calibri"/>
              </a:rPr>
              <a:t>-Increasing operational costs</a:t>
            </a:r>
            <a:r>
              <a:rPr lang="en-US" sz="1600">
                <a:latin typeface="Cambria"/>
                <a:ea typeface="Cambria" charset="0"/>
                <a:cs typeface="Cambria" charset="0"/>
                <a:sym typeface="Calibri"/>
              </a:rPr>
              <a:t> </a:t>
            </a:r>
            <a:endParaRPr lang="en-US" sz="1600">
              <a:solidFill>
                <a:schemeClr val="dk1"/>
              </a:solidFill>
              <a:latin typeface="Cambria"/>
              <a:ea typeface="Cambria" charset="0"/>
              <a:cs typeface="Cambria" charset="0"/>
            </a:endParaRPr>
          </a:p>
        </p:txBody>
      </p:sp>
      <p:sp>
        <p:nvSpPr>
          <p:cNvPr id="5" name="Rectangle 4">
            <a:extLst>
              <a:ext uri="{FF2B5EF4-FFF2-40B4-BE49-F238E27FC236}">
                <a16:creationId xmlns="" xmlns:a16="http://schemas.microsoft.com/office/drawing/2014/main" id="{AA834EBA-EAB8-4481-8D21-37CD08565F43}"/>
              </a:ext>
            </a:extLst>
          </p:cNvPr>
          <p:cNvSpPr/>
          <p:nvPr/>
        </p:nvSpPr>
        <p:spPr>
          <a:xfrm>
            <a:off x="9936083" y="4142832"/>
            <a:ext cx="1783962" cy="2308324"/>
          </a:xfrm>
          <a:prstGeom prst="rect">
            <a:avLst/>
          </a:prstGeom>
        </p:spPr>
        <p:txBody>
          <a:bodyPr wrap="square" anchor="t">
            <a:spAutoFit/>
          </a:bodyPr>
          <a:lstStyle/>
          <a:p>
            <a:pPr>
              <a:buClr>
                <a:schemeClr val="dk1"/>
              </a:buClr>
              <a:buSzPct val="25000"/>
            </a:pPr>
            <a:r>
              <a:rPr lang="en" sz="1600">
                <a:latin typeface="Cambria"/>
                <a:ea typeface="Calibri"/>
                <a:cs typeface="Calibri"/>
              </a:rPr>
              <a:t>-Weather forecast</a:t>
            </a:r>
          </a:p>
          <a:p>
            <a:pPr>
              <a:buClr>
                <a:schemeClr val="dk1"/>
              </a:buClr>
              <a:buSzPct val="25000"/>
            </a:pPr>
            <a:r>
              <a:rPr lang="en" sz="1600">
                <a:latin typeface="Cambria"/>
                <a:ea typeface="Calibri"/>
                <a:cs typeface="Calibri"/>
                <a:sym typeface="Calibri"/>
              </a:rPr>
              <a:t>-Sensitive to interest </a:t>
            </a:r>
            <a:r>
              <a:rPr lang="en-US" sz="1600">
                <a:latin typeface="Cambria"/>
                <a:ea typeface="Calibri"/>
                <a:cs typeface="Calibri"/>
                <a:sym typeface="Calibri"/>
              </a:rPr>
              <a:t>rate changes </a:t>
            </a:r>
            <a:endParaRPr lang="en-US" sz="1600">
              <a:latin typeface="Cambria"/>
              <a:ea typeface="Calibri"/>
              <a:cs typeface="Arial"/>
            </a:endParaRPr>
          </a:p>
          <a:p>
            <a:pPr>
              <a:buClr>
                <a:schemeClr val="dk1"/>
              </a:buClr>
              <a:buSzPct val="25000"/>
            </a:pPr>
            <a:r>
              <a:rPr lang="en" sz="1600">
                <a:latin typeface="Cambria"/>
                <a:ea typeface="Calibri"/>
                <a:cs typeface="Calibri"/>
              </a:rPr>
              <a:t>-Government policy and regulation</a:t>
            </a:r>
            <a:r>
              <a:rPr lang="en" sz="1600">
                <a:latin typeface="Cambria" panose="02040503050406030204" pitchFamily="18" charset="0"/>
                <a:ea typeface="Calibri"/>
                <a:cs typeface="Calibri"/>
              </a:rPr>
              <a:t/>
            </a:r>
            <a:br>
              <a:rPr lang="en" sz="1600">
                <a:latin typeface="Cambria" panose="02040503050406030204" pitchFamily="18" charset="0"/>
                <a:ea typeface="Calibri"/>
                <a:cs typeface="Calibri"/>
              </a:rPr>
            </a:br>
            <a:endParaRPr lang="en-US" sz="1600">
              <a:latin typeface="Cambria"/>
              <a:cs typeface="Arial"/>
            </a:endParaRPr>
          </a:p>
          <a:p>
            <a:pPr>
              <a:buClr>
                <a:schemeClr val="dk1"/>
              </a:buClr>
              <a:buSzPct val="25000"/>
            </a:pPr>
            <a:endParaRPr lang="en-US" sz="1600">
              <a:solidFill>
                <a:schemeClr val="dk1"/>
              </a:solidFill>
              <a:latin typeface="Cambria" charset="0"/>
              <a:ea typeface="Cambria" charset="0"/>
              <a:cs typeface="Cambria" charset="0"/>
            </a:endParaRPr>
          </a:p>
        </p:txBody>
      </p:sp>
      <p:pic>
        <p:nvPicPr>
          <p:cNvPr id="18" name="Picture 17">
            <a:extLst>
              <a:ext uri="{FF2B5EF4-FFF2-40B4-BE49-F238E27FC236}">
                <a16:creationId xmlns="" xmlns:a16="http://schemas.microsoft.com/office/drawing/2014/main" id="{06C02F57-AFA5-4963-8000-AD85134A28EF}"/>
              </a:ext>
            </a:extLst>
          </p:cNvPr>
          <p:cNvPicPr>
            <a:picLocks noChangeAspect="1"/>
          </p:cNvPicPr>
          <p:nvPr/>
        </p:nvPicPr>
        <p:blipFill>
          <a:blip r:embed="rId2"/>
          <a:stretch>
            <a:fillRect/>
          </a:stretch>
        </p:blipFill>
        <p:spPr>
          <a:xfrm>
            <a:off x="633161" y="2311685"/>
            <a:ext cx="7448550" cy="3902463"/>
          </a:xfrm>
          <a:prstGeom prst="rect">
            <a:avLst/>
          </a:prstGeom>
        </p:spPr>
      </p:pic>
    </p:spTree>
    <p:extLst>
      <p:ext uri="{BB962C8B-B14F-4D97-AF65-F5344CB8AC3E}">
        <p14:creationId xmlns:p14="http://schemas.microsoft.com/office/powerpoint/2010/main" val="5122448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432742" y="6518216"/>
            <a:ext cx="508000" cy="228600"/>
          </a:xfrm>
        </p:spPr>
        <p:txBody>
          <a:bodyPr/>
          <a:lstStyle/>
          <a:p>
            <a:fld id="{C4C5411A-C02D-49EF-A313-6C2D6A9C6A32}" type="slidenum">
              <a:rPr lang="en-US" smtClean="0">
                <a:solidFill>
                  <a:prstClr val="black"/>
                </a:solidFill>
              </a:rPr>
              <a:pPr/>
              <a:t>23</a:t>
            </a:fld>
            <a:endParaRPr lang="en-US">
              <a:solidFill>
                <a:prstClr val="black"/>
              </a:solidFill>
            </a:endParaRPr>
          </a:p>
        </p:txBody>
      </p:sp>
      <p:sp>
        <p:nvSpPr>
          <p:cNvPr id="3" name="Shape 263"/>
          <p:cNvSpPr/>
          <p:nvPr/>
        </p:nvSpPr>
        <p:spPr>
          <a:xfrm>
            <a:off x="8310880" y="574718"/>
            <a:ext cx="2875279" cy="2962009"/>
          </a:xfrm>
          <a:prstGeom prst="rect">
            <a:avLst/>
          </a:prstGeom>
          <a:solidFill>
            <a:srgbClr val="DDDDDD"/>
          </a:solidFill>
          <a:ln w="12700" cap="flat" cmpd="sng">
            <a:solidFill>
              <a:srgbClr val="BFBFBF"/>
            </a:solidFill>
            <a:prstDash val="solid"/>
            <a:miter/>
            <a:headEnd type="none" w="med" len="med"/>
            <a:tailEnd type="none" w="med" len="med"/>
          </a:ln>
        </p:spPr>
        <p:txBody>
          <a:bodyPr lIns="91433" tIns="45700" rIns="91433" bIns="45700" anchor="t" anchorCtr="0">
            <a:noAutofit/>
          </a:bodyPr>
          <a:lstStyle/>
          <a:p>
            <a:pPr>
              <a:buSzPct val="25000"/>
            </a:pPr>
            <a:r>
              <a:rPr lang="en" sz="1850" u="sng">
                <a:solidFill>
                  <a:schemeClr val="dk1"/>
                </a:solidFill>
                <a:latin typeface="Cambria"/>
                <a:ea typeface="Cambria"/>
                <a:cs typeface="Cambria"/>
                <a:sym typeface="Cambria"/>
              </a:rPr>
              <a:t>Performance </a:t>
            </a:r>
            <a:r>
              <a:rPr lang="en" sz="1300" u="sng">
                <a:solidFill>
                  <a:schemeClr val="dk1"/>
                </a:solidFill>
                <a:latin typeface="Cambria"/>
                <a:ea typeface="Cambria"/>
                <a:cs typeface="Cambria"/>
                <a:sym typeface="Cambria"/>
              </a:rPr>
              <a:t>(YTD)</a:t>
            </a:r>
            <a:r>
              <a:rPr lang="en" sz="1850" u="sng">
                <a:solidFill>
                  <a:schemeClr val="dk1"/>
                </a:solidFill>
                <a:latin typeface="Cambria"/>
                <a:ea typeface="Cambria"/>
                <a:cs typeface="Cambria"/>
                <a:sym typeface="Cambria"/>
              </a:rPr>
              <a:t>:</a:t>
            </a:r>
          </a:p>
          <a:p>
            <a:pPr algn="ctr">
              <a:buSzPct val="25000"/>
            </a:pPr>
            <a:r>
              <a:rPr lang="en" sz="3300">
                <a:solidFill>
                  <a:srgbClr val="005A3C"/>
                </a:solidFill>
                <a:latin typeface="Cambria"/>
                <a:ea typeface="Cambria"/>
                <a:cs typeface="Cambria"/>
                <a:sym typeface="Cambria"/>
              </a:rPr>
              <a:t>22.06%</a:t>
            </a:r>
            <a:endParaRPr lang="en" sz="3300">
              <a:solidFill>
                <a:srgbClr val="38761D"/>
              </a:solidFill>
              <a:latin typeface="Cambria"/>
              <a:ea typeface="Cambria"/>
              <a:cs typeface="Cambria"/>
              <a:sym typeface="Cambria"/>
            </a:endParaRPr>
          </a:p>
          <a:p>
            <a:pPr>
              <a:buSzPct val="25000"/>
            </a:pPr>
            <a:endParaRPr lang="en" sz="1850" u="sng">
              <a:solidFill>
                <a:schemeClr val="dk1"/>
              </a:solidFill>
              <a:latin typeface="Cambria"/>
              <a:ea typeface="Cambria"/>
              <a:cs typeface="Cambria"/>
              <a:sym typeface="Cambria"/>
            </a:endParaRPr>
          </a:p>
          <a:p>
            <a:pPr>
              <a:buSzPct val="25000"/>
            </a:pPr>
            <a:r>
              <a:rPr lang="en" sz="1850" u="sng">
                <a:solidFill>
                  <a:schemeClr val="dk1"/>
                </a:solidFill>
                <a:latin typeface="Cambria"/>
                <a:ea typeface="Cambria"/>
                <a:cs typeface="Cambria"/>
                <a:sym typeface="Cambria"/>
              </a:rPr>
              <a:t>Portfolio Holdings:</a:t>
            </a:r>
            <a:endParaRPr lang="en" sz="1850" u="sng">
              <a:solidFill>
                <a:schemeClr val="dk1"/>
              </a:solidFill>
              <a:latin typeface="Cambria"/>
              <a:ea typeface="Cambria"/>
              <a:cs typeface="Cambria"/>
            </a:endParaRPr>
          </a:p>
          <a:p>
            <a:pPr marL="219710" indent="-219710">
              <a:buClr>
                <a:schemeClr val="dk1"/>
              </a:buClr>
              <a:buSzPct val="100000"/>
              <a:buChar char="•"/>
            </a:pPr>
            <a:r>
              <a:rPr lang="en-US" sz="1600" err="1">
                <a:solidFill>
                  <a:schemeClr val="dk1"/>
                </a:solidFill>
                <a:latin typeface="Cambria"/>
                <a:ea typeface="Cambria"/>
                <a:cs typeface="Cambria"/>
                <a:sym typeface="Cambria"/>
              </a:rPr>
              <a:t>WellTower</a:t>
            </a:r>
            <a:r>
              <a:rPr lang="en-US" sz="1600">
                <a:solidFill>
                  <a:schemeClr val="dk1"/>
                </a:solidFill>
                <a:latin typeface="Cambria"/>
                <a:ea typeface="Cambria"/>
                <a:cs typeface="Cambria"/>
                <a:sym typeface="Cambria"/>
              </a:rPr>
              <a:t> Inc (WELL)</a:t>
            </a:r>
            <a:endParaRPr lang="en-US" sz="1600">
              <a:solidFill>
                <a:schemeClr val="dk1"/>
              </a:solidFill>
              <a:latin typeface="Cambria"/>
              <a:ea typeface="Cambria"/>
              <a:cs typeface="Cambria"/>
            </a:endParaRPr>
          </a:p>
          <a:p>
            <a:pPr marL="219710" indent="-219710">
              <a:buClr>
                <a:schemeClr val="dk1"/>
              </a:buClr>
              <a:buSzPct val="100000"/>
              <a:buChar char="•"/>
            </a:pPr>
            <a:r>
              <a:rPr lang="en-US" sz="1600">
                <a:solidFill>
                  <a:schemeClr val="dk1"/>
                </a:solidFill>
                <a:latin typeface="Cambria"/>
                <a:ea typeface="Cambria"/>
                <a:cs typeface="Cambria"/>
                <a:sym typeface="Cambria"/>
              </a:rPr>
              <a:t>STORE Capital Corp (STOR)</a:t>
            </a:r>
            <a:endParaRPr lang="en-US" sz="1600">
              <a:solidFill>
                <a:schemeClr val="dk1"/>
              </a:solidFill>
              <a:latin typeface="Cambria"/>
              <a:ea typeface="Cambria"/>
              <a:cs typeface="Cambria"/>
            </a:endParaRPr>
          </a:p>
          <a:p>
            <a:pPr marL="219710" indent="-219710">
              <a:buClr>
                <a:schemeClr val="dk1"/>
              </a:buClr>
              <a:buSzPct val="100000"/>
              <a:buChar char="•"/>
            </a:pPr>
            <a:r>
              <a:rPr lang="en-US" sz="1600">
                <a:solidFill>
                  <a:schemeClr val="dk1"/>
                </a:solidFill>
                <a:latin typeface="Cambria"/>
                <a:ea typeface="Cambria"/>
                <a:cs typeface="Cambria"/>
                <a:sym typeface="Cambria"/>
              </a:rPr>
              <a:t>Real Estate ETF (XLRE) </a:t>
            </a:r>
            <a:endParaRPr lang="en" sz="1600">
              <a:solidFill>
                <a:schemeClr val="dk1"/>
              </a:solidFill>
              <a:latin typeface="Cambria"/>
              <a:ea typeface="Cambria"/>
              <a:cs typeface="Cambria"/>
            </a:endParaRPr>
          </a:p>
          <a:p>
            <a:endParaRPr sz="1867">
              <a:solidFill>
                <a:schemeClr val="dk1"/>
              </a:solidFill>
              <a:latin typeface="Cambria"/>
              <a:ea typeface="Cambria"/>
              <a:cs typeface="Cambria"/>
              <a:sym typeface="Cambria"/>
            </a:endParaRPr>
          </a:p>
          <a:p>
            <a:pPr>
              <a:buSzPct val="25000"/>
            </a:pPr>
            <a:r>
              <a:rPr lang="en" sz="1850" u="sng">
                <a:solidFill>
                  <a:schemeClr val="dk1"/>
                </a:solidFill>
                <a:latin typeface="Cambria"/>
                <a:ea typeface="Cambria"/>
                <a:cs typeface="Cambria"/>
                <a:sym typeface="Cambria"/>
              </a:rPr>
              <a:t>Stocks to Watch:</a:t>
            </a:r>
            <a:endParaRPr lang="en" sz="1850" u="sng">
              <a:solidFill>
                <a:schemeClr val="dk1"/>
              </a:solidFill>
              <a:latin typeface="Cambria"/>
              <a:ea typeface="Cambria"/>
              <a:cs typeface="Cambria"/>
            </a:endParaRPr>
          </a:p>
          <a:p>
            <a:pPr marL="219710" indent="-219710">
              <a:buClr>
                <a:schemeClr val="dk1"/>
              </a:buClr>
              <a:buSzPct val="100000"/>
              <a:buChar char="•"/>
            </a:pPr>
            <a:r>
              <a:rPr lang="sv-SE" sz="1600">
                <a:solidFill>
                  <a:schemeClr val="dk1"/>
                </a:solidFill>
                <a:latin typeface="Cambria"/>
                <a:ea typeface="Cambria"/>
                <a:cs typeface="Cambria"/>
                <a:sym typeface="Cambria"/>
              </a:rPr>
              <a:t>VICI </a:t>
            </a:r>
            <a:r>
              <a:rPr lang="sv-SE" sz="1600" err="1">
                <a:solidFill>
                  <a:schemeClr val="dk1"/>
                </a:solidFill>
                <a:latin typeface="Cambria"/>
                <a:ea typeface="Cambria"/>
                <a:cs typeface="Cambria"/>
                <a:sym typeface="Cambria"/>
              </a:rPr>
              <a:t>Properties</a:t>
            </a:r>
            <a:r>
              <a:rPr lang="sv-SE" sz="1600">
                <a:solidFill>
                  <a:schemeClr val="dk1"/>
                </a:solidFill>
                <a:latin typeface="Cambria"/>
                <a:ea typeface="Cambria"/>
                <a:cs typeface="Cambria"/>
                <a:sym typeface="Cambria"/>
              </a:rPr>
              <a:t> (VICI): </a:t>
            </a:r>
            <a:endParaRPr lang="sv-SE" sz="1600">
              <a:solidFill>
                <a:schemeClr val="dk1"/>
              </a:solidFill>
              <a:latin typeface="Cambria"/>
              <a:ea typeface="Cambria"/>
              <a:cs typeface="Cambria"/>
            </a:endParaRPr>
          </a:p>
          <a:p>
            <a:pPr marL="219710" indent="-219710">
              <a:buClr>
                <a:schemeClr val="dk1"/>
              </a:buClr>
            </a:pPr>
            <a:endParaRPr sz="1600">
              <a:solidFill>
                <a:schemeClr val="dk1"/>
              </a:solidFill>
              <a:latin typeface="Cambria"/>
              <a:ea typeface="Cambria"/>
              <a:cs typeface="Cambria"/>
            </a:endParaRPr>
          </a:p>
          <a:p>
            <a:endParaRPr sz="1600">
              <a:solidFill>
                <a:schemeClr val="dk1"/>
              </a:solidFill>
              <a:latin typeface="Cambria"/>
              <a:ea typeface="Cambria"/>
              <a:cs typeface="Cambria"/>
              <a:sym typeface="Cambria"/>
            </a:endParaRPr>
          </a:p>
          <a:p>
            <a:pPr marL="219710" indent="-219710">
              <a:buClr>
                <a:schemeClr val="dk1"/>
              </a:buClr>
            </a:pPr>
            <a:endParaRPr sz="1600">
              <a:solidFill>
                <a:schemeClr val="dk1"/>
              </a:solidFill>
              <a:latin typeface="Cambria"/>
              <a:ea typeface="Cambria"/>
              <a:cs typeface="Cambria"/>
            </a:endParaRPr>
          </a:p>
          <a:p>
            <a:endParaRPr sz="1067">
              <a:solidFill>
                <a:schemeClr val="dk1"/>
              </a:solidFill>
              <a:latin typeface="Cambria"/>
              <a:ea typeface="Cambria"/>
              <a:cs typeface="Cambria"/>
              <a:sym typeface="Cambria"/>
            </a:endParaRPr>
          </a:p>
        </p:txBody>
      </p:sp>
      <p:sp>
        <p:nvSpPr>
          <p:cNvPr id="6" name="Shape 259"/>
          <p:cNvSpPr txBox="1">
            <a:spLocks noGrp="1"/>
          </p:cNvSpPr>
          <p:nvPr>
            <p:ph type="title"/>
          </p:nvPr>
        </p:nvSpPr>
        <p:spPr>
          <a:xfrm>
            <a:off x="595108" y="434791"/>
            <a:ext cx="7359561" cy="740800"/>
          </a:xfrm>
          <a:prstGeom prst="rect">
            <a:avLst/>
          </a:prstGeom>
          <a:noFill/>
          <a:ln>
            <a:noFill/>
          </a:ln>
        </p:spPr>
        <p:txBody>
          <a:bodyPr vert="horz" lIns="91433" tIns="45700" rIns="91433" bIns="45700" rtlCol="0" anchor="ctr" anchorCtr="0">
            <a:noAutofit/>
          </a:bodyPr>
          <a:lstStyle/>
          <a:p>
            <a:pPr>
              <a:spcBef>
                <a:spcPts val="0"/>
              </a:spcBef>
              <a:buClr>
                <a:schemeClr val="dk1"/>
              </a:buClr>
              <a:buSzPct val="25000"/>
            </a:pPr>
            <a:r>
              <a:rPr lang="en-US" sz="3000" cap="none">
                <a:solidFill>
                  <a:schemeClr val="dk1"/>
                </a:solidFill>
                <a:latin typeface="Cambria"/>
                <a:ea typeface="Cambria"/>
                <a:cs typeface="Cambria"/>
                <a:sym typeface="Cambria"/>
              </a:rPr>
              <a:t>Real Estate</a:t>
            </a:r>
            <a:endParaRPr lang="en">
              <a:solidFill>
                <a:schemeClr val="dk1"/>
              </a:solidFill>
              <a:latin typeface="Cambria"/>
              <a:ea typeface="Cambria"/>
              <a:cs typeface="Cambria"/>
              <a:sym typeface="Cambria"/>
            </a:endParaRPr>
          </a:p>
        </p:txBody>
      </p:sp>
      <p:sp>
        <p:nvSpPr>
          <p:cNvPr id="7" name="Shape 260"/>
          <p:cNvSpPr txBox="1">
            <a:spLocks noGrp="1"/>
          </p:cNvSpPr>
          <p:nvPr>
            <p:ph type="body" idx="1"/>
          </p:nvPr>
        </p:nvSpPr>
        <p:spPr>
          <a:xfrm>
            <a:off x="595089" y="1262744"/>
            <a:ext cx="7429500" cy="1041182"/>
          </a:xfrm>
          <a:prstGeom prst="rect">
            <a:avLst/>
          </a:prstGeom>
          <a:noFill/>
          <a:ln>
            <a:noFill/>
          </a:ln>
        </p:spPr>
        <p:txBody>
          <a:bodyPr vert="horz" lIns="91433" tIns="45700" rIns="91433" bIns="45700" rtlCol="0" anchor="t" anchorCtr="0">
            <a:noAutofit/>
          </a:bodyPr>
          <a:lstStyle/>
          <a:p>
            <a:pPr>
              <a:lnSpc>
                <a:spcPct val="120000"/>
              </a:lnSpc>
              <a:spcBef>
                <a:spcPts val="0"/>
              </a:spcBef>
              <a:buClr>
                <a:schemeClr val="dk1"/>
              </a:buClr>
              <a:buSzPct val="25000"/>
            </a:pPr>
            <a:r>
              <a:rPr lang="en-US" sz="1450">
                <a:solidFill>
                  <a:srgbClr val="000000"/>
                </a:solidFill>
                <a:latin typeface="Cambria"/>
                <a:ea typeface="Cambria"/>
                <a:cs typeface="Cambria"/>
                <a:sym typeface="Cambria"/>
              </a:rPr>
              <a:t>The Real Estate sector consists of companies invested in residential, industrial, and retail real estate. The main source of revenue for these companies comes from rent income and real estate capital appreciation, therefore this sector is sensitive to interest rate changes.</a:t>
            </a:r>
            <a:endParaRPr lang="en" sz="1467">
              <a:solidFill>
                <a:srgbClr val="000000"/>
              </a:solidFill>
              <a:latin typeface="Cambria"/>
              <a:ea typeface="Cambria"/>
              <a:cs typeface="Cambria"/>
            </a:endParaRPr>
          </a:p>
        </p:txBody>
      </p:sp>
      <p:grpSp>
        <p:nvGrpSpPr>
          <p:cNvPr id="8" name="Shape 265">
            <a:extLst>
              <a:ext uri="{FF2B5EF4-FFF2-40B4-BE49-F238E27FC236}">
                <a16:creationId xmlns="" xmlns:a16="http://schemas.microsoft.com/office/drawing/2014/main" id="{3B5809CD-4D32-4825-A5D6-8B40CDA97046}"/>
              </a:ext>
            </a:extLst>
          </p:cNvPr>
          <p:cNvGrpSpPr/>
          <p:nvPr/>
        </p:nvGrpSpPr>
        <p:grpSpPr>
          <a:xfrm>
            <a:off x="7798899" y="3396595"/>
            <a:ext cx="3751613" cy="2660839"/>
            <a:chOff x="0" y="740660"/>
            <a:chExt cx="3098312" cy="1972455"/>
          </a:xfrm>
        </p:grpSpPr>
        <p:sp>
          <p:nvSpPr>
            <p:cNvPr id="9" name="Shape 266">
              <a:extLst>
                <a:ext uri="{FF2B5EF4-FFF2-40B4-BE49-F238E27FC236}">
                  <a16:creationId xmlns="" xmlns:a16="http://schemas.microsoft.com/office/drawing/2014/main" id="{994DEB29-D150-4AB7-9EF3-B0C2788AACA5}"/>
                </a:ext>
              </a:extLst>
            </p:cNvPr>
            <p:cNvSpPr/>
            <p:nvPr/>
          </p:nvSpPr>
          <p:spPr>
            <a:xfrm>
              <a:off x="278847" y="1019437"/>
              <a:ext cx="2695532" cy="1693678"/>
            </a:xfrm>
            <a:prstGeom prst="rect">
              <a:avLst/>
            </a:prstGeom>
            <a:solidFill>
              <a:srgbClr val="C7DBBF"/>
            </a:solidFill>
            <a:ln w="9525" cap="flat" cmpd="sng">
              <a:noFill/>
              <a:prstDash val="solid"/>
              <a:miter/>
              <a:headEnd type="none" w="med" len="med"/>
              <a:tailEnd type="none" w="med" len="med"/>
            </a:ln>
          </p:spPr>
          <p:txBody>
            <a:bodyPr lIns="68575" tIns="68575" rIns="68575" bIns="68575" anchor="ctr" anchorCtr="0">
              <a:noAutofit/>
            </a:bodyPr>
            <a:lstStyle/>
            <a:p>
              <a:pPr lvl="0">
                <a:spcBef>
                  <a:spcPts val="0"/>
                </a:spcBef>
                <a:buNone/>
              </a:pPr>
              <a:endParaRPr/>
            </a:p>
          </p:txBody>
        </p:sp>
        <p:sp>
          <p:nvSpPr>
            <p:cNvPr id="10" name="Shape 267">
              <a:extLst>
                <a:ext uri="{FF2B5EF4-FFF2-40B4-BE49-F238E27FC236}">
                  <a16:creationId xmlns="" xmlns:a16="http://schemas.microsoft.com/office/drawing/2014/main" id="{FE1DD259-1E2E-4928-906A-959E288ED1BB}"/>
                </a:ext>
              </a:extLst>
            </p:cNvPr>
            <p:cNvSpPr/>
            <p:nvPr/>
          </p:nvSpPr>
          <p:spPr>
            <a:xfrm>
              <a:off x="359404" y="1182354"/>
              <a:ext cx="1251718" cy="1191723"/>
            </a:xfrm>
            <a:prstGeom prst="rect">
              <a:avLst/>
            </a:prstGeom>
            <a:noFill/>
            <a:ln>
              <a:noFill/>
            </a:ln>
          </p:spPr>
          <p:txBody>
            <a:bodyPr lIns="68575" tIns="68575" rIns="68575" bIns="68575" anchor="ctr" anchorCtr="0">
              <a:noAutofit/>
            </a:bodyPr>
            <a:lstStyle/>
            <a:p>
              <a:pPr lvl="0">
                <a:spcBef>
                  <a:spcPts val="0"/>
                </a:spcBef>
                <a:buNone/>
              </a:pPr>
              <a:endParaRPr/>
            </a:p>
          </p:txBody>
        </p:sp>
        <p:sp>
          <p:nvSpPr>
            <p:cNvPr id="11" name="Shape 268">
              <a:extLst>
                <a:ext uri="{FF2B5EF4-FFF2-40B4-BE49-F238E27FC236}">
                  <a16:creationId xmlns="" xmlns:a16="http://schemas.microsoft.com/office/drawing/2014/main" id="{8BA05C88-1A36-4BAF-A8A8-24B017C11E90}"/>
                </a:ext>
              </a:extLst>
            </p:cNvPr>
            <p:cNvSpPr txBox="1"/>
            <p:nvPr/>
          </p:nvSpPr>
          <p:spPr>
            <a:xfrm>
              <a:off x="359404" y="1182355"/>
              <a:ext cx="1251719" cy="1393035"/>
            </a:xfrm>
            <a:prstGeom prst="rect">
              <a:avLst/>
            </a:prstGeom>
            <a:noFill/>
            <a:ln>
              <a:noFill/>
            </a:ln>
          </p:spPr>
          <p:txBody>
            <a:bodyPr lIns="14300" tIns="14300" rIns="14300" bIns="14300" anchor="t" anchorCtr="0">
              <a:noAutofit/>
            </a:bodyPr>
            <a:lstStyle/>
            <a:p>
              <a:pPr marL="0" marR="0" lvl="0" indent="0" algn="l" rtl="0">
                <a:lnSpc>
                  <a:spcPct val="90000"/>
                </a:lnSpc>
                <a:spcBef>
                  <a:spcPts val="300"/>
                </a:spcBef>
                <a:spcAft>
                  <a:spcPts val="0"/>
                </a:spcAft>
                <a:buClr>
                  <a:schemeClr val="dk1"/>
                </a:buClr>
                <a:buFont typeface="Calibri"/>
                <a:buNone/>
              </a:pPr>
              <a:endParaRPr sz="700">
                <a:solidFill>
                  <a:schemeClr val="dk1"/>
                </a:solidFill>
                <a:latin typeface="Calibri"/>
                <a:ea typeface="Calibri"/>
                <a:cs typeface="Calibri"/>
                <a:sym typeface="Calibri"/>
              </a:endParaRPr>
            </a:p>
          </p:txBody>
        </p:sp>
        <p:sp>
          <p:nvSpPr>
            <p:cNvPr id="12" name="Shape 269">
              <a:extLst>
                <a:ext uri="{FF2B5EF4-FFF2-40B4-BE49-F238E27FC236}">
                  <a16:creationId xmlns="" xmlns:a16="http://schemas.microsoft.com/office/drawing/2014/main" id="{3480BA08-FE9F-4CF7-9773-742A7D8686AC}"/>
                </a:ext>
              </a:extLst>
            </p:cNvPr>
            <p:cNvSpPr/>
            <p:nvPr/>
          </p:nvSpPr>
          <p:spPr>
            <a:xfrm>
              <a:off x="1639008" y="1182354"/>
              <a:ext cx="1251718" cy="1191723"/>
            </a:xfrm>
            <a:prstGeom prst="rect">
              <a:avLst/>
            </a:prstGeom>
            <a:noFill/>
            <a:ln>
              <a:noFill/>
            </a:ln>
          </p:spPr>
          <p:txBody>
            <a:bodyPr lIns="68575" tIns="68575" rIns="68575" bIns="68575" anchor="ctr" anchorCtr="0">
              <a:noAutofit/>
            </a:bodyPr>
            <a:lstStyle/>
            <a:p>
              <a:pPr lvl="0">
                <a:spcBef>
                  <a:spcPts val="0"/>
                </a:spcBef>
                <a:buNone/>
              </a:pPr>
              <a:endParaRPr/>
            </a:p>
          </p:txBody>
        </p:sp>
        <p:sp>
          <p:nvSpPr>
            <p:cNvPr id="13" name="Shape 270">
              <a:extLst>
                <a:ext uri="{FF2B5EF4-FFF2-40B4-BE49-F238E27FC236}">
                  <a16:creationId xmlns="" xmlns:a16="http://schemas.microsoft.com/office/drawing/2014/main" id="{5689090A-3C23-4866-A470-6F148D7CC4B2}"/>
                </a:ext>
              </a:extLst>
            </p:cNvPr>
            <p:cNvSpPr txBox="1"/>
            <p:nvPr/>
          </p:nvSpPr>
          <p:spPr>
            <a:xfrm>
              <a:off x="1666893" y="1209913"/>
              <a:ext cx="1251719" cy="1393037"/>
            </a:xfrm>
            <a:prstGeom prst="rect">
              <a:avLst/>
            </a:prstGeom>
            <a:noFill/>
            <a:ln>
              <a:noFill/>
            </a:ln>
          </p:spPr>
          <p:txBody>
            <a:bodyPr lIns="14300" tIns="14300" rIns="14300" bIns="14300" anchor="t" anchorCtr="0">
              <a:noAutofit/>
            </a:bodyPr>
            <a:lstStyle/>
            <a:p>
              <a:pPr marL="171450" marR="0" lvl="0" indent="-171450" defTabSz="914400" eaLnBrk="1" fontAlgn="auto" latinLnBrk="0" hangingPunct="1">
                <a:lnSpc>
                  <a:spcPct val="100000"/>
                </a:lnSpc>
                <a:spcBef>
                  <a:spcPts val="0"/>
                </a:spcBef>
                <a:spcAft>
                  <a:spcPts val="0"/>
                </a:spcAft>
                <a:buClr>
                  <a:schemeClr val="dk1"/>
                </a:buClr>
                <a:buSzPct val="25000"/>
                <a:buFont typeface="Arial" charset="0"/>
                <a:buChar char="•"/>
                <a:tabLst/>
                <a:defRPr/>
              </a:pPr>
              <a:endParaRPr lang="en" sz="800">
                <a:solidFill>
                  <a:schemeClr val="dk1"/>
                </a:solidFill>
                <a:latin typeface="Cambria" panose="02040503050406030204" pitchFamily="18" charset="0"/>
                <a:ea typeface="Calibri"/>
                <a:cs typeface="Calibri"/>
                <a:sym typeface="Calibri"/>
              </a:endParaRPr>
            </a:p>
          </p:txBody>
        </p:sp>
        <p:sp>
          <p:nvSpPr>
            <p:cNvPr id="14" name="Shape 271">
              <a:extLst>
                <a:ext uri="{FF2B5EF4-FFF2-40B4-BE49-F238E27FC236}">
                  <a16:creationId xmlns="" xmlns:a16="http://schemas.microsoft.com/office/drawing/2014/main" id="{17608283-1C92-4B3D-8F8D-9AFA4AE230C7}"/>
                </a:ext>
              </a:extLst>
            </p:cNvPr>
            <p:cNvSpPr/>
            <p:nvPr/>
          </p:nvSpPr>
          <p:spPr>
            <a:xfrm>
              <a:off x="0" y="740660"/>
              <a:ext cx="526712" cy="526712"/>
            </a:xfrm>
            <a:prstGeom prst="plus">
              <a:avLst>
                <a:gd name="adj" fmla="val 32810"/>
              </a:avLst>
            </a:prstGeom>
            <a:solidFill>
              <a:srgbClr val="00B050"/>
            </a:solidFill>
            <a:ln w="12700" cap="flat" cmpd="sng">
              <a:noFill/>
              <a:prstDash val="solid"/>
              <a:miter/>
              <a:headEnd type="none" w="med" len="med"/>
              <a:tailEnd type="none" w="med" len="med"/>
            </a:ln>
          </p:spPr>
          <p:txBody>
            <a:bodyPr lIns="68575" tIns="68575" rIns="68575" bIns="68575" anchor="ctr" anchorCtr="0">
              <a:noAutofit/>
            </a:bodyPr>
            <a:lstStyle/>
            <a:p>
              <a:pPr lvl="0">
                <a:spcBef>
                  <a:spcPts val="0"/>
                </a:spcBef>
                <a:buNone/>
              </a:pPr>
              <a:endParaRPr/>
            </a:p>
          </p:txBody>
        </p:sp>
        <p:sp>
          <p:nvSpPr>
            <p:cNvPr id="15" name="Shape 272">
              <a:extLst>
                <a:ext uri="{FF2B5EF4-FFF2-40B4-BE49-F238E27FC236}">
                  <a16:creationId xmlns="" xmlns:a16="http://schemas.microsoft.com/office/drawing/2014/main" id="{96DFC605-509D-4650-BAAC-9127D96D3BC1}"/>
                </a:ext>
              </a:extLst>
            </p:cNvPr>
            <p:cNvSpPr/>
            <p:nvPr/>
          </p:nvSpPr>
          <p:spPr>
            <a:xfrm>
              <a:off x="2602583" y="930079"/>
              <a:ext cx="495729" cy="169881"/>
            </a:xfrm>
            <a:prstGeom prst="rect">
              <a:avLst/>
            </a:prstGeom>
            <a:solidFill>
              <a:srgbClr val="FF0000"/>
            </a:solidFill>
            <a:ln w="12700" cap="flat" cmpd="sng">
              <a:noFill/>
              <a:prstDash val="solid"/>
              <a:miter/>
              <a:headEnd type="none" w="med" len="med"/>
              <a:tailEnd type="none" w="med" len="med"/>
            </a:ln>
          </p:spPr>
          <p:txBody>
            <a:bodyPr lIns="68575" tIns="68575" rIns="68575" bIns="68575" anchor="ctr" anchorCtr="0">
              <a:noAutofit/>
            </a:bodyPr>
            <a:lstStyle/>
            <a:p>
              <a:pPr lvl="0">
                <a:spcBef>
                  <a:spcPts val="0"/>
                </a:spcBef>
                <a:buNone/>
              </a:pPr>
              <a:endParaRPr/>
            </a:p>
          </p:txBody>
        </p:sp>
        <p:cxnSp>
          <p:nvCxnSpPr>
            <p:cNvPr id="16" name="Shape 273">
              <a:extLst>
                <a:ext uri="{FF2B5EF4-FFF2-40B4-BE49-F238E27FC236}">
                  <a16:creationId xmlns="" xmlns:a16="http://schemas.microsoft.com/office/drawing/2014/main" id="{994E81ED-EFC6-4E92-9394-6A000E5C3002}"/>
                </a:ext>
              </a:extLst>
            </p:cNvPr>
            <p:cNvCxnSpPr/>
            <p:nvPr/>
          </p:nvCxnSpPr>
          <p:spPr>
            <a:xfrm flipH="1" flipV="1">
              <a:off x="1611123" y="1184901"/>
              <a:ext cx="15491" cy="1390488"/>
            </a:xfrm>
            <a:prstGeom prst="straightConnector1">
              <a:avLst/>
            </a:prstGeom>
            <a:noFill/>
            <a:ln w="12700" cap="flat" cmpd="sng">
              <a:noFill/>
              <a:prstDash val="solid"/>
              <a:miter/>
              <a:headEnd type="none" w="med" len="med"/>
              <a:tailEnd type="none" w="med" len="med"/>
            </a:ln>
          </p:spPr>
        </p:cxnSp>
      </p:grpSp>
      <p:sp>
        <p:nvSpPr>
          <p:cNvPr id="2" name="Rectangle 1">
            <a:extLst>
              <a:ext uri="{FF2B5EF4-FFF2-40B4-BE49-F238E27FC236}">
                <a16:creationId xmlns="" xmlns:a16="http://schemas.microsoft.com/office/drawing/2014/main" id="{0041C149-4D60-4F5F-99A0-1E9F3658B71C}"/>
              </a:ext>
            </a:extLst>
          </p:cNvPr>
          <p:cNvSpPr/>
          <p:nvPr/>
        </p:nvSpPr>
        <p:spPr>
          <a:xfrm>
            <a:off x="8231031" y="3996913"/>
            <a:ext cx="1564693" cy="2554545"/>
          </a:xfrm>
          <a:prstGeom prst="rect">
            <a:avLst/>
          </a:prstGeom>
        </p:spPr>
        <p:txBody>
          <a:bodyPr wrap="square" anchor="t">
            <a:spAutoFit/>
          </a:bodyPr>
          <a:lstStyle/>
          <a:p>
            <a:pPr defTabSz="914378">
              <a:buClr>
                <a:srgbClr val="000000"/>
              </a:buClr>
              <a:buSzPct val="25000"/>
            </a:pPr>
            <a:r>
              <a:rPr lang="en-US" sz="1600">
                <a:latin typeface="Cambria"/>
                <a:ea typeface="Calibri"/>
                <a:cs typeface="Calibri"/>
                <a:sym typeface="Calibri"/>
              </a:rPr>
              <a:t>-Demographics</a:t>
            </a:r>
            <a:endParaRPr lang="en-US" sz="1600">
              <a:latin typeface="Cambria"/>
              <a:ea typeface="Calibri"/>
              <a:cs typeface="Calibri"/>
            </a:endParaRPr>
          </a:p>
          <a:p>
            <a:pPr defTabSz="914378">
              <a:buClr>
                <a:srgbClr val="000000"/>
              </a:buClr>
              <a:buSzPct val="25000"/>
            </a:pPr>
            <a:r>
              <a:rPr lang="en-US" sz="1600">
                <a:latin typeface="Cambria"/>
                <a:ea typeface="Calibri"/>
                <a:cs typeface="Calibri"/>
              </a:rPr>
              <a:t>-Consumer confidence</a:t>
            </a:r>
            <a:endParaRPr lang="en-US" sz="1600">
              <a:latin typeface="Cambria" panose="02040503050406030204" pitchFamily="18" charset="0"/>
              <a:ea typeface="Calibri"/>
              <a:cs typeface="Calibri"/>
            </a:endParaRPr>
          </a:p>
          <a:p>
            <a:pPr defTabSz="914378">
              <a:buClr>
                <a:srgbClr val="000000"/>
              </a:buClr>
              <a:buSzPct val="25000"/>
            </a:pPr>
            <a:r>
              <a:rPr lang="en-US" sz="1600">
                <a:latin typeface="Cambria"/>
                <a:ea typeface="Calibri"/>
                <a:cs typeface="Calibri"/>
              </a:rPr>
              <a:t>-Health of economy</a:t>
            </a:r>
            <a:endParaRPr lang="en-US" sz="1600">
              <a:latin typeface="Cambria" panose="02040503050406030204" pitchFamily="18" charset="0"/>
              <a:ea typeface="Calibri"/>
              <a:cs typeface="Calibri"/>
            </a:endParaRPr>
          </a:p>
          <a:p>
            <a:pPr defTabSz="914378">
              <a:buClr>
                <a:srgbClr val="000000"/>
              </a:buClr>
              <a:buSzPct val="25000"/>
            </a:pPr>
            <a:r>
              <a:rPr lang="en-US" sz="1600">
                <a:latin typeface="Cambria"/>
                <a:ea typeface="Calibri"/>
                <a:cs typeface="Calibri"/>
              </a:rPr>
              <a:t>-Lower Interest rates</a:t>
            </a:r>
            <a:endParaRPr lang="en-US" sz="1600">
              <a:latin typeface="Cambria" panose="02040503050406030204" pitchFamily="18" charset="0"/>
              <a:ea typeface="Calibri"/>
              <a:cs typeface="Calibri"/>
            </a:endParaRPr>
          </a:p>
          <a:p>
            <a:pPr defTabSz="914378">
              <a:buClr>
                <a:srgbClr val="000000"/>
              </a:buClr>
              <a:buSzPct val="25000"/>
            </a:pPr>
            <a:endParaRPr lang="en-US" sz="1600">
              <a:latin typeface="Cambria" panose="02040503050406030204" pitchFamily="18" charset="0"/>
              <a:ea typeface="Calibri"/>
              <a:cs typeface="Calibri"/>
            </a:endParaRPr>
          </a:p>
          <a:p>
            <a:pPr defTabSz="914378">
              <a:buClr>
                <a:srgbClr val="000000"/>
              </a:buClr>
              <a:buSzPct val="25000"/>
            </a:pPr>
            <a:endParaRPr lang="en-US" sz="1600">
              <a:latin typeface="Cambria" panose="02040503050406030204" pitchFamily="18" charset="0"/>
              <a:ea typeface="Calibri"/>
              <a:cs typeface="Calibri"/>
            </a:endParaRPr>
          </a:p>
          <a:p>
            <a:pPr defTabSz="914378">
              <a:buClr>
                <a:srgbClr val="000000"/>
              </a:buClr>
              <a:buSzPct val="25000"/>
            </a:pPr>
            <a:endParaRPr lang="en-US" sz="1600">
              <a:latin typeface="Cambria" panose="02040503050406030204" pitchFamily="18" charset="0"/>
              <a:ea typeface="Calibri"/>
              <a:cs typeface="Calibri"/>
            </a:endParaRPr>
          </a:p>
        </p:txBody>
      </p:sp>
      <p:sp>
        <p:nvSpPr>
          <p:cNvPr id="17" name="Rectangle 16">
            <a:extLst>
              <a:ext uri="{FF2B5EF4-FFF2-40B4-BE49-F238E27FC236}">
                <a16:creationId xmlns="" xmlns:a16="http://schemas.microsoft.com/office/drawing/2014/main" id="{FBC43DB7-520F-4555-8DD2-B49FEB8CAF47}"/>
              </a:ext>
            </a:extLst>
          </p:cNvPr>
          <p:cNvSpPr/>
          <p:nvPr/>
        </p:nvSpPr>
        <p:spPr>
          <a:xfrm>
            <a:off x="9802047" y="3993123"/>
            <a:ext cx="1543493" cy="2062103"/>
          </a:xfrm>
          <a:prstGeom prst="rect">
            <a:avLst/>
          </a:prstGeom>
        </p:spPr>
        <p:txBody>
          <a:bodyPr wrap="square" anchor="t">
            <a:spAutoFit/>
          </a:bodyPr>
          <a:lstStyle/>
          <a:p>
            <a:pPr defTabSz="914378">
              <a:buClr>
                <a:srgbClr val="000000"/>
              </a:buClr>
              <a:buSzPct val="25000"/>
            </a:pPr>
            <a:r>
              <a:rPr lang="en-US" sz="1600">
                <a:latin typeface="Cambria"/>
                <a:ea typeface="Calibri"/>
                <a:cs typeface="Calibri"/>
                <a:sym typeface="Calibri"/>
              </a:rPr>
              <a:t>-Sensitive to interest rate changes</a:t>
            </a:r>
            <a:endParaRPr lang="en-US" sz="1600">
              <a:latin typeface="Cambria" panose="02040503050406030204" pitchFamily="18" charset="0"/>
              <a:ea typeface="Calibri"/>
              <a:cs typeface="Calibri"/>
            </a:endParaRPr>
          </a:p>
          <a:p>
            <a:pPr defTabSz="914378">
              <a:buClr>
                <a:srgbClr val="000000"/>
              </a:buClr>
              <a:buSzPct val="25000"/>
            </a:pPr>
            <a:r>
              <a:rPr lang="en-US" sz="1600">
                <a:latin typeface="Cambria"/>
                <a:ea typeface="Calibri"/>
                <a:cs typeface="Calibri"/>
              </a:rPr>
              <a:t>-Legislation determining </a:t>
            </a:r>
            <a:endParaRPr lang="en-US" sz="1600">
              <a:latin typeface="Cambria" panose="02040503050406030204" pitchFamily="18" charset="0"/>
              <a:ea typeface="Calibri"/>
              <a:cs typeface="Calibri"/>
            </a:endParaRPr>
          </a:p>
          <a:p>
            <a:pPr defTabSz="914378">
              <a:buClr>
                <a:srgbClr val="000000"/>
              </a:buClr>
              <a:buSzPct val="25000"/>
            </a:pPr>
            <a:r>
              <a:rPr lang="en-US" sz="1600">
                <a:latin typeface="Cambria"/>
                <a:ea typeface="Calibri"/>
                <a:cs typeface="Calibri"/>
              </a:rPr>
              <a:t>property demand and prices</a:t>
            </a:r>
            <a:endParaRPr lang="en-US" sz="1600">
              <a:latin typeface="Cambria" panose="02040503050406030204" pitchFamily="18" charset="0"/>
              <a:ea typeface="Calibri"/>
              <a:cs typeface="Calibri"/>
            </a:endParaRPr>
          </a:p>
        </p:txBody>
      </p:sp>
      <p:pic>
        <p:nvPicPr>
          <p:cNvPr id="5" name="Picture 4">
            <a:extLst>
              <a:ext uri="{FF2B5EF4-FFF2-40B4-BE49-F238E27FC236}">
                <a16:creationId xmlns="" xmlns:a16="http://schemas.microsoft.com/office/drawing/2014/main" id="{1993423C-98F6-41D3-BAEC-8CA741229A49}"/>
              </a:ext>
            </a:extLst>
          </p:cNvPr>
          <p:cNvPicPr>
            <a:picLocks noChangeAspect="1"/>
          </p:cNvPicPr>
          <p:nvPr/>
        </p:nvPicPr>
        <p:blipFill>
          <a:blip r:embed="rId2"/>
          <a:stretch>
            <a:fillRect/>
          </a:stretch>
        </p:blipFill>
        <p:spPr>
          <a:xfrm>
            <a:off x="411194" y="2303927"/>
            <a:ext cx="7429500" cy="3783000"/>
          </a:xfrm>
          <a:prstGeom prst="rect">
            <a:avLst/>
          </a:prstGeom>
        </p:spPr>
      </p:pic>
    </p:spTree>
    <p:extLst>
      <p:ext uri="{BB962C8B-B14F-4D97-AF65-F5344CB8AC3E}">
        <p14:creationId xmlns:p14="http://schemas.microsoft.com/office/powerpoint/2010/main" val="17817629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432742" y="6518216"/>
            <a:ext cx="508000" cy="228600"/>
          </a:xfrm>
        </p:spPr>
        <p:txBody>
          <a:bodyPr/>
          <a:lstStyle/>
          <a:p>
            <a:fld id="{C4C5411A-C02D-49EF-A313-6C2D6A9C6A32}" type="slidenum">
              <a:rPr lang="en-US" smtClean="0">
                <a:solidFill>
                  <a:prstClr val="black"/>
                </a:solidFill>
              </a:rPr>
              <a:pPr/>
              <a:t>24</a:t>
            </a:fld>
            <a:endParaRPr lang="en-US">
              <a:solidFill>
                <a:prstClr val="black"/>
              </a:solidFill>
            </a:endParaRPr>
          </a:p>
        </p:txBody>
      </p:sp>
      <p:sp>
        <p:nvSpPr>
          <p:cNvPr id="3" name="Shape 263"/>
          <p:cNvSpPr/>
          <p:nvPr/>
        </p:nvSpPr>
        <p:spPr>
          <a:xfrm>
            <a:off x="8310880" y="574718"/>
            <a:ext cx="2875279" cy="2962009"/>
          </a:xfrm>
          <a:prstGeom prst="rect">
            <a:avLst/>
          </a:prstGeom>
          <a:solidFill>
            <a:srgbClr val="DDDDDD"/>
          </a:solidFill>
          <a:ln w="12700" cap="flat" cmpd="sng">
            <a:solidFill>
              <a:srgbClr val="BFBFBF"/>
            </a:solidFill>
            <a:prstDash val="solid"/>
            <a:miter/>
            <a:headEnd type="none" w="med" len="med"/>
            <a:tailEnd type="none" w="med" len="med"/>
          </a:ln>
        </p:spPr>
        <p:txBody>
          <a:bodyPr lIns="91433" tIns="45700" rIns="91433" bIns="45700" anchor="t" anchorCtr="0">
            <a:noAutofit/>
          </a:bodyPr>
          <a:lstStyle/>
          <a:p>
            <a:pPr>
              <a:buSzPct val="25000"/>
            </a:pPr>
            <a:r>
              <a:rPr lang="en" sz="1850" u="sng">
                <a:solidFill>
                  <a:schemeClr val="dk1"/>
                </a:solidFill>
                <a:latin typeface="Cambria"/>
                <a:ea typeface="Cambria"/>
                <a:cs typeface="Cambria"/>
                <a:sym typeface="Cambria"/>
              </a:rPr>
              <a:t>Performance </a:t>
            </a:r>
            <a:r>
              <a:rPr lang="en" sz="1300" u="sng">
                <a:solidFill>
                  <a:schemeClr val="dk1"/>
                </a:solidFill>
                <a:latin typeface="Cambria"/>
                <a:ea typeface="Cambria"/>
                <a:cs typeface="Cambria"/>
                <a:sym typeface="Cambria"/>
              </a:rPr>
              <a:t>(YTD)</a:t>
            </a:r>
            <a:r>
              <a:rPr lang="en" sz="1850" u="sng">
                <a:solidFill>
                  <a:schemeClr val="dk1"/>
                </a:solidFill>
                <a:latin typeface="Cambria"/>
                <a:ea typeface="Cambria"/>
                <a:cs typeface="Cambria"/>
                <a:sym typeface="Cambria"/>
              </a:rPr>
              <a:t>:</a:t>
            </a:r>
          </a:p>
          <a:p>
            <a:pPr algn="ctr">
              <a:buSzPct val="25000"/>
            </a:pPr>
            <a:r>
              <a:rPr lang="en" sz="3300">
                <a:solidFill>
                  <a:srgbClr val="005A3C"/>
                </a:solidFill>
                <a:latin typeface="Cambria"/>
                <a:ea typeface="Cambria"/>
                <a:cs typeface="Cambria"/>
                <a:sym typeface="Cambria"/>
              </a:rPr>
              <a:t>8.38%</a:t>
            </a:r>
            <a:endParaRPr lang="en" sz="3300">
              <a:solidFill>
                <a:srgbClr val="38761D"/>
              </a:solidFill>
              <a:latin typeface="Cambria"/>
              <a:ea typeface="Cambria"/>
              <a:cs typeface="Cambria"/>
              <a:sym typeface="Cambria"/>
            </a:endParaRPr>
          </a:p>
          <a:p>
            <a:pPr>
              <a:buSzPct val="25000"/>
            </a:pPr>
            <a:endParaRPr lang="en" sz="1850" u="sng">
              <a:solidFill>
                <a:schemeClr val="dk1"/>
              </a:solidFill>
              <a:latin typeface="Cambria"/>
              <a:ea typeface="Cambria"/>
              <a:cs typeface="Cambria"/>
              <a:sym typeface="Cambria"/>
            </a:endParaRPr>
          </a:p>
          <a:p>
            <a:pPr>
              <a:buSzPct val="25000"/>
            </a:pPr>
            <a:r>
              <a:rPr lang="en" sz="1850" u="sng">
                <a:solidFill>
                  <a:schemeClr val="dk1"/>
                </a:solidFill>
                <a:latin typeface="Cambria"/>
                <a:ea typeface="Cambria"/>
                <a:cs typeface="Cambria"/>
                <a:sym typeface="Cambria"/>
              </a:rPr>
              <a:t>Portfolio Holdings:</a:t>
            </a:r>
            <a:endParaRPr lang="en" sz="1850" u="sng">
              <a:solidFill>
                <a:schemeClr val="dk1"/>
              </a:solidFill>
              <a:latin typeface="Cambria"/>
              <a:ea typeface="Cambria"/>
              <a:cs typeface="Cambria"/>
            </a:endParaRPr>
          </a:p>
          <a:p>
            <a:pPr marL="219710" indent="-219710">
              <a:buClr>
                <a:schemeClr val="dk1"/>
              </a:buClr>
              <a:buSzPct val="100000"/>
              <a:buChar char="•"/>
            </a:pPr>
            <a:r>
              <a:rPr lang="en-US" sz="1600">
                <a:solidFill>
                  <a:schemeClr val="dk1"/>
                </a:solidFill>
                <a:latin typeface="Cambria"/>
                <a:ea typeface="Cambria"/>
                <a:cs typeface="Cambria"/>
              </a:rPr>
              <a:t>None</a:t>
            </a:r>
          </a:p>
          <a:p>
            <a:pPr>
              <a:buClr>
                <a:schemeClr val="dk1"/>
              </a:buClr>
              <a:buSzPct val="100000"/>
            </a:pPr>
            <a:endParaRPr lang="en-US" sz="1600">
              <a:solidFill>
                <a:schemeClr val="dk1"/>
              </a:solidFill>
              <a:latin typeface="Cambria"/>
              <a:ea typeface="Cambria"/>
              <a:cs typeface="Cambria"/>
            </a:endParaRPr>
          </a:p>
          <a:p>
            <a:pPr>
              <a:buClr>
                <a:schemeClr val="dk1"/>
              </a:buClr>
              <a:buSzPct val="100000"/>
            </a:pPr>
            <a:r>
              <a:rPr lang="en" sz="1850" u="sng">
                <a:solidFill>
                  <a:schemeClr val="dk1"/>
                </a:solidFill>
                <a:latin typeface="Cambria"/>
                <a:ea typeface="Cambria"/>
                <a:cs typeface="Cambria"/>
                <a:sym typeface="Cambria"/>
              </a:rPr>
              <a:t>Stocks to Watch:</a:t>
            </a:r>
            <a:endParaRPr lang="en" sz="1850" u="sng">
              <a:solidFill>
                <a:schemeClr val="dk1"/>
              </a:solidFill>
              <a:latin typeface="Cambria"/>
              <a:ea typeface="Cambria"/>
              <a:cs typeface="Cambria"/>
            </a:endParaRPr>
          </a:p>
          <a:p>
            <a:pPr marL="219710" indent="-219710">
              <a:buClr>
                <a:schemeClr val="dk1"/>
              </a:buClr>
              <a:buSzPct val="100000"/>
              <a:buChar char="•"/>
            </a:pPr>
            <a:r>
              <a:rPr lang="sv-SE" sz="1600" err="1">
                <a:solidFill>
                  <a:schemeClr val="dk1"/>
                </a:solidFill>
                <a:latin typeface="Cambria"/>
                <a:ea typeface="Cambria"/>
                <a:cs typeface="Cambria"/>
                <a:sym typeface="Cambria"/>
              </a:rPr>
              <a:t>Quest</a:t>
            </a:r>
            <a:r>
              <a:rPr lang="sv-SE" sz="1600">
                <a:solidFill>
                  <a:schemeClr val="dk1"/>
                </a:solidFill>
                <a:latin typeface="Cambria"/>
                <a:ea typeface="Cambria"/>
                <a:cs typeface="Cambria"/>
                <a:sym typeface="Cambria"/>
              </a:rPr>
              <a:t> </a:t>
            </a:r>
            <a:r>
              <a:rPr lang="sv-SE" sz="1600" err="1">
                <a:solidFill>
                  <a:schemeClr val="dk1"/>
                </a:solidFill>
                <a:latin typeface="Cambria"/>
                <a:ea typeface="Cambria"/>
                <a:cs typeface="Cambria"/>
                <a:sym typeface="Cambria"/>
              </a:rPr>
              <a:t>Diagnostics</a:t>
            </a:r>
            <a:r>
              <a:rPr lang="sv-SE" sz="1600">
                <a:solidFill>
                  <a:schemeClr val="dk1"/>
                </a:solidFill>
                <a:latin typeface="Cambria"/>
                <a:ea typeface="Cambria"/>
                <a:cs typeface="Cambria"/>
                <a:sym typeface="Cambria"/>
              </a:rPr>
              <a:t> (DGX): </a:t>
            </a:r>
            <a:endParaRPr lang="sv-SE" sz="1600">
              <a:solidFill>
                <a:schemeClr val="dk1"/>
              </a:solidFill>
              <a:latin typeface="Cambria"/>
              <a:ea typeface="Cambria"/>
              <a:cs typeface="Cambria"/>
            </a:endParaRPr>
          </a:p>
          <a:p>
            <a:pPr marL="219710" indent="-219710">
              <a:buClr>
                <a:schemeClr val="dk1"/>
              </a:buClr>
            </a:pPr>
            <a:endParaRPr sz="1600">
              <a:solidFill>
                <a:schemeClr val="dk1"/>
              </a:solidFill>
              <a:latin typeface="Cambria"/>
              <a:ea typeface="Cambria"/>
              <a:cs typeface="Cambria"/>
            </a:endParaRPr>
          </a:p>
          <a:p>
            <a:endParaRPr sz="1600">
              <a:solidFill>
                <a:schemeClr val="dk1"/>
              </a:solidFill>
              <a:latin typeface="Cambria"/>
              <a:ea typeface="Cambria"/>
              <a:cs typeface="Cambria"/>
              <a:sym typeface="Cambria"/>
            </a:endParaRPr>
          </a:p>
          <a:p>
            <a:pPr marL="219710" indent="-219710">
              <a:buClr>
                <a:schemeClr val="dk1"/>
              </a:buClr>
            </a:pPr>
            <a:endParaRPr sz="1600">
              <a:solidFill>
                <a:schemeClr val="dk1"/>
              </a:solidFill>
              <a:latin typeface="Cambria"/>
              <a:ea typeface="Cambria"/>
              <a:cs typeface="Cambria"/>
            </a:endParaRPr>
          </a:p>
          <a:p>
            <a:endParaRPr sz="1067">
              <a:solidFill>
                <a:schemeClr val="dk1"/>
              </a:solidFill>
              <a:latin typeface="Cambria"/>
              <a:ea typeface="Cambria"/>
              <a:cs typeface="Cambria"/>
              <a:sym typeface="Cambria"/>
            </a:endParaRPr>
          </a:p>
        </p:txBody>
      </p:sp>
      <p:sp>
        <p:nvSpPr>
          <p:cNvPr id="6" name="Shape 259"/>
          <p:cNvSpPr txBox="1">
            <a:spLocks noGrp="1"/>
          </p:cNvSpPr>
          <p:nvPr>
            <p:ph type="title"/>
          </p:nvPr>
        </p:nvSpPr>
        <p:spPr>
          <a:xfrm>
            <a:off x="595108" y="434791"/>
            <a:ext cx="7359561" cy="740800"/>
          </a:xfrm>
          <a:prstGeom prst="rect">
            <a:avLst/>
          </a:prstGeom>
          <a:noFill/>
          <a:ln>
            <a:noFill/>
          </a:ln>
        </p:spPr>
        <p:txBody>
          <a:bodyPr vert="horz" lIns="91433" tIns="45700" rIns="91433" bIns="45700" rtlCol="0" anchor="ctr" anchorCtr="0">
            <a:noAutofit/>
          </a:bodyPr>
          <a:lstStyle/>
          <a:p>
            <a:pPr>
              <a:spcBef>
                <a:spcPts val="0"/>
              </a:spcBef>
              <a:buClr>
                <a:schemeClr val="dk1"/>
              </a:buClr>
              <a:buSzPct val="25000"/>
            </a:pPr>
            <a:r>
              <a:rPr lang="en-US" sz="3000" cap="none">
                <a:solidFill>
                  <a:schemeClr val="dk1"/>
                </a:solidFill>
                <a:latin typeface="Cambria"/>
                <a:ea typeface="Cambria"/>
                <a:cs typeface="Cambria"/>
                <a:sym typeface="Cambria"/>
              </a:rPr>
              <a:t>Healthcare</a:t>
            </a:r>
            <a:endParaRPr lang="en">
              <a:solidFill>
                <a:schemeClr val="dk1"/>
              </a:solidFill>
              <a:latin typeface="Cambria"/>
              <a:ea typeface="Cambria"/>
              <a:cs typeface="Cambria"/>
              <a:sym typeface="Cambria"/>
            </a:endParaRPr>
          </a:p>
        </p:txBody>
      </p:sp>
      <p:sp>
        <p:nvSpPr>
          <p:cNvPr id="7" name="Shape 260"/>
          <p:cNvSpPr txBox="1">
            <a:spLocks noGrp="1"/>
          </p:cNvSpPr>
          <p:nvPr>
            <p:ph type="body" idx="1"/>
          </p:nvPr>
        </p:nvSpPr>
        <p:spPr>
          <a:xfrm>
            <a:off x="595089" y="1262744"/>
            <a:ext cx="7429500" cy="1910505"/>
          </a:xfrm>
          <a:prstGeom prst="rect">
            <a:avLst/>
          </a:prstGeom>
          <a:noFill/>
          <a:ln>
            <a:noFill/>
          </a:ln>
        </p:spPr>
        <p:txBody>
          <a:bodyPr vert="horz" lIns="91433" tIns="45700" rIns="91433" bIns="45700" rtlCol="0" anchor="t" anchorCtr="0">
            <a:noAutofit/>
          </a:bodyPr>
          <a:lstStyle/>
          <a:p>
            <a:pPr>
              <a:lnSpc>
                <a:spcPct val="120000"/>
              </a:lnSpc>
              <a:spcBef>
                <a:spcPts val="0"/>
              </a:spcBef>
              <a:buClr>
                <a:schemeClr val="dk1"/>
              </a:buClr>
              <a:buSzPct val="25000"/>
            </a:pPr>
            <a:r>
              <a:rPr lang="en-US" sz="1450">
                <a:solidFill>
                  <a:srgbClr val="000000"/>
                </a:solidFill>
                <a:latin typeface="Cambria"/>
                <a:ea typeface="+mn-lt"/>
                <a:cs typeface="+mn-lt"/>
                <a:sym typeface="Cambria"/>
              </a:rPr>
              <a:t>The Health Care sector encompasses two main industry groups. The first includes companies who manufacture health care equipment and supplies or provide health care related services, including distributors of health care products, providers of basic health-care services, and owners and operators of health care facilities and organizations. The second regroups companies primarily involved in the research, development, production and marketing of pharmaceuticals and biotechnology products.</a:t>
            </a:r>
            <a:endParaRPr lang="en-US" sz="1450">
              <a:solidFill>
                <a:srgbClr val="000000"/>
              </a:solidFill>
              <a:latin typeface="Cambria"/>
              <a:ea typeface="+mn-lt"/>
              <a:cs typeface="+mn-lt"/>
            </a:endParaRPr>
          </a:p>
        </p:txBody>
      </p:sp>
      <p:grpSp>
        <p:nvGrpSpPr>
          <p:cNvPr id="8" name="Shape 265">
            <a:extLst>
              <a:ext uri="{FF2B5EF4-FFF2-40B4-BE49-F238E27FC236}">
                <a16:creationId xmlns="" xmlns:a16="http://schemas.microsoft.com/office/drawing/2014/main" id="{3B5809CD-4D32-4825-A5D6-8B40CDA97046}"/>
              </a:ext>
            </a:extLst>
          </p:cNvPr>
          <p:cNvGrpSpPr/>
          <p:nvPr/>
        </p:nvGrpSpPr>
        <p:grpSpPr>
          <a:xfrm>
            <a:off x="7798899" y="3396595"/>
            <a:ext cx="3751613" cy="2660839"/>
            <a:chOff x="0" y="740660"/>
            <a:chExt cx="3098312" cy="1972455"/>
          </a:xfrm>
        </p:grpSpPr>
        <p:sp>
          <p:nvSpPr>
            <p:cNvPr id="9" name="Shape 266">
              <a:extLst>
                <a:ext uri="{FF2B5EF4-FFF2-40B4-BE49-F238E27FC236}">
                  <a16:creationId xmlns="" xmlns:a16="http://schemas.microsoft.com/office/drawing/2014/main" id="{994DEB29-D150-4AB7-9EF3-B0C2788AACA5}"/>
                </a:ext>
              </a:extLst>
            </p:cNvPr>
            <p:cNvSpPr/>
            <p:nvPr/>
          </p:nvSpPr>
          <p:spPr>
            <a:xfrm>
              <a:off x="278847" y="1019437"/>
              <a:ext cx="2695532" cy="1693678"/>
            </a:xfrm>
            <a:prstGeom prst="rect">
              <a:avLst/>
            </a:prstGeom>
            <a:solidFill>
              <a:srgbClr val="C7DBBF"/>
            </a:solidFill>
            <a:ln w="9525" cap="flat" cmpd="sng">
              <a:noFill/>
              <a:prstDash val="solid"/>
              <a:miter/>
              <a:headEnd type="none" w="med" len="med"/>
              <a:tailEnd type="none" w="med" len="med"/>
            </a:ln>
          </p:spPr>
          <p:txBody>
            <a:bodyPr lIns="68575" tIns="68575" rIns="68575" bIns="68575" anchor="ctr" anchorCtr="0">
              <a:noAutofit/>
            </a:bodyPr>
            <a:lstStyle/>
            <a:p>
              <a:pPr lvl="0">
                <a:spcBef>
                  <a:spcPts val="0"/>
                </a:spcBef>
                <a:buNone/>
              </a:pPr>
              <a:endParaRPr/>
            </a:p>
          </p:txBody>
        </p:sp>
        <p:sp>
          <p:nvSpPr>
            <p:cNvPr id="10" name="Shape 267">
              <a:extLst>
                <a:ext uri="{FF2B5EF4-FFF2-40B4-BE49-F238E27FC236}">
                  <a16:creationId xmlns="" xmlns:a16="http://schemas.microsoft.com/office/drawing/2014/main" id="{FE1DD259-1E2E-4928-906A-959E288ED1BB}"/>
                </a:ext>
              </a:extLst>
            </p:cNvPr>
            <p:cNvSpPr/>
            <p:nvPr/>
          </p:nvSpPr>
          <p:spPr>
            <a:xfrm>
              <a:off x="359404" y="1182354"/>
              <a:ext cx="1251718" cy="1191723"/>
            </a:xfrm>
            <a:prstGeom prst="rect">
              <a:avLst/>
            </a:prstGeom>
            <a:noFill/>
            <a:ln>
              <a:noFill/>
            </a:ln>
          </p:spPr>
          <p:txBody>
            <a:bodyPr lIns="68575" tIns="68575" rIns="68575" bIns="68575" anchor="ctr" anchorCtr="0">
              <a:noAutofit/>
            </a:bodyPr>
            <a:lstStyle/>
            <a:p>
              <a:pPr lvl="0">
                <a:spcBef>
                  <a:spcPts val="0"/>
                </a:spcBef>
                <a:buNone/>
              </a:pPr>
              <a:endParaRPr/>
            </a:p>
          </p:txBody>
        </p:sp>
        <p:sp>
          <p:nvSpPr>
            <p:cNvPr id="11" name="Shape 268">
              <a:extLst>
                <a:ext uri="{FF2B5EF4-FFF2-40B4-BE49-F238E27FC236}">
                  <a16:creationId xmlns="" xmlns:a16="http://schemas.microsoft.com/office/drawing/2014/main" id="{8BA05C88-1A36-4BAF-A8A8-24B017C11E90}"/>
                </a:ext>
              </a:extLst>
            </p:cNvPr>
            <p:cNvSpPr txBox="1"/>
            <p:nvPr/>
          </p:nvSpPr>
          <p:spPr>
            <a:xfrm>
              <a:off x="359404" y="1182355"/>
              <a:ext cx="1251719" cy="1393035"/>
            </a:xfrm>
            <a:prstGeom prst="rect">
              <a:avLst/>
            </a:prstGeom>
            <a:noFill/>
            <a:ln>
              <a:noFill/>
            </a:ln>
          </p:spPr>
          <p:txBody>
            <a:bodyPr lIns="14300" tIns="14300" rIns="14300" bIns="14300" anchor="t" anchorCtr="0">
              <a:noAutofit/>
            </a:bodyPr>
            <a:lstStyle/>
            <a:p>
              <a:pPr marL="0" marR="0" lvl="0" indent="0" algn="l" rtl="0">
                <a:lnSpc>
                  <a:spcPct val="90000"/>
                </a:lnSpc>
                <a:spcBef>
                  <a:spcPts val="300"/>
                </a:spcBef>
                <a:spcAft>
                  <a:spcPts val="0"/>
                </a:spcAft>
                <a:buClr>
                  <a:schemeClr val="dk1"/>
                </a:buClr>
                <a:buFont typeface="Calibri"/>
                <a:buNone/>
              </a:pPr>
              <a:endParaRPr sz="700">
                <a:solidFill>
                  <a:schemeClr val="dk1"/>
                </a:solidFill>
                <a:latin typeface="Calibri"/>
                <a:ea typeface="Calibri"/>
                <a:cs typeface="Calibri"/>
                <a:sym typeface="Calibri"/>
              </a:endParaRPr>
            </a:p>
          </p:txBody>
        </p:sp>
        <p:sp>
          <p:nvSpPr>
            <p:cNvPr id="12" name="Shape 269">
              <a:extLst>
                <a:ext uri="{FF2B5EF4-FFF2-40B4-BE49-F238E27FC236}">
                  <a16:creationId xmlns="" xmlns:a16="http://schemas.microsoft.com/office/drawing/2014/main" id="{3480BA08-FE9F-4CF7-9773-742A7D8686AC}"/>
                </a:ext>
              </a:extLst>
            </p:cNvPr>
            <p:cNvSpPr/>
            <p:nvPr/>
          </p:nvSpPr>
          <p:spPr>
            <a:xfrm>
              <a:off x="1639008" y="1182354"/>
              <a:ext cx="1251718" cy="1191723"/>
            </a:xfrm>
            <a:prstGeom prst="rect">
              <a:avLst/>
            </a:prstGeom>
            <a:noFill/>
            <a:ln>
              <a:noFill/>
            </a:ln>
          </p:spPr>
          <p:txBody>
            <a:bodyPr lIns="68575" tIns="68575" rIns="68575" bIns="68575" anchor="ctr" anchorCtr="0">
              <a:noAutofit/>
            </a:bodyPr>
            <a:lstStyle/>
            <a:p>
              <a:pPr lvl="0">
                <a:spcBef>
                  <a:spcPts val="0"/>
                </a:spcBef>
                <a:buNone/>
              </a:pPr>
              <a:endParaRPr/>
            </a:p>
          </p:txBody>
        </p:sp>
        <p:sp>
          <p:nvSpPr>
            <p:cNvPr id="13" name="Shape 270">
              <a:extLst>
                <a:ext uri="{FF2B5EF4-FFF2-40B4-BE49-F238E27FC236}">
                  <a16:creationId xmlns="" xmlns:a16="http://schemas.microsoft.com/office/drawing/2014/main" id="{5689090A-3C23-4866-A470-6F148D7CC4B2}"/>
                </a:ext>
              </a:extLst>
            </p:cNvPr>
            <p:cNvSpPr txBox="1"/>
            <p:nvPr/>
          </p:nvSpPr>
          <p:spPr>
            <a:xfrm>
              <a:off x="1666893" y="1209913"/>
              <a:ext cx="1251719" cy="1393037"/>
            </a:xfrm>
            <a:prstGeom prst="rect">
              <a:avLst/>
            </a:prstGeom>
            <a:noFill/>
            <a:ln>
              <a:noFill/>
            </a:ln>
          </p:spPr>
          <p:txBody>
            <a:bodyPr lIns="14300" tIns="14300" rIns="14300" bIns="14300" anchor="t" anchorCtr="0">
              <a:noAutofit/>
            </a:bodyPr>
            <a:lstStyle/>
            <a:p>
              <a:pPr marL="171450" marR="0" lvl="0" indent="-171450" defTabSz="914400" eaLnBrk="1" fontAlgn="auto" latinLnBrk="0" hangingPunct="1">
                <a:lnSpc>
                  <a:spcPct val="100000"/>
                </a:lnSpc>
                <a:spcBef>
                  <a:spcPts val="0"/>
                </a:spcBef>
                <a:spcAft>
                  <a:spcPts val="0"/>
                </a:spcAft>
                <a:buClr>
                  <a:schemeClr val="dk1"/>
                </a:buClr>
                <a:buSzPct val="25000"/>
                <a:buFont typeface="Arial" charset="0"/>
                <a:buChar char="•"/>
                <a:tabLst/>
                <a:defRPr/>
              </a:pPr>
              <a:endParaRPr lang="en" sz="800">
                <a:solidFill>
                  <a:schemeClr val="dk1"/>
                </a:solidFill>
                <a:latin typeface="Cambria" panose="02040503050406030204" pitchFamily="18" charset="0"/>
                <a:ea typeface="Calibri"/>
                <a:cs typeface="Calibri"/>
                <a:sym typeface="Calibri"/>
              </a:endParaRPr>
            </a:p>
          </p:txBody>
        </p:sp>
        <p:sp>
          <p:nvSpPr>
            <p:cNvPr id="14" name="Shape 271">
              <a:extLst>
                <a:ext uri="{FF2B5EF4-FFF2-40B4-BE49-F238E27FC236}">
                  <a16:creationId xmlns="" xmlns:a16="http://schemas.microsoft.com/office/drawing/2014/main" id="{17608283-1C92-4B3D-8F8D-9AFA4AE230C7}"/>
                </a:ext>
              </a:extLst>
            </p:cNvPr>
            <p:cNvSpPr/>
            <p:nvPr/>
          </p:nvSpPr>
          <p:spPr>
            <a:xfrm>
              <a:off x="0" y="740660"/>
              <a:ext cx="526712" cy="526712"/>
            </a:xfrm>
            <a:prstGeom prst="plus">
              <a:avLst>
                <a:gd name="adj" fmla="val 32810"/>
              </a:avLst>
            </a:prstGeom>
            <a:solidFill>
              <a:srgbClr val="00B050"/>
            </a:solidFill>
            <a:ln w="12700" cap="flat" cmpd="sng">
              <a:noFill/>
              <a:prstDash val="solid"/>
              <a:miter/>
              <a:headEnd type="none" w="med" len="med"/>
              <a:tailEnd type="none" w="med" len="med"/>
            </a:ln>
          </p:spPr>
          <p:txBody>
            <a:bodyPr lIns="68575" tIns="68575" rIns="68575" bIns="68575" anchor="ctr" anchorCtr="0">
              <a:noAutofit/>
            </a:bodyPr>
            <a:lstStyle/>
            <a:p>
              <a:pPr lvl="0">
                <a:spcBef>
                  <a:spcPts val="0"/>
                </a:spcBef>
                <a:buNone/>
              </a:pPr>
              <a:endParaRPr/>
            </a:p>
          </p:txBody>
        </p:sp>
        <p:sp>
          <p:nvSpPr>
            <p:cNvPr id="15" name="Shape 272">
              <a:extLst>
                <a:ext uri="{FF2B5EF4-FFF2-40B4-BE49-F238E27FC236}">
                  <a16:creationId xmlns="" xmlns:a16="http://schemas.microsoft.com/office/drawing/2014/main" id="{96DFC605-509D-4650-BAAC-9127D96D3BC1}"/>
                </a:ext>
              </a:extLst>
            </p:cNvPr>
            <p:cNvSpPr/>
            <p:nvPr/>
          </p:nvSpPr>
          <p:spPr>
            <a:xfrm>
              <a:off x="2602583" y="930079"/>
              <a:ext cx="495729" cy="169881"/>
            </a:xfrm>
            <a:prstGeom prst="rect">
              <a:avLst/>
            </a:prstGeom>
            <a:solidFill>
              <a:srgbClr val="FF0000"/>
            </a:solidFill>
            <a:ln w="12700" cap="flat" cmpd="sng">
              <a:noFill/>
              <a:prstDash val="solid"/>
              <a:miter/>
              <a:headEnd type="none" w="med" len="med"/>
              <a:tailEnd type="none" w="med" len="med"/>
            </a:ln>
          </p:spPr>
          <p:txBody>
            <a:bodyPr lIns="68575" tIns="68575" rIns="68575" bIns="68575" anchor="ctr" anchorCtr="0">
              <a:noAutofit/>
            </a:bodyPr>
            <a:lstStyle/>
            <a:p>
              <a:pPr lvl="0">
                <a:spcBef>
                  <a:spcPts val="0"/>
                </a:spcBef>
                <a:buNone/>
              </a:pPr>
              <a:endParaRPr/>
            </a:p>
          </p:txBody>
        </p:sp>
        <p:cxnSp>
          <p:nvCxnSpPr>
            <p:cNvPr id="16" name="Shape 273">
              <a:extLst>
                <a:ext uri="{FF2B5EF4-FFF2-40B4-BE49-F238E27FC236}">
                  <a16:creationId xmlns="" xmlns:a16="http://schemas.microsoft.com/office/drawing/2014/main" id="{994E81ED-EFC6-4E92-9394-6A000E5C3002}"/>
                </a:ext>
              </a:extLst>
            </p:cNvPr>
            <p:cNvCxnSpPr/>
            <p:nvPr/>
          </p:nvCxnSpPr>
          <p:spPr>
            <a:xfrm flipH="1" flipV="1">
              <a:off x="1611123" y="1184901"/>
              <a:ext cx="15491" cy="1390488"/>
            </a:xfrm>
            <a:prstGeom prst="straightConnector1">
              <a:avLst/>
            </a:prstGeom>
            <a:noFill/>
            <a:ln w="12700" cap="flat" cmpd="sng">
              <a:noFill/>
              <a:prstDash val="solid"/>
              <a:miter/>
              <a:headEnd type="none" w="med" len="med"/>
              <a:tailEnd type="none" w="med" len="med"/>
            </a:ln>
          </p:spPr>
        </p:cxnSp>
      </p:grpSp>
      <p:sp>
        <p:nvSpPr>
          <p:cNvPr id="2" name="Rectangle 1">
            <a:extLst>
              <a:ext uri="{FF2B5EF4-FFF2-40B4-BE49-F238E27FC236}">
                <a16:creationId xmlns="" xmlns:a16="http://schemas.microsoft.com/office/drawing/2014/main" id="{0041C149-4D60-4F5F-99A0-1E9F3658B71C}"/>
              </a:ext>
            </a:extLst>
          </p:cNvPr>
          <p:cNvSpPr/>
          <p:nvPr/>
        </p:nvSpPr>
        <p:spPr>
          <a:xfrm>
            <a:off x="8231031" y="3996913"/>
            <a:ext cx="1757876" cy="2554545"/>
          </a:xfrm>
          <a:prstGeom prst="rect">
            <a:avLst/>
          </a:prstGeom>
        </p:spPr>
        <p:txBody>
          <a:bodyPr wrap="square" anchor="t">
            <a:spAutoFit/>
          </a:bodyPr>
          <a:lstStyle/>
          <a:p>
            <a:pPr defTabSz="914378">
              <a:buClr>
                <a:srgbClr val="000000"/>
              </a:buClr>
              <a:buSzPct val="25000"/>
            </a:pPr>
            <a:r>
              <a:rPr lang="en-US" sz="1600">
                <a:latin typeface="Cambria"/>
                <a:ea typeface="Calibri"/>
                <a:cs typeface="Calibri"/>
              </a:rPr>
              <a:t>-Strong demand for healthcare products and services </a:t>
            </a:r>
            <a:endParaRPr lang="en-US"/>
          </a:p>
          <a:p>
            <a:pPr defTabSz="914378">
              <a:buClr>
                <a:srgbClr val="000000"/>
              </a:buClr>
              <a:buSzPct val="25000"/>
            </a:pPr>
            <a:r>
              <a:rPr lang="en-US" sz="1600">
                <a:latin typeface="Cambria"/>
                <a:ea typeface="Calibri"/>
                <a:cs typeface="Calibri"/>
              </a:rPr>
              <a:t>-Digital innovation and transformation advancement</a:t>
            </a:r>
          </a:p>
          <a:p>
            <a:pPr defTabSz="914378">
              <a:buClr>
                <a:srgbClr val="000000"/>
              </a:buClr>
              <a:buSzPct val="25000"/>
            </a:pPr>
            <a:endParaRPr lang="en-US" sz="1600">
              <a:latin typeface="Cambria" panose="02040503050406030204" pitchFamily="18" charset="0"/>
              <a:ea typeface="Calibri"/>
              <a:cs typeface="Calibri"/>
            </a:endParaRPr>
          </a:p>
          <a:p>
            <a:pPr defTabSz="914378">
              <a:buClr>
                <a:srgbClr val="000000"/>
              </a:buClr>
              <a:buSzPct val="25000"/>
            </a:pPr>
            <a:endParaRPr lang="en-US" sz="1600">
              <a:latin typeface="Cambria" panose="02040503050406030204" pitchFamily="18" charset="0"/>
              <a:ea typeface="Calibri"/>
              <a:cs typeface="Calibri"/>
            </a:endParaRPr>
          </a:p>
        </p:txBody>
      </p:sp>
      <p:sp>
        <p:nvSpPr>
          <p:cNvPr id="17" name="Rectangle 16">
            <a:extLst>
              <a:ext uri="{FF2B5EF4-FFF2-40B4-BE49-F238E27FC236}">
                <a16:creationId xmlns="" xmlns:a16="http://schemas.microsoft.com/office/drawing/2014/main" id="{FBC43DB7-520F-4555-8DD2-B49FEB8CAF47}"/>
              </a:ext>
            </a:extLst>
          </p:cNvPr>
          <p:cNvSpPr/>
          <p:nvPr/>
        </p:nvSpPr>
        <p:spPr>
          <a:xfrm>
            <a:off x="9791315" y="3993123"/>
            <a:ext cx="1554225" cy="2308324"/>
          </a:xfrm>
          <a:prstGeom prst="rect">
            <a:avLst/>
          </a:prstGeom>
        </p:spPr>
        <p:txBody>
          <a:bodyPr wrap="square" anchor="t">
            <a:spAutoFit/>
          </a:bodyPr>
          <a:lstStyle/>
          <a:p>
            <a:pPr defTabSz="914378">
              <a:buClr>
                <a:srgbClr val="000000"/>
              </a:buClr>
              <a:buSzPct val="25000"/>
            </a:pPr>
            <a:r>
              <a:rPr lang="en-US" sz="1600">
                <a:latin typeface="Cambria"/>
                <a:ea typeface="Calibri"/>
                <a:cs typeface="Calibri"/>
                <a:sym typeface="Calibri"/>
              </a:rPr>
              <a:t>-</a:t>
            </a:r>
            <a:r>
              <a:rPr lang="en-US" sz="1600">
                <a:latin typeface="Cambria"/>
                <a:ea typeface="Calibri"/>
                <a:cs typeface="Calibri"/>
              </a:rPr>
              <a:t>Healthcare reform</a:t>
            </a:r>
            <a:endParaRPr lang="en-US" sz="1600">
              <a:latin typeface="Cambria" panose="02040503050406030204" pitchFamily="18" charset="0"/>
              <a:ea typeface="Calibri"/>
              <a:cs typeface="Calibri"/>
            </a:endParaRPr>
          </a:p>
          <a:p>
            <a:pPr defTabSz="914378">
              <a:buClr>
                <a:srgbClr val="000000"/>
              </a:buClr>
              <a:buSzPct val="25000"/>
            </a:pPr>
            <a:r>
              <a:rPr lang="en-US" sz="1600">
                <a:latin typeface="Cambria"/>
                <a:ea typeface="Calibri"/>
                <a:cs typeface="Calibri"/>
              </a:rPr>
              <a:t>-Demographics</a:t>
            </a:r>
          </a:p>
          <a:p>
            <a:pPr defTabSz="914378">
              <a:buClr>
                <a:srgbClr val="000000"/>
              </a:buClr>
              <a:buSzPct val="25000"/>
            </a:pPr>
            <a:r>
              <a:rPr lang="en-US" sz="1600">
                <a:latin typeface="Cambria"/>
                <a:ea typeface="Calibri"/>
                <a:cs typeface="Calibri"/>
              </a:rPr>
              <a:t>-Maintaining regulatory compliance and cyber security</a:t>
            </a:r>
            <a:endParaRPr lang="en-US" sz="1600">
              <a:latin typeface="Cambria" panose="02040503050406030204" pitchFamily="18" charset="0"/>
              <a:ea typeface="Calibri"/>
              <a:cs typeface="Calibri"/>
            </a:endParaRPr>
          </a:p>
          <a:p>
            <a:pPr defTabSz="914378">
              <a:buClr>
                <a:srgbClr val="000000"/>
              </a:buClr>
              <a:buSzPct val="25000"/>
            </a:pPr>
            <a:endParaRPr lang="en-US" sz="1600">
              <a:latin typeface="Cambria" panose="02040503050406030204" pitchFamily="18" charset="0"/>
              <a:ea typeface="Calibri"/>
              <a:cs typeface="Calibri"/>
            </a:endParaRPr>
          </a:p>
          <a:p>
            <a:pPr defTabSz="914378">
              <a:buClr>
                <a:srgbClr val="000000"/>
              </a:buClr>
              <a:buSzPct val="25000"/>
            </a:pPr>
            <a:endParaRPr lang="en-US" sz="1600">
              <a:latin typeface="Cambria" panose="02040503050406030204" pitchFamily="18" charset="0"/>
              <a:ea typeface="Calibri"/>
              <a:cs typeface="Calibri"/>
            </a:endParaRPr>
          </a:p>
        </p:txBody>
      </p:sp>
      <p:pic>
        <p:nvPicPr>
          <p:cNvPr id="18" name="Picture 18" descr="A screenshot of a cell phone&#10;&#10;Description generated with very high confidence">
            <a:extLst>
              <a:ext uri="{FF2B5EF4-FFF2-40B4-BE49-F238E27FC236}">
                <a16:creationId xmlns="" xmlns:a16="http://schemas.microsoft.com/office/drawing/2014/main" id="{10618AAA-A581-4F57-BD64-A5C68A8E133D}"/>
              </a:ext>
            </a:extLst>
          </p:cNvPr>
          <p:cNvPicPr>
            <a:picLocks noChangeAspect="1"/>
          </p:cNvPicPr>
          <p:nvPr/>
        </p:nvPicPr>
        <p:blipFill>
          <a:blip r:embed="rId2"/>
          <a:stretch>
            <a:fillRect/>
          </a:stretch>
        </p:blipFill>
        <p:spPr>
          <a:xfrm>
            <a:off x="592429" y="2980024"/>
            <a:ext cx="7100551" cy="3259079"/>
          </a:xfrm>
          <a:prstGeom prst="rect">
            <a:avLst/>
          </a:prstGeom>
        </p:spPr>
      </p:pic>
    </p:spTree>
    <p:extLst>
      <p:ext uri="{BB962C8B-B14F-4D97-AF65-F5344CB8AC3E}">
        <p14:creationId xmlns:p14="http://schemas.microsoft.com/office/powerpoint/2010/main" val="791364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439525" y="6481339"/>
            <a:ext cx="508000" cy="228600"/>
          </a:xfrm>
        </p:spPr>
        <p:txBody>
          <a:bodyPr/>
          <a:lstStyle/>
          <a:p>
            <a:fld id="{C4C5411A-C02D-49EF-A313-6C2D6A9C6A32}" type="slidenum">
              <a:rPr lang="en-US" smtClean="0">
                <a:solidFill>
                  <a:prstClr val="black"/>
                </a:solidFill>
              </a:rPr>
              <a:pPr/>
              <a:t>25</a:t>
            </a:fld>
            <a:endParaRPr lang="en-US">
              <a:solidFill>
                <a:prstClr val="black"/>
              </a:solidFill>
            </a:endParaRPr>
          </a:p>
        </p:txBody>
      </p:sp>
      <p:sp>
        <p:nvSpPr>
          <p:cNvPr id="6" name="Shape 336"/>
          <p:cNvSpPr txBox="1">
            <a:spLocks noGrp="1"/>
          </p:cNvSpPr>
          <p:nvPr>
            <p:ph type="title"/>
          </p:nvPr>
        </p:nvSpPr>
        <p:spPr>
          <a:xfrm>
            <a:off x="590941" y="458957"/>
            <a:ext cx="3925195" cy="740800"/>
          </a:xfrm>
          <a:prstGeom prst="rect">
            <a:avLst/>
          </a:prstGeom>
          <a:noFill/>
          <a:ln>
            <a:noFill/>
          </a:ln>
        </p:spPr>
        <p:txBody>
          <a:bodyPr vert="horz" lIns="91433" tIns="45700" rIns="91433" bIns="45700" rtlCol="0" anchor="ctr" anchorCtr="0">
            <a:noAutofit/>
          </a:bodyPr>
          <a:lstStyle/>
          <a:p>
            <a:pPr>
              <a:spcBef>
                <a:spcPts val="0"/>
              </a:spcBef>
              <a:buClr>
                <a:schemeClr val="dk1"/>
              </a:buClr>
              <a:buSzPct val="25000"/>
            </a:pPr>
            <a:r>
              <a:rPr lang="en-US" sz="3000" cap="none">
                <a:solidFill>
                  <a:schemeClr val="dk1"/>
                </a:solidFill>
                <a:latin typeface="Cambria"/>
                <a:ea typeface="Cambria"/>
                <a:cs typeface="Cambria"/>
                <a:sym typeface="Cambria"/>
              </a:rPr>
              <a:t>Sector Allocation</a:t>
            </a:r>
            <a:endParaRPr lang="en">
              <a:solidFill>
                <a:schemeClr val="dk1"/>
              </a:solidFill>
              <a:latin typeface="Cambria"/>
              <a:ea typeface="Cambria"/>
              <a:cs typeface="Cambria"/>
              <a:sym typeface="Cambria"/>
            </a:endParaRPr>
          </a:p>
        </p:txBody>
      </p:sp>
      <p:sp>
        <p:nvSpPr>
          <p:cNvPr id="22" name="Shape 547">
            <a:extLst>
              <a:ext uri="{FF2B5EF4-FFF2-40B4-BE49-F238E27FC236}">
                <a16:creationId xmlns="" xmlns:a16="http://schemas.microsoft.com/office/drawing/2014/main" id="{EBCF8E16-D0DC-46EC-A22E-F22405849ADA}"/>
              </a:ext>
            </a:extLst>
          </p:cNvPr>
          <p:cNvSpPr/>
          <p:nvPr/>
        </p:nvSpPr>
        <p:spPr>
          <a:xfrm>
            <a:off x="4773349" y="1073142"/>
            <a:ext cx="3009900" cy="341400"/>
          </a:xfrm>
          <a:prstGeom prst="rect">
            <a:avLst/>
          </a:prstGeom>
          <a:solidFill>
            <a:srgbClr val="436C3C"/>
          </a:solidFill>
          <a:ln>
            <a:solidFill>
              <a:schemeClr val="tx1"/>
            </a:solidFill>
          </a:ln>
          <a:effectLst>
            <a:outerShdw blurRad="50799" dist="38100" dir="2700000" algn="tl" rotWithShape="0">
              <a:srgbClr val="000000">
                <a:alpha val="40000"/>
              </a:srgbClr>
            </a:outerShdw>
          </a:effectLst>
        </p:spPr>
        <p:txBody>
          <a:bodyPr lIns="91425" tIns="45700" rIns="91425" bIns="45700" anchor="ctr" anchorCtr="0">
            <a:noAutofit/>
          </a:bodyPr>
          <a:lstStyle/>
          <a:p>
            <a:pPr marL="342892" marR="0" lvl="0" indent="-342892" algn="ctr" rtl="0">
              <a:spcBef>
                <a:spcPts val="0"/>
              </a:spcBef>
              <a:buSzPct val="25000"/>
              <a:buNone/>
            </a:pPr>
            <a:r>
              <a:rPr lang="en" sz="1600" b="1">
                <a:solidFill>
                  <a:schemeClr val="lt1"/>
                </a:solidFill>
                <a:latin typeface="Cambria"/>
                <a:ea typeface="Cambria"/>
                <a:cs typeface="Cambria"/>
                <a:sym typeface="Cambria"/>
              </a:rPr>
              <a:t>SAP vs. S&amp;P 500</a:t>
            </a:r>
          </a:p>
        </p:txBody>
      </p:sp>
      <p:sp>
        <p:nvSpPr>
          <p:cNvPr id="24" name="Shape 546">
            <a:extLst>
              <a:ext uri="{FF2B5EF4-FFF2-40B4-BE49-F238E27FC236}">
                <a16:creationId xmlns="" xmlns:a16="http://schemas.microsoft.com/office/drawing/2014/main" id="{CD6C5C7B-24CF-4D9A-9E42-81EA8A823C74}"/>
              </a:ext>
            </a:extLst>
          </p:cNvPr>
          <p:cNvSpPr txBox="1"/>
          <p:nvPr/>
        </p:nvSpPr>
        <p:spPr>
          <a:xfrm>
            <a:off x="4773349" y="1504242"/>
            <a:ext cx="3009900" cy="251700"/>
          </a:xfrm>
          <a:prstGeom prst="rect">
            <a:avLst/>
          </a:prstGeom>
          <a:noFill/>
          <a:ln>
            <a:noFill/>
          </a:ln>
        </p:spPr>
        <p:txBody>
          <a:bodyPr lIns="91425" tIns="45700" rIns="91425" bIns="45700" anchor="t" anchorCtr="0">
            <a:noAutofit/>
          </a:bodyPr>
          <a:lstStyle/>
          <a:p>
            <a:pPr marL="342892" marR="0" lvl="0" indent="-342892" algn="ctr" rtl="0">
              <a:spcBef>
                <a:spcPts val="0"/>
              </a:spcBef>
              <a:buSzPct val="25000"/>
              <a:buNone/>
            </a:pPr>
            <a:r>
              <a:rPr lang="en" sz="1000">
                <a:solidFill>
                  <a:schemeClr val="dk1"/>
                </a:solidFill>
                <a:latin typeface="Cambria"/>
                <a:ea typeface="Cambria"/>
                <a:cs typeface="Cambria"/>
                <a:sym typeface="Cambria"/>
              </a:rPr>
              <a:t>As of </a:t>
            </a:r>
            <a:r>
              <a:rPr lang="en-US" sz="1000">
                <a:solidFill>
                  <a:schemeClr val="dk1"/>
                </a:solidFill>
                <a:latin typeface="Cambria"/>
                <a:ea typeface="Cambria"/>
                <a:cs typeface="Cambria"/>
                <a:sym typeface="Cambria"/>
              </a:rPr>
              <a:t>June 24</a:t>
            </a:r>
            <a:r>
              <a:rPr lang="en" sz="1000">
                <a:solidFill>
                  <a:schemeClr val="dk1"/>
                </a:solidFill>
                <a:latin typeface="Cambria"/>
                <a:ea typeface="Cambria"/>
                <a:cs typeface="Cambria"/>
                <a:sym typeface="Cambria"/>
              </a:rPr>
              <a:t>, 2019</a:t>
            </a:r>
          </a:p>
        </p:txBody>
      </p:sp>
      <p:pic>
        <p:nvPicPr>
          <p:cNvPr id="2" name="Picture 1">
            <a:extLst>
              <a:ext uri="{FF2B5EF4-FFF2-40B4-BE49-F238E27FC236}">
                <a16:creationId xmlns="" xmlns:a16="http://schemas.microsoft.com/office/drawing/2014/main" id="{EFDB354D-DD25-42D4-8415-2B615B0DDF42}"/>
              </a:ext>
            </a:extLst>
          </p:cNvPr>
          <p:cNvPicPr>
            <a:picLocks noChangeAspect="1"/>
          </p:cNvPicPr>
          <p:nvPr/>
        </p:nvPicPr>
        <p:blipFill>
          <a:blip r:embed="rId2"/>
          <a:stretch>
            <a:fillRect/>
          </a:stretch>
        </p:blipFill>
        <p:spPr>
          <a:xfrm>
            <a:off x="2062006" y="1755942"/>
            <a:ext cx="8485736" cy="4474515"/>
          </a:xfrm>
          <a:prstGeom prst="rect">
            <a:avLst/>
          </a:prstGeom>
        </p:spPr>
      </p:pic>
    </p:spTree>
    <p:extLst>
      <p:ext uri="{BB962C8B-B14F-4D97-AF65-F5344CB8AC3E}">
        <p14:creationId xmlns:p14="http://schemas.microsoft.com/office/powerpoint/2010/main" val="42396862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605127" y="2432993"/>
            <a:ext cx="6178164" cy="1652257"/>
          </a:xfrm>
        </p:spPr>
        <p:txBody>
          <a:bodyPr lIns="91440" tIns="45720" rIns="91440" bIns="45720" anchor="t"/>
          <a:lstStyle/>
          <a:p>
            <a:r>
              <a:rPr lang="en-US" sz="4500">
                <a:latin typeface="Cambria" charset="0"/>
                <a:ea typeface="Cambria" charset="0"/>
                <a:cs typeface="Cambria" charset="0"/>
              </a:rPr>
              <a:t>Portfolio strategy &amp; composition</a:t>
            </a:r>
            <a:endParaRPr lang="en-US" sz="4267">
              <a:latin typeface="Calibri"/>
            </a:endParaRPr>
          </a:p>
        </p:txBody>
      </p:sp>
      <p:sp>
        <p:nvSpPr>
          <p:cNvPr id="6" name="Text Placeholder 5"/>
          <p:cNvSpPr>
            <a:spLocks noGrp="1"/>
          </p:cNvSpPr>
          <p:nvPr>
            <p:ph type="body" idx="1"/>
          </p:nvPr>
        </p:nvSpPr>
        <p:spPr>
          <a:xfrm>
            <a:off x="5605127" y="2223091"/>
            <a:ext cx="2697860" cy="419804"/>
          </a:xfrm>
        </p:spPr>
        <p:txBody>
          <a:bodyPr lIns="91440" tIns="45720" rIns="91440" bIns="45720" anchor="b"/>
          <a:lstStyle/>
          <a:p>
            <a:r>
              <a:rPr lang="en-US" sz="2500">
                <a:solidFill>
                  <a:srgbClr val="005A3C"/>
                </a:solidFill>
                <a:latin typeface="Cambria" charset="0"/>
                <a:ea typeface="Cambria" charset="0"/>
                <a:cs typeface="Cambria" charset="0"/>
              </a:rPr>
              <a:t>Summer 2019</a:t>
            </a:r>
            <a:endParaRPr lang="en-US">
              <a:latin typeface="Calibri"/>
            </a:endParaRPr>
          </a:p>
        </p:txBody>
      </p:sp>
      <p:sp>
        <p:nvSpPr>
          <p:cNvPr id="7" name="Slide Number Placeholder 17"/>
          <p:cNvSpPr>
            <a:spLocks noGrp="1"/>
          </p:cNvSpPr>
          <p:nvPr>
            <p:ph type="sldNum" sz="quarter" idx="12"/>
          </p:nvPr>
        </p:nvSpPr>
        <p:spPr>
          <a:xfrm>
            <a:off x="11478491" y="6386829"/>
            <a:ext cx="609600" cy="471171"/>
          </a:xfrm>
          <a:prstGeom prst="rect">
            <a:avLst/>
          </a:prstGeom>
        </p:spPr>
        <p:txBody>
          <a:bodyPr lIns="91440" tIns="45720" rIns="91440" bIns="45720" anchor="ctr" anchorCtr="0"/>
          <a:lstStyle/>
          <a:p>
            <a:fld id="{C4C5411A-C02D-49EF-A313-6C2D6A9C6A32}" type="slidenum">
              <a:rPr lang="en-US" smtClean="0">
                <a:solidFill>
                  <a:prstClr val="black"/>
                </a:solidFill>
                <a:latin typeface="Cambria" charset="0"/>
                <a:ea typeface="Cambria" charset="0"/>
                <a:cs typeface="Cambria" charset="0"/>
              </a:rPr>
              <a:pPr/>
              <a:t>26</a:t>
            </a:fld>
            <a:endParaRPr lang="en-US">
              <a:solidFill>
                <a:prstClr val="black"/>
              </a:solidFill>
            </a:endParaRPr>
          </a:p>
        </p:txBody>
      </p:sp>
      <p:graphicFrame>
        <p:nvGraphicFramePr>
          <p:cNvPr id="8" name="Diagram 1"/>
          <p:cNvGraphicFramePr/>
          <p:nvPr>
            <p:extLst>
              <p:ext uri="{D42A27DB-BD31-4B8C-83A1-F6EECF244321}">
                <p14:modId xmlns:p14="http://schemas.microsoft.com/office/powerpoint/2010/main" val="2921104899"/>
              </p:ext>
            </p:extLst>
          </p:nvPr>
        </p:nvGraphicFramePr>
        <p:xfrm>
          <a:off x="266701" y="5816601"/>
          <a:ext cx="11658600" cy="4614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8"/>
          <p:cNvPicPr>
            <a:picLocks noChangeAspect="1"/>
          </p:cNvPicPr>
          <p:nvPr/>
        </p:nvPicPr>
        <p:blipFill>
          <a:blip r:embed="rId8"/>
          <a:stretch>
            <a:fillRect/>
          </a:stretch>
        </p:blipFill>
        <p:spPr>
          <a:xfrm>
            <a:off x="1008829" y="884524"/>
            <a:ext cx="4401693" cy="4749196"/>
          </a:xfrm>
          <a:prstGeom prst="rect">
            <a:avLst/>
          </a:prstGeom>
        </p:spPr>
      </p:pic>
    </p:spTree>
    <p:extLst>
      <p:ext uri="{BB962C8B-B14F-4D97-AF65-F5344CB8AC3E}">
        <p14:creationId xmlns:p14="http://schemas.microsoft.com/office/powerpoint/2010/main" val="31167999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468100" y="6505575"/>
            <a:ext cx="508000" cy="228600"/>
          </a:xfrm>
        </p:spPr>
        <p:txBody>
          <a:bodyPr/>
          <a:lstStyle/>
          <a:p>
            <a:fld id="{C4C5411A-C02D-49EF-A313-6C2D6A9C6A32}" type="slidenum">
              <a:rPr lang="en-US" smtClean="0">
                <a:solidFill>
                  <a:prstClr val="black"/>
                </a:solidFill>
              </a:rPr>
              <a:pPr/>
              <a:t>27</a:t>
            </a:fld>
            <a:endParaRPr lang="en-US">
              <a:solidFill>
                <a:prstClr val="black"/>
              </a:solidFill>
            </a:endParaRPr>
          </a:p>
        </p:txBody>
      </p:sp>
      <p:sp>
        <p:nvSpPr>
          <p:cNvPr id="5" name="Shape 374"/>
          <p:cNvSpPr txBox="1">
            <a:spLocks noGrp="1"/>
          </p:cNvSpPr>
          <p:nvPr>
            <p:ph type="title"/>
          </p:nvPr>
        </p:nvSpPr>
        <p:spPr>
          <a:xfrm>
            <a:off x="914401" y="685801"/>
            <a:ext cx="9956799" cy="740663"/>
          </a:xfrm>
          <a:prstGeom prst="rect">
            <a:avLst/>
          </a:prstGeom>
          <a:noFill/>
          <a:ln>
            <a:noFill/>
          </a:ln>
        </p:spPr>
        <p:txBody>
          <a:bodyPr vert="horz" lIns="91433" tIns="45700" rIns="91433" bIns="45700" rtlCol="0" anchor="t" anchorCtr="0">
            <a:noAutofit/>
          </a:bodyPr>
          <a:lstStyle/>
          <a:p>
            <a:pPr>
              <a:spcBef>
                <a:spcPts val="0"/>
              </a:spcBef>
              <a:buClr>
                <a:schemeClr val="dk1"/>
              </a:buClr>
              <a:buSzPct val="25000"/>
            </a:pPr>
            <a:r>
              <a:rPr lang="en" sz="3000" cap="none">
                <a:solidFill>
                  <a:schemeClr val="dk1"/>
                </a:solidFill>
                <a:latin typeface="Cambria"/>
                <a:ea typeface="Cambria"/>
                <a:cs typeface="Cambria"/>
                <a:sym typeface="Cambria"/>
              </a:rPr>
              <a:t>Growth Strategy Overview</a:t>
            </a:r>
            <a:endParaRPr lang="en" sz="3467" cap="none">
              <a:solidFill>
                <a:schemeClr val="dk1"/>
              </a:solidFill>
              <a:latin typeface="Cambria"/>
              <a:ea typeface="Cambria"/>
              <a:cs typeface="Cambria"/>
              <a:sym typeface="Cambria"/>
            </a:endParaRPr>
          </a:p>
        </p:txBody>
      </p:sp>
      <p:sp>
        <p:nvSpPr>
          <p:cNvPr id="6" name="Shape 376"/>
          <p:cNvSpPr txBox="1"/>
          <p:nvPr/>
        </p:nvSpPr>
        <p:spPr>
          <a:xfrm>
            <a:off x="914400" y="1221677"/>
            <a:ext cx="7467600" cy="409575"/>
          </a:xfrm>
          <a:prstGeom prst="rect">
            <a:avLst/>
          </a:prstGeom>
          <a:noFill/>
          <a:ln>
            <a:noFill/>
          </a:ln>
        </p:spPr>
        <p:txBody>
          <a:bodyPr lIns="91433" tIns="45700" rIns="91433" bIns="45700" anchor="t" anchorCtr="0">
            <a:noAutofit/>
          </a:bodyPr>
          <a:lstStyle/>
          <a:p>
            <a:pPr marL="338658" indent="-338658">
              <a:buSzPct val="25000"/>
            </a:pPr>
            <a:r>
              <a:rPr lang="en" sz="1600" b="1">
                <a:solidFill>
                  <a:srgbClr val="000000"/>
                </a:solidFill>
                <a:latin typeface="Cambria"/>
                <a:ea typeface="Cambria"/>
                <a:cs typeface="Cambria"/>
                <a:sym typeface="Cambria"/>
              </a:rPr>
              <a:t>To find stocks expected to grow faster than their industry peers </a:t>
            </a:r>
          </a:p>
        </p:txBody>
      </p:sp>
      <p:graphicFrame>
        <p:nvGraphicFramePr>
          <p:cNvPr id="7" name="Shape 377"/>
          <p:cNvGraphicFramePr/>
          <p:nvPr>
            <p:extLst>
              <p:ext uri="{D42A27DB-BD31-4B8C-83A1-F6EECF244321}">
                <p14:modId xmlns:p14="http://schemas.microsoft.com/office/powerpoint/2010/main" val="3269283700"/>
              </p:ext>
            </p:extLst>
          </p:nvPr>
        </p:nvGraphicFramePr>
        <p:xfrm>
          <a:off x="1054873" y="1954007"/>
          <a:ext cx="5041127" cy="4168735"/>
        </p:xfrm>
        <a:graphic>
          <a:graphicData uri="http://schemas.openxmlformats.org/drawingml/2006/table">
            <a:tbl>
              <a:tblPr firstRow="1" bandRow="1">
                <a:noFill/>
              </a:tblPr>
              <a:tblGrid>
                <a:gridCol w="1680376">
                  <a:extLst>
                    <a:ext uri="{9D8B030D-6E8A-4147-A177-3AD203B41FA5}">
                      <a16:colId xmlns="" xmlns:a16="http://schemas.microsoft.com/office/drawing/2014/main" val="20000"/>
                    </a:ext>
                  </a:extLst>
                </a:gridCol>
                <a:gridCol w="3360751">
                  <a:extLst>
                    <a:ext uri="{9D8B030D-6E8A-4147-A177-3AD203B41FA5}">
                      <a16:colId xmlns="" xmlns:a16="http://schemas.microsoft.com/office/drawing/2014/main" val="20001"/>
                    </a:ext>
                  </a:extLst>
                </a:gridCol>
              </a:tblGrid>
              <a:tr h="531826">
                <a:tc gridSpan="2">
                  <a:txBody>
                    <a:bodyPr/>
                    <a:lstStyle/>
                    <a:p>
                      <a:pPr marL="0" marR="0" lvl="0" indent="0" algn="ctr" defTabSz="1219170" rtl="0" eaLnBrk="1" fontAlgn="auto" latinLnBrk="0" hangingPunct="1">
                        <a:lnSpc>
                          <a:spcPct val="100000"/>
                        </a:lnSpc>
                        <a:spcBef>
                          <a:spcPts val="0"/>
                        </a:spcBef>
                        <a:spcAft>
                          <a:spcPts val="0"/>
                        </a:spcAft>
                        <a:buClrTx/>
                        <a:buSzPct val="25000"/>
                        <a:buFontTx/>
                        <a:buNone/>
                        <a:tabLst/>
                        <a:defRPr/>
                      </a:pPr>
                      <a:r>
                        <a:rPr lang="en-US" sz="2000">
                          <a:solidFill>
                            <a:schemeClr val="bg1"/>
                          </a:solidFill>
                          <a:latin typeface="Cambria" charset="0"/>
                          <a:ea typeface="Cambria" charset="0"/>
                          <a:cs typeface="Cambria" charset="0"/>
                        </a:rPr>
                        <a:t>BUY CRITERIA</a:t>
                      </a:r>
                    </a:p>
                  </a:txBody>
                  <a:tcPr marL="121933" marR="121933" marT="60967" marB="60967" anchor="ctr">
                    <a:lnL w="12700" cap="flat" cmpd="sng">
                      <a:solidFill>
                        <a:srgbClr val="436C3C"/>
                      </a:solidFill>
                      <a:prstDash val="solid"/>
                      <a:round/>
                      <a:headEnd type="none" w="med" len="med"/>
                      <a:tailEnd type="none" w="med" len="med"/>
                    </a:lnL>
                    <a:lnR w="12700" cap="flat" cmpd="sng">
                      <a:solidFill>
                        <a:srgbClr val="436C3C"/>
                      </a:solidFill>
                      <a:prstDash val="solid"/>
                      <a:round/>
                      <a:headEnd type="none" w="med" len="med"/>
                      <a:tailEnd type="none" w="med" len="med"/>
                    </a:lnR>
                    <a:lnT w="12700" cap="flat" cmpd="sng">
                      <a:solidFill>
                        <a:srgbClr val="436C3C"/>
                      </a:solidFill>
                      <a:prstDash val="solid"/>
                      <a:round/>
                      <a:headEnd type="none" w="med" len="med"/>
                      <a:tailEnd type="none" w="med" len="med"/>
                    </a:lnT>
                    <a:lnB w="12700" cap="flat" cmpd="sng" algn="ctr">
                      <a:solidFill>
                        <a:srgbClr val="436C3C"/>
                      </a:solidFill>
                      <a:prstDash val="solid"/>
                      <a:round/>
                      <a:headEnd type="none" w="med" len="med"/>
                      <a:tailEnd type="none" w="med" len="med"/>
                    </a:lnB>
                    <a:solidFill>
                      <a:srgbClr val="005A3C"/>
                    </a:solidFill>
                  </a:tcPr>
                </a:tc>
                <a:tc hMerge="1">
                  <a:txBody>
                    <a:bodyPr/>
                    <a:lstStyle/>
                    <a:p>
                      <a:endParaRPr lang="en-US"/>
                    </a:p>
                  </a:txBody>
                  <a:tcPr/>
                </a:tc>
                <a:extLst>
                  <a:ext uri="{0D108BD9-81ED-4DB2-BD59-A6C34878D82A}">
                    <a16:rowId xmlns="" xmlns:a16="http://schemas.microsoft.com/office/drawing/2014/main" val="10000"/>
                  </a:ext>
                </a:extLst>
              </a:tr>
              <a:tr h="537290">
                <a:tc>
                  <a:txBody>
                    <a:bodyPr/>
                    <a:lstStyle/>
                    <a:p>
                      <a:r>
                        <a:rPr lang="en-US" sz="1600" b="1">
                          <a:latin typeface="Cambria" charset="0"/>
                          <a:ea typeface="Cambria" charset="0"/>
                          <a:cs typeface="Cambria" charset="0"/>
                        </a:rPr>
                        <a:t>Conservative Mentality</a:t>
                      </a:r>
                    </a:p>
                  </a:txBody>
                  <a:tcPr>
                    <a:lnT w="12700" cap="flat" cmpd="sng">
                      <a:solidFill>
                        <a:srgbClr val="436C3C"/>
                      </a:solidFill>
                      <a:prstDash val="solid"/>
                      <a:round/>
                      <a:headEnd type="none" w="med" len="med"/>
                      <a:tailEnd type="none" w="med" len="med"/>
                    </a:lnT>
                    <a:solidFill>
                      <a:srgbClr val="BFBFBF"/>
                    </a:solidFill>
                  </a:tcPr>
                </a:tc>
                <a:tc>
                  <a:txBody>
                    <a:bodyPr/>
                    <a:lstStyle/>
                    <a:p>
                      <a:r>
                        <a:rPr lang="en-US" sz="1600">
                          <a:latin typeface="Cambria" charset="0"/>
                          <a:ea typeface="Cambria" charset="0"/>
                          <a:cs typeface="Cambria" charset="0"/>
                        </a:rPr>
                        <a:t>Expect stock</a:t>
                      </a:r>
                      <a:r>
                        <a:rPr lang="en-US" sz="1600" baseline="0">
                          <a:latin typeface="Cambria" charset="0"/>
                          <a:ea typeface="Cambria" charset="0"/>
                          <a:cs typeface="Cambria" charset="0"/>
                        </a:rPr>
                        <a:t> to perform better than the Industry</a:t>
                      </a:r>
                      <a:endParaRPr lang="en-US" sz="1600">
                        <a:latin typeface="Cambria" charset="0"/>
                        <a:ea typeface="Cambria" charset="0"/>
                        <a:cs typeface="Cambria" charset="0"/>
                      </a:endParaRPr>
                    </a:p>
                  </a:txBody>
                  <a:tcPr>
                    <a:lnT w="12700" cap="flat" cmpd="sng">
                      <a:solidFill>
                        <a:srgbClr val="436C3C"/>
                      </a:solidFill>
                      <a:prstDash val="solid"/>
                      <a:round/>
                      <a:headEnd type="none" w="med" len="med"/>
                      <a:tailEnd type="none" w="med" len="med"/>
                    </a:lnT>
                    <a:solidFill>
                      <a:srgbClr val="D8D8D8"/>
                    </a:solidFill>
                  </a:tcPr>
                </a:tc>
                <a:extLst>
                  <a:ext uri="{0D108BD9-81ED-4DB2-BD59-A6C34878D82A}">
                    <a16:rowId xmlns="" xmlns:a16="http://schemas.microsoft.com/office/drawing/2014/main" val="10001"/>
                  </a:ext>
                </a:extLst>
              </a:tr>
              <a:tr h="537290">
                <a:tc>
                  <a:txBody>
                    <a:bodyPr/>
                    <a:lstStyle/>
                    <a:p>
                      <a:r>
                        <a:rPr lang="en-US" sz="1600" b="1">
                          <a:latin typeface="Cambria" charset="0"/>
                          <a:ea typeface="Cambria" charset="0"/>
                          <a:cs typeface="Cambria" charset="0"/>
                        </a:rPr>
                        <a:t>Revenue Growth</a:t>
                      </a:r>
                    </a:p>
                  </a:txBody>
                  <a:tcPr>
                    <a:solidFill>
                      <a:srgbClr val="BFBFBF"/>
                    </a:solidFill>
                  </a:tcPr>
                </a:tc>
                <a:tc>
                  <a:txBody>
                    <a:bodyPr/>
                    <a:lstStyle/>
                    <a:p>
                      <a:r>
                        <a:rPr lang="en-US" sz="1600">
                          <a:latin typeface="Cambria" charset="0"/>
                          <a:ea typeface="Cambria" charset="0"/>
                          <a:cs typeface="Cambria" charset="0"/>
                        </a:rPr>
                        <a:t>Industry Average and forecasted to continue to grow</a:t>
                      </a:r>
                    </a:p>
                  </a:txBody>
                  <a:tcPr>
                    <a:solidFill>
                      <a:srgbClr val="D8D8D8"/>
                    </a:solidFill>
                  </a:tcPr>
                </a:tc>
                <a:extLst>
                  <a:ext uri="{0D108BD9-81ED-4DB2-BD59-A6C34878D82A}">
                    <a16:rowId xmlns="" xmlns:a16="http://schemas.microsoft.com/office/drawing/2014/main" val="10002"/>
                  </a:ext>
                </a:extLst>
              </a:tr>
              <a:tr h="513416">
                <a:tc>
                  <a:txBody>
                    <a:bodyPr/>
                    <a:lstStyle/>
                    <a:p>
                      <a:r>
                        <a:rPr lang="en-US" sz="1600" b="1">
                          <a:latin typeface="Cambria" charset="0"/>
                          <a:ea typeface="Cambria" charset="0"/>
                          <a:cs typeface="Cambria" charset="0"/>
                        </a:rPr>
                        <a:t>Strong Earnings</a:t>
                      </a:r>
                    </a:p>
                  </a:txBody>
                  <a:tcPr>
                    <a:solidFill>
                      <a:srgbClr val="BFBFBF"/>
                    </a:solidFill>
                  </a:tcPr>
                </a:tc>
                <a:tc>
                  <a:txBody>
                    <a:bodyPr/>
                    <a:lstStyle/>
                    <a:p>
                      <a:r>
                        <a:rPr lang="en-US" sz="1600">
                          <a:latin typeface="Cambria" charset="0"/>
                          <a:ea typeface="Cambria" charset="0"/>
                          <a:cs typeface="Cambria" charset="0"/>
                        </a:rPr>
                        <a:t>5 years</a:t>
                      </a:r>
                      <a:r>
                        <a:rPr lang="en-US" sz="1600" baseline="0">
                          <a:latin typeface="Cambria" charset="0"/>
                          <a:ea typeface="Cambria" charset="0"/>
                          <a:cs typeface="Cambria" charset="0"/>
                        </a:rPr>
                        <a:t> of CAGR</a:t>
                      </a:r>
                      <a:endParaRPr lang="en-US" sz="1600">
                        <a:latin typeface="Cambria" charset="0"/>
                        <a:ea typeface="Cambria" charset="0"/>
                        <a:cs typeface="Cambria" charset="0"/>
                      </a:endParaRPr>
                    </a:p>
                  </a:txBody>
                  <a:tcPr>
                    <a:solidFill>
                      <a:srgbClr val="D8D8D8"/>
                    </a:solidFill>
                  </a:tcPr>
                </a:tc>
                <a:extLst>
                  <a:ext uri="{0D108BD9-81ED-4DB2-BD59-A6C34878D82A}">
                    <a16:rowId xmlns="" xmlns:a16="http://schemas.microsoft.com/office/drawing/2014/main" val="10003"/>
                  </a:ext>
                </a:extLst>
              </a:tr>
              <a:tr h="523852">
                <a:tc>
                  <a:txBody>
                    <a:bodyPr/>
                    <a:lstStyle/>
                    <a:p>
                      <a:r>
                        <a:rPr lang="en-US" sz="1600" b="1">
                          <a:latin typeface="Cambria" charset="0"/>
                          <a:ea typeface="Cambria" charset="0"/>
                          <a:cs typeface="Cambria" charset="0"/>
                        </a:rPr>
                        <a:t>ROE</a:t>
                      </a:r>
                    </a:p>
                  </a:txBody>
                  <a:tcPr>
                    <a:solidFill>
                      <a:srgbClr val="BFBFBF"/>
                    </a:solidFill>
                  </a:tcPr>
                </a:tc>
                <a:tc>
                  <a:txBody>
                    <a:bodyPr/>
                    <a:lstStyle/>
                    <a:p>
                      <a:r>
                        <a:rPr lang="en-US" sz="1600">
                          <a:latin typeface="Cambria" charset="0"/>
                          <a:ea typeface="Cambria" charset="0"/>
                          <a:cs typeface="Cambria" charset="0"/>
                        </a:rPr>
                        <a:t>≥ 15% and &gt; Industry Average</a:t>
                      </a:r>
                    </a:p>
                  </a:txBody>
                  <a:tcPr>
                    <a:solidFill>
                      <a:srgbClr val="D8D8D8"/>
                    </a:solidFill>
                  </a:tcPr>
                </a:tc>
                <a:extLst>
                  <a:ext uri="{0D108BD9-81ED-4DB2-BD59-A6C34878D82A}">
                    <a16:rowId xmlns="" xmlns:a16="http://schemas.microsoft.com/office/drawing/2014/main" val="10004"/>
                  </a:ext>
                </a:extLst>
              </a:tr>
              <a:tr h="513416">
                <a:tc>
                  <a:txBody>
                    <a:bodyPr/>
                    <a:lstStyle/>
                    <a:p>
                      <a:r>
                        <a:rPr lang="en-US" sz="1600" b="1">
                          <a:latin typeface="Cambria" charset="0"/>
                          <a:ea typeface="Cambria" charset="0"/>
                          <a:cs typeface="Cambria" charset="0"/>
                        </a:rPr>
                        <a:t>PEG</a:t>
                      </a:r>
                    </a:p>
                  </a:txBody>
                  <a:tcPr>
                    <a:solidFill>
                      <a:srgbClr val="BFBFBF"/>
                    </a:solidFill>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600">
                          <a:latin typeface="Cambria" charset="0"/>
                          <a:ea typeface="Cambria" charset="0"/>
                          <a:cs typeface="Cambria" charset="0"/>
                        </a:rPr>
                        <a:t>≤ 1.2 and &lt; Industry Average</a:t>
                      </a:r>
                    </a:p>
                  </a:txBody>
                  <a:tcPr>
                    <a:solidFill>
                      <a:srgbClr val="D8D8D8"/>
                    </a:solidFill>
                  </a:tcPr>
                </a:tc>
                <a:extLst>
                  <a:ext uri="{0D108BD9-81ED-4DB2-BD59-A6C34878D82A}">
                    <a16:rowId xmlns="" xmlns:a16="http://schemas.microsoft.com/office/drawing/2014/main" val="10005"/>
                  </a:ext>
                </a:extLst>
              </a:tr>
              <a:tr h="927985">
                <a:tc>
                  <a:txBody>
                    <a:bodyPr/>
                    <a:lstStyle/>
                    <a:p>
                      <a:r>
                        <a:rPr lang="en-US" sz="1600" b="1">
                          <a:latin typeface="Cambria" charset="0"/>
                          <a:ea typeface="Cambria" charset="0"/>
                          <a:cs typeface="Cambria" charset="0"/>
                        </a:rPr>
                        <a:t>Debt/Equity</a:t>
                      </a:r>
                    </a:p>
                  </a:txBody>
                  <a:tcPr>
                    <a:solidFill>
                      <a:srgbClr val="BFBFBF"/>
                    </a:solidFill>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600">
                          <a:latin typeface="Cambria" charset="0"/>
                          <a:ea typeface="Cambria" charset="0"/>
                          <a:cs typeface="Cambria" charset="0"/>
                        </a:rPr>
                        <a:t>&lt; 1.5 (or Acceptable Interest Coverage Ratio when D/E &gt;1.0)</a:t>
                      </a:r>
                    </a:p>
                  </a:txBody>
                  <a:tcPr>
                    <a:solidFill>
                      <a:srgbClr val="D8D8D8"/>
                    </a:solidFill>
                  </a:tcPr>
                </a:tc>
                <a:extLst>
                  <a:ext uri="{0D108BD9-81ED-4DB2-BD59-A6C34878D82A}">
                    <a16:rowId xmlns="" xmlns:a16="http://schemas.microsoft.com/office/drawing/2014/main" val="10006"/>
                  </a:ext>
                </a:extLst>
              </a:tr>
            </a:tbl>
          </a:graphicData>
        </a:graphic>
      </p:graphicFrame>
      <p:graphicFrame>
        <p:nvGraphicFramePr>
          <p:cNvPr id="8" name="Shape 378"/>
          <p:cNvGraphicFramePr/>
          <p:nvPr>
            <p:extLst>
              <p:ext uri="{D42A27DB-BD31-4B8C-83A1-F6EECF244321}">
                <p14:modId xmlns:p14="http://schemas.microsoft.com/office/powerpoint/2010/main" val="2137957214"/>
              </p:ext>
            </p:extLst>
          </p:nvPr>
        </p:nvGraphicFramePr>
        <p:xfrm>
          <a:off x="6392850" y="1930980"/>
          <a:ext cx="4884716" cy="4214787"/>
        </p:xfrm>
        <a:graphic>
          <a:graphicData uri="http://schemas.openxmlformats.org/drawingml/2006/table">
            <a:tbl>
              <a:tblPr firstRow="1" bandRow="1">
                <a:noFill/>
              </a:tblPr>
              <a:tblGrid>
                <a:gridCol w="1636738">
                  <a:extLst>
                    <a:ext uri="{9D8B030D-6E8A-4147-A177-3AD203B41FA5}">
                      <a16:colId xmlns="" xmlns:a16="http://schemas.microsoft.com/office/drawing/2014/main" val="20000"/>
                    </a:ext>
                  </a:extLst>
                </a:gridCol>
                <a:gridCol w="3247978">
                  <a:extLst>
                    <a:ext uri="{9D8B030D-6E8A-4147-A177-3AD203B41FA5}">
                      <a16:colId xmlns="" xmlns:a16="http://schemas.microsoft.com/office/drawing/2014/main" val="20001"/>
                    </a:ext>
                  </a:extLst>
                </a:gridCol>
              </a:tblGrid>
              <a:tr h="599536">
                <a:tc gridSpan="2">
                  <a:txBody>
                    <a:bodyPr/>
                    <a:lstStyle/>
                    <a:p>
                      <a:pPr marL="0" marR="0" lvl="0" indent="0" algn="ctr" rtl="0">
                        <a:spcBef>
                          <a:spcPts val="0"/>
                        </a:spcBef>
                        <a:buSzPct val="25000"/>
                        <a:buNone/>
                      </a:pPr>
                      <a:r>
                        <a:rPr lang="en" sz="2000">
                          <a:solidFill>
                            <a:schemeClr val="lt1"/>
                          </a:solidFill>
                          <a:latin typeface="Cambria"/>
                          <a:ea typeface="Cambria"/>
                          <a:cs typeface="Cambria"/>
                          <a:sym typeface="Cambria"/>
                        </a:rPr>
                        <a:t>SELL CRITERIA</a:t>
                      </a:r>
                    </a:p>
                  </a:txBody>
                  <a:tcPr marL="121933" marR="121933" marT="60967" marB="60967" anchor="ctr">
                    <a:lnL w="12700" cap="flat" cmpd="sng">
                      <a:solidFill>
                        <a:srgbClr val="436C3C"/>
                      </a:solidFill>
                      <a:prstDash val="solid"/>
                      <a:round/>
                      <a:headEnd type="none" w="med" len="med"/>
                      <a:tailEnd type="none" w="med" len="med"/>
                    </a:lnL>
                    <a:lnR w="12700" cap="flat" cmpd="sng">
                      <a:solidFill>
                        <a:srgbClr val="436C3C"/>
                      </a:solidFill>
                      <a:prstDash val="solid"/>
                      <a:round/>
                      <a:headEnd type="none" w="med" len="med"/>
                      <a:tailEnd type="none" w="med" len="med"/>
                    </a:lnR>
                    <a:lnT w="12700" cap="flat" cmpd="sng">
                      <a:solidFill>
                        <a:srgbClr val="436C3C"/>
                      </a:solidFill>
                      <a:prstDash val="solid"/>
                      <a:round/>
                      <a:headEnd type="none" w="med" len="med"/>
                      <a:tailEnd type="none" w="med" len="med"/>
                    </a:lnT>
                    <a:lnB w="12700" cap="flat" cmpd="sng" algn="ctr">
                      <a:solidFill>
                        <a:srgbClr val="436C3C"/>
                      </a:solidFill>
                      <a:prstDash val="solid"/>
                      <a:round/>
                      <a:headEnd type="none" w="med" len="med"/>
                      <a:tailEnd type="none" w="med" len="med"/>
                    </a:lnB>
                    <a:solidFill>
                      <a:srgbClr val="005A3C"/>
                    </a:solidFill>
                  </a:tcPr>
                </a:tc>
                <a:tc hMerge="1">
                  <a:txBody>
                    <a:bodyPr/>
                    <a:lstStyle/>
                    <a:p>
                      <a:endParaRPr lang="en-US"/>
                    </a:p>
                  </a:txBody>
                  <a:tcPr/>
                </a:tc>
                <a:extLst>
                  <a:ext uri="{0D108BD9-81ED-4DB2-BD59-A6C34878D82A}">
                    <a16:rowId xmlns="" xmlns:a16="http://schemas.microsoft.com/office/drawing/2014/main" val="10000"/>
                  </a:ext>
                </a:extLst>
              </a:tr>
              <a:tr h="711128">
                <a:tc>
                  <a:txBody>
                    <a:bodyPr/>
                    <a:lstStyle/>
                    <a:p>
                      <a:r>
                        <a:rPr lang="en-US" sz="1600" b="1">
                          <a:latin typeface="Cambria" charset="0"/>
                          <a:ea typeface="Cambria" charset="0"/>
                          <a:cs typeface="Cambria" charset="0"/>
                        </a:rPr>
                        <a:t>Price</a:t>
                      </a:r>
                      <a:r>
                        <a:rPr lang="en-US" sz="1600" b="1" baseline="0">
                          <a:latin typeface="Cambria" charset="0"/>
                          <a:ea typeface="Cambria" charset="0"/>
                          <a:cs typeface="Cambria" charset="0"/>
                        </a:rPr>
                        <a:t> </a:t>
                      </a:r>
                      <a:endParaRPr lang="en-US" sz="1600" b="1">
                        <a:latin typeface="Cambria" charset="0"/>
                        <a:ea typeface="Cambria" charset="0"/>
                        <a:cs typeface="Cambria" charset="0"/>
                      </a:endParaRPr>
                    </a:p>
                  </a:txBody>
                  <a:tcPr>
                    <a:lnT w="12700" cap="flat" cmpd="sng">
                      <a:solidFill>
                        <a:srgbClr val="436C3C"/>
                      </a:solidFill>
                      <a:prstDash val="solid"/>
                      <a:round/>
                      <a:headEnd type="none" w="med" len="med"/>
                      <a:tailEnd type="none" w="med" len="med"/>
                    </a:lnT>
                    <a:solidFill>
                      <a:srgbClr val="BFBFBF"/>
                    </a:solidFill>
                  </a:tcPr>
                </a:tc>
                <a:tc>
                  <a:txBody>
                    <a:bodyPr/>
                    <a:lstStyle/>
                    <a:p>
                      <a:r>
                        <a:rPr lang="en-US" sz="1600">
                          <a:latin typeface="Cambria" charset="0"/>
                          <a:ea typeface="Cambria" charset="0"/>
                          <a:cs typeface="Cambria" charset="0"/>
                        </a:rPr>
                        <a:t>Price reaches 10% below target price or 20% above purchase</a:t>
                      </a:r>
                      <a:r>
                        <a:rPr lang="en-US" sz="1600" baseline="0">
                          <a:latin typeface="Cambria" charset="0"/>
                          <a:ea typeface="Cambria" charset="0"/>
                          <a:cs typeface="Cambria" charset="0"/>
                        </a:rPr>
                        <a:t> price</a:t>
                      </a:r>
                      <a:endParaRPr lang="en-US" sz="1600">
                        <a:latin typeface="Cambria" charset="0"/>
                        <a:ea typeface="Cambria" charset="0"/>
                        <a:cs typeface="Cambria" charset="0"/>
                      </a:endParaRPr>
                    </a:p>
                  </a:txBody>
                  <a:tcPr>
                    <a:lnT w="12700" cap="flat" cmpd="sng">
                      <a:solidFill>
                        <a:srgbClr val="436C3C"/>
                      </a:solidFill>
                      <a:prstDash val="solid"/>
                      <a:round/>
                      <a:headEnd type="none" w="med" len="med"/>
                      <a:tailEnd type="none" w="med" len="med"/>
                    </a:lnT>
                    <a:solidFill>
                      <a:srgbClr val="D8D8D8"/>
                    </a:solidFill>
                  </a:tcPr>
                </a:tc>
                <a:extLst>
                  <a:ext uri="{0D108BD9-81ED-4DB2-BD59-A6C34878D82A}">
                    <a16:rowId xmlns="" xmlns:a16="http://schemas.microsoft.com/office/drawing/2014/main" val="10001"/>
                  </a:ext>
                </a:extLst>
              </a:tr>
              <a:tr h="750188">
                <a:tc>
                  <a:txBody>
                    <a:bodyPr/>
                    <a:lstStyle/>
                    <a:p>
                      <a:r>
                        <a:rPr lang="en-US" sz="1600" b="1">
                          <a:latin typeface="Cambria" charset="0"/>
                          <a:ea typeface="Cambria" charset="0"/>
                          <a:cs typeface="Cambria" charset="0"/>
                        </a:rPr>
                        <a:t>Leadership</a:t>
                      </a:r>
                    </a:p>
                  </a:txBody>
                  <a:tcPr>
                    <a:solidFill>
                      <a:srgbClr val="BFBFBF"/>
                    </a:solidFill>
                  </a:tcPr>
                </a:tc>
                <a:tc>
                  <a:txBody>
                    <a:bodyPr/>
                    <a:lstStyle/>
                    <a:p>
                      <a:r>
                        <a:rPr lang="en-US" sz="1600">
                          <a:latin typeface="Cambria" charset="0"/>
                          <a:ea typeface="Cambria" charset="0"/>
                          <a:cs typeface="Cambria" charset="0"/>
                        </a:rPr>
                        <a:t>The</a:t>
                      </a:r>
                      <a:r>
                        <a:rPr lang="en-US" sz="1600" baseline="0">
                          <a:latin typeface="Cambria" charset="0"/>
                          <a:ea typeface="Cambria" charset="0"/>
                          <a:cs typeface="Cambria" charset="0"/>
                        </a:rPr>
                        <a:t> c</a:t>
                      </a:r>
                      <a:r>
                        <a:rPr lang="en-US" sz="1600">
                          <a:latin typeface="Cambria" charset="0"/>
                          <a:ea typeface="Cambria" charset="0"/>
                          <a:cs typeface="Cambria" charset="0"/>
                        </a:rPr>
                        <a:t>ompany</a:t>
                      </a:r>
                      <a:r>
                        <a:rPr lang="en-US" sz="1600" baseline="0">
                          <a:latin typeface="Cambria" charset="0"/>
                          <a:ea typeface="Cambria" charset="0"/>
                          <a:cs typeface="Cambria" charset="0"/>
                        </a:rPr>
                        <a:t>’s leadership position changes</a:t>
                      </a:r>
                      <a:endParaRPr lang="en-US" sz="1600">
                        <a:latin typeface="Cambria" charset="0"/>
                        <a:ea typeface="Cambria" charset="0"/>
                        <a:cs typeface="Cambria" charset="0"/>
                      </a:endParaRPr>
                    </a:p>
                  </a:txBody>
                  <a:tcPr>
                    <a:solidFill>
                      <a:srgbClr val="D8D8D8"/>
                    </a:solidFill>
                  </a:tcPr>
                </a:tc>
                <a:extLst>
                  <a:ext uri="{0D108BD9-81ED-4DB2-BD59-A6C34878D82A}">
                    <a16:rowId xmlns="" xmlns:a16="http://schemas.microsoft.com/office/drawing/2014/main" val="10002"/>
                  </a:ext>
                </a:extLst>
              </a:tr>
              <a:tr h="711128">
                <a:tc>
                  <a:txBody>
                    <a:bodyPr/>
                    <a:lstStyle/>
                    <a:p>
                      <a:r>
                        <a:rPr lang="en-US" sz="1600" b="1">
                          <a:latin typeface="Cambria" charset="0"/>
                          <a:ea typeface="Cambria" charset="0"/>
                          <a:cs typeface="Cambria" charset="0"/>
                        </a:rPr>
                        <a:t>Business Fundamentals</a:t>
                      </a:r>
                    </a:p>
                  </a:txBody>
                  <a:tcPr>
                    <a:solidFill>
                      <a:srgbClr val="BFBFBF"/>
                    </a:solidFill>
                  </a:tcPr>
                </a:tc>
                <a:tc>
                  <a:txBody>
                    <a:bodyPr/>
                    <a:lstStyle/>
                    <a:p>
                      <a:r>
                        <a:rPr lang="en-US" sz="1600">
                          <a:latin typeface="Cambria" charset="0"/>
                          <a:ea typeface="Cambria" charset="0"/>
                          <a:cs typeface="Cambria" charset="0"/>
                        </a:rPr>
                        <a:t>Business</a:t>
                      </a:r>
                      <a:r>
                        <a:rPr lang="en-US" sz="1600" baseline="0">
                          <a:latin typeface="Cambria" charset="0"/>
                          <a:ea typeface="Cambria" charset="0"/>
                          <a:cs typeface="Cambria" charset="0"/>
                        </a:rPr>
                        <a:t> fundamentals deteriorate </a:t>
                      </a:r>
                      <a:endParaRPr lang="en-US" sz="1600">
                        <a:latin typeface="Cambria" charset="0"/>
                        <a:ea typeface="Cambria" charset="0"/>
                        <a:cs typeface="Cambria" charset="0"/>
                      </a:endParaRPr>
                    </a:p>
                  </a:txBody>
                  <a:tcPr>
                    <a:solidFill>
                      <a:srgbClr val="D8D8D8"/>
                    </a:solidFill>
                  </a:tcPr>
                </a:tc>
                <a:extLst>
                  <a:ext uri="{0D108BD9-81ED-4DB2-BD59-A6C34878D82A}">
                    <a16:rowId xmlns="" xmlns:a16="http://schemas.microsoft.com/office/drawing/2014/main" val="10003"/>
                  </a:ext>
                </a:extLst>
              </a:tr>
              <a:tr h="648788">
                <a:tc>
                  <a:txBody>
                    <a:bodyPr/>
                    <a:lstStyle/>
                    <a:p>
                      <a:r>
                        <a:rPr lang="en-US" sz="1600" b="1">
                          <a:latin typeface="Cambria" charset="0"/>
                          <a:ea typeface="Cambria" charset="0"/>
                          <a:cs typeface="Cambria" charset="0"/>
                        </a:rPr>
                        <a:t>Company slowdown</a:t>
                      </a:r>
                    </a:p>
                  </a:txBody>
                  <a:tcPr>
                    <a:solidFill>
                      <a:srgbClr val="BFBFBF"/>
                    </a:solidFill>
                  </a:tcPr>
                </a:tc>
                <a:tc>
                  <a:txBody>
                    <a:bodyPr/>
                    <a:lstStyle/>
                    <a:p>
                      <a:r>
                        <a:rPr lang="en-US" sz="1600">
                          <a:latin typeface="Cambria" charset="0"/>
                          <a:ea typeface="Cambria" charset="0"/>
                          <a:cs typeface="Cambria" charset="0"/>
                        </a:rPr>
                        <a:t>Slowing</a:t>
                      </a:r>
                      <a:r>
                        <a:rPr lang="en-US" sz="1600" baseline="0">
                          <a:latin typeface="Cambria" charset="0"/>
                          <a:ea typeface="Cambria" charset="0"/>
                          <a:cs typeface="Cambria" charset="0"/>
                        </a:rPr>
                        <a:t> unit volume, revenue decline, weak earnings, etc. </a:t>
                      </a:r>
                      <a:endParaRPr lang="en-US" sz="1600">
                        <a:latin typeface="Cambria" charset="0"/>
                        <a:ea typeface="Cambria" charset="0"/>
                        <a:cs typeface="Cambria" charset="0"/>
                      </a:endParaRPr>
                    </a:p>
                  </a:txBody>
                  <a:tcPr>
                    <a:solidFill>
                      <a:srgbClr val="D8D8D8"/>
                    </a:solidFill>
                  </a:tcPr>
                </a:tc>
                <a:extLst>
                  <a:ext uri="{0D108BD9-81ED-4DB2-BD59-A6C34878D82A}">
                    <a16:rowId xmlns="" xmlns:a16="http://schemas.microsoft.com/office/drawing/2014/main" val="10004"/>
                  </a:ext>
                </a:extLst>
              </a:tr>
              <a:tr h="794019">
                <a:tc>
                  <a:txBody>
                    <a:bodyPr/>
                    <a:lstStyle/>
                    <a:p>
                      <a:r>
                        <a:rPr lang="en-US" sz="1600" b="1">
                          <a:latin typeface="Cambria" charset="0"/>
                          <a:ea typeface="Cambria" charset="0"/>
                          <a:cs typeface="Cambria" charset="0"/>
                        </a:rPr>
                        <a:t>Alternative</a:t>
                      </a:r>
                      <a:r>
                        <a:rPr lang="en-US" sz="1600" b="1" baseline="0">
                          <a:latin typeface="Cambria" charset="0"/>
                          <a:ea typeface="Cambria" charset="0"/>
                          <a:cs typeface="Cambria" charset="0"/>
                        </a:rPr>
                        <a:t> Investments</a:t>
                      </a:r>
                      <a:endParaRPr lang="en-US" sz="1600" b="1">
                        <a:latin typeface="Cambria" charset="0"/>
                        <a:ea typeface="Cambria" charset="0"/>
                        <a:cs typeface="Cambria" charset="0"/>
                      </a:endParaRPr>
                    </a:p>
                  </a:txBody>
                  <a:tcPr>
                    <a:solidFill>
                      <a:srgbClr val="BFBFBF"/>
                    </a:solidFill>
                  </a:tcPr>
                </a:tc>
                <a:tc>
                  <a:txBody>
                    <a:bodyPr/>
                    <a:lstStyle/>
                    <a:p>
                      <a:r>
                        <a:rPr lang="en-US" sz="1600">
                          <a:latin typeface="Cambria" charset="0"/>
                          <a:ea typeface="Cambria" charset="0"/>
                          <a:cs typeface="Cambria" charset="0"/>
                        </a:rPr>
                        <a:t>Superior investment alternatives are identified</a:t>
                      </a:r>
                    </a:p>
                  </a:txBody>
                  <a:tcPr>
                    <a:solidFill>
                      <a:srgbClr val="D8D8D8"/>
                    </a:solidFill>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1318143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E53EEA9-191A-4B9C-A22C-0FF2FC0DD768}"/>
              </a:ext>
            </a:extLst>
          </p:cNvPr>
          <p:cNvSpPr>
            <a:spLocks noGrp="1"/>
          </p:cNvSpPr>
          <p:nvPr>
            <p:ph type="title"/>
          </p:nvPr>
        </p:nvSpPr>
        <p:spPr/>
        <p:txBody>
          <a:bodyPr anchor="t">
            <a:noAutofit/>
          </a:bodyPr>
          <a:lstStyle/>
          <a:p>
            <a:r>
              <a:rPr lang="en-US" sz="3450">
                <a:cs typeface="Arial"/>
              </a:rPr>
              <a:t>Summer 2019:  Growth Acquisitions</a:t>
            </a:r>
            <a:endParaRPr lang="en-US"/>
          </a:p>
        </p:txBody>
      </p:sp>
      <p:sp>
        <p:nvSpPr>
          <p:cNvPr id="3" name="Text Placeholder 2">
            <a:extLst>
              <a:ext uri="{FF2B5EF4-FFF2-40B4-BE49-F238E27FC236}">
                <a16:creationId xmlns="" xmlns:a16="http://schemas.microsoft.com/office/drawing/2014/main" id="{5773ABB8-2B7E-4867-AE4B-01D71C2178BF}"/>
              </a:ext>
            </a:extLst>
          </p:cNvPr>
          <p:cNvSpPr>
            <a:spLocks noGrp="1"/>
          </p:cNvSpPr>
          <p:nvPr>
            <p:ph idx="1"/>
          </p:nvPr>
        </p:nvSpPr>
        <p:spPr>
          <a:xfrm>
            <a:off x="914400" y="2563517"/>
            <a:ext cx="2811670" cy="3731150"/>
          </a:xfrm>
        </p:spPr>
        <p:txBody>
          <a:bodyPr anchor="t">
            <a:normAutofit/>
          </a:bodyPr>
          <a:lstStyle/>
          <a:p>
            <a:pPr marL="456565" indent="-456565"/>
            <a:r>
              <a:rPr lang="en-US" sz="2000">
                <a:cs typeface="Arial"/>
              </a:rPr>
              <a:t>20% Loss</a:t>
            </a:r>
            <a:endParaRPr lang="en-US"/>
          </a:p>
        </p:txBody>
      </p:sp>
      <p:sp>
        <p:nvSpPr>
          <p:cNvPr id="4" name="Slide Number Placeholder 3">
            <a:extLst>
              <a:ext uri="{FF2B5EF4-FFF2-40B4-BE49-F238E27FC236}">
                <a16:creationId xmlns="" xmlns:a16="http://schemas.microsoft.com/office/drawing/2014/main" id="{32C9ADE7-C4D2-42B3-949D-1571D7409A77}"/>
              </a:ext>
            </a:extLst>
          </p:cNvPr>
          <p:cNvSpPr>
            <a:spLocks noGrp="1"/>
          </p:cNvSpPr>
          <p:nvPr>
            <p:ph type="sldNum" sz="quarter" idx="12"/>
          </p:nvPr>
        </p:nvSpPr>
        <p:spPr/>
        <p:txBody>
          <a:bodyPr/>
          <a:lstStyle/>
          <a:p>
            <a:fld id="{C4C5411A-C02D-49EF-A313-6C2D6A9C6A32}" type="slidenum">
              <a:rPr lang="en-US" smtClean="0">
                <a:solidFill>
                  <a:prstClr val="black"/>
                </a:solidFill>
              </a:rPr>
              <a:pPr/>
              <a:t>28</a:t>
            </a:fld>
            <a:endParaRPr lang="en-US">
              <a:solidFill>
                <a:prstClr val="black"/>
              </a:solidFill>
            </a:endParaRPr>
          </a:p>
        </p:txBody>
      </p:sp>
      <p:graphicFrame>
        <p:nvGraphicFramePr>
          <p:cNvPr id="6" name="Shape 377">
            <a:extLst>
              <a:ext uri="{FF2B5EF4-FFF2-40B4-BE49-F238E27FC236}">
                <a16:creationId xmlns="" xmlns:a16="http://schemas.microsoft.com/office/drawing/2014/main" id="{D094B31B-76A1-4E44-B3AE-566F6B8271ED}"/>
              </a:ext>
            </a:extLst>
          </p:cNvPr>
          <p:cNvGraphicFramePr/>
          <p:nvPr>
            <p:extLst>
              <p:ext uri="{D42A27DB-BD31-4B8C-83A1-F6EECF244321}">
                <p14:modId xmlns:p14="http://schemas.microsoft.com/office/powerpoint/2010/main" val="3148484572"/>
              </p:ext>
            </p:extLst>
          </p:nvPr>
        </p:nvGraphicFramePr>
        <p:xfrm>
          <a:off x="878177" y="1920875"/>
          <a:ext cx="4455205" cy="507999"/>
        </p:xfrm>
        <a:graphic>
          <a:graphicData uri="http://schemas.openxmlformats.org/drawingml/2006/table">
            <a:tbl>
              <a:tblPr firstRow="1" bandRow="1">
                <a:noFill/>
              </a:tblPr>
              <a:tblGrid>
                <a:gridCol w="4455205">
                  <a:extLst>
                    <a:ext uri="{9D8B030D-6E8A-4147-A177-3AD203B41FA5}">
                      <a16:colId xmlns="" xmlns:a16="http://schemas.microsoft.com/office/drawing/2014/main" val="20000"/>
                    </a:ext>
                  </a:extLst>
                </a:gridCol>
              </a:tblGrid>
              <a:tr h="507999">
                <a:tc>
                  <a:txBody>
                    <a:bodyPr/>
                    <a:lstStyle/>
                    <a:p>
                      <a:pPr marL="0" marR="0" lvl="0" indent="0" algn="ctr" rtl="0" eaLnBrk="1" fontAlgn="auto" latinLnBrk="0" hangingPunct="1">
                        <a:lnSpc>
                          <a:spcPct val="100000"/>
                        </a:lnSpc>
                        <a:spcBef>
                          <a:spcPts val="0"/>
                        </a:spcBef>
                        <a:spcAft>
                          <a:spcPts val="0"/>
                        </a:spcAft>
                        <a:buClrTx/>
                        <a:buSzPct val="25000"/>
                        <a:buFontTx/>
                        <a:buNone/>
                      </a:pPr>
                      <a:r>
                        <a:rPr lang="en-US" sz="2000">
                          <a:solidFill>
                            <a:schemeClr val="bg1"/>
                          </a:solidFill>
                          <a:latin typeface="Cambria"/>
                          <a:ea typeface="Cambria" charset="0"/>
                          <a:cs typeface="Cambria" charset="0"/>
                        </a:rPr>
                        <a:t>Stop Loss Criteria</a:t>
                      </a:r>
                    </a:p>
                  </a:txBody>
                  <a:tcPr marL="121933" marR="121933" marT="60967" marB="60967" anchor="ctr">
                    <a:lnL w="12700" cap="flat" cmpd="sng">
                      <a:solidFill>
                        <a:srgbClr val="436C3C"/>
                      </a:solidFill>
                      <a:prstDash val="solid"/>
                      <a:round/>
                      <a:headEnd type="none" w="med" len="med"/>
                      <a:tailEnd type="none" w="med" len="med"/>
                    </a:lnL>
                    <a:lnR w="12700" cap="flat" cmpd="sng">
                      <a:solidFill>
                        <a:srgbClr val="436C3C"/>
                      </a:solidFill>
                      <a:prstDash val="solid"/>
                      <a:round/>
                      <a:headEnd type="none" w="med" len="med"/>
                      <a:tailEnd type="none" w="med" len="med"/>
                    </a:lnR>
                    <a:lnT w="12700" cap="flat" cmpd="sng">
                      <a:solidFill>
                        <a:srgbClr val="436C3C"/>
                      </a:solidFill>
                      <a:prstDash val="solid"/>
                      <a:round/>
                      <a:headEnd type="none" w="med" len="med"/>
                      <a:tailEnd type="none" w="med" len="med"/>
                    </a:lnT>
                    <a:lnB w="12700" cap="flat" cmpd="sng" algn="ctr">
                      <a:solidFill>
                        <a:srgbClr val="436C3C"/>
                      </a:solidFill>
                      <a:prstDash val="solid"/>
                      <a:round/>
                      <a:headEnd type="none" w="med" len="med"/>
                      <a:tailEnd type="none" w="med" len="med"/>
                    </a:lnB>
                    <a:solidFill>
                      <a:srgbClr val="005A3C"/>
                    </a:solidFill>
                  </a:tcPr>
                </a:tc>
                <a:extLst>
                  <a:ext uri="{0D108BD9-81ED-4DB2-BD59-A6C34878D82A}">
                    <a16:rowId xmlns="" xmlns:a16="http://schemas.microsoft.com/office/drawing/2014/main" val="10000"/>
                  </a:ext>
                </a:extLst>
              </a:tr>
            </a:tbl>
          </a:graphicData>
        </a:graphic>
      </p:graphicFrame>
      <p:graphicFrame>
        <p:nvGraphicFramePr>
          <p:cNvPr id="7" name="Shape 377">
            <a:extLst>
              <a:ext uri="{FF2B5EF4-FFF2-40B4-BE49-F238E27FC236}">
                <a16:creationId xmlns="" xmlns:a16="http://schemas.microsoft.com/office/drawing/2014/main" id="{8A483F0D-5498-4EA0-82B0-51C1BB334ED7}"/>
              </a:ext>
            </a:extLst>
          </p:cNvPr>
          <p:cNvGraphicFramePr/>
          <p:nvPr>
            <p:extLst>
              <p:ext uri="{D42A27DB-BD31-4B8C-83A1-F6EECF244321}">
                <p14:modId xmlns:p14="http://schemas.microsoft.com/office/powerpoint/2010/main" val="1076246527"/>
              </p:ext>
            </p:extLst>
          </p:nvPr>
        </p:nvGraphicFramePr>
        <p:xfrm>
          <a:off x="6466177" y="1909830"/>
          <a:ext cx="4455205" cy="507999"/>
        </p:xfrm>
        <a:graphic>
          <a:graphicData uri="http://schemas.openxmlformats.org/drawingml/2006/table">
            <a:tbl>
              <a:tblPr firstRow="1" bandRow="1">
                <a:noFill/>
              </a:tblPr>
              <a:tblGrid>
                <a:gridCol w="4455205">
                  <a:extLst>
                    <a:ext uri="{9D8B030D-6E8A-4147-A177-3AD203B41FA5}">
                      <a16:colId xmlns="" xmlns:a16="http://schemas.microsoft.com/office/drawing/2014/main" val="20000"/>
                    </a:ext>
                  </a:extLst>
                </a:gridCol>
              </a:tblGrid>
              <a:tr h="507999">
                <a:tc>
                  <a:txBody>
                    <a:bodyPr/>
                    <a:lstStyle/>
                    <a:p>
                      <a:pPr marL="0" marR="0" lvl="0" indent="0" algn="ctr">
                        <a:lnSpc>
                          <a:spcPct val="100000"/>
                        </a:lnSpc>
                        <a:spcBef>
                          <a:spcPts val="0"/>
                        </a:spcBef>
                        <a:spcAft>
                          <a:spcPts val="0"/>
                        </a:spcAft>
                        <a:buNone/>
                      </a:pPr>
                      <a:r>
                        <a:rPr lang="en-US" sz="2000">
                          <a:solidFill>
                            <a:schemeClr val="bg1"/>
                          </a:solidFill>
                          <a:latin typeface="Cambria"/>
                          <a:ea typeface="Cambria" charset="0"/>
                          <a:cs typeface="Cambria" charset="0"/>
                        </a:rPr>
                        <a:t>Acquisitions</a:t>
                      </a:r>
                    </a:p>
                  </a:txBody>
                  <a:tcPr marL="121933" marR="121933" marT="60967" marB="60967" anchor="ctr">
                    <a:lnL w="12700" cap="flat" cmpd="sng">
                      <a:solidFill>
                        <a:srgbClr val="436C3C"/>
                      </a:solidFill>
                      <a:prstDash val="solid"/>
                      <a:round/>
                      <a:headEnd type="none" w="med" len="med"/>
                      <a:tailEnd type="none" w="med" len="med"/>
                    </a:lnL>
                    <a:lnR w="12700" cap="flat" cmpd="sng">
                      <a:solidFill>
                        <a:srgbClr val="436C3C"/>
                      </a:solidFill>
                      <a:prstDash val="solid"/>
                      <a:round/>
                      <a:headEnd type="none" w="med" len="med"/>
                      <a:tailEnd type="none" w="med" len="med"/>
                    </a:lnR>
                    <a:lnT w="12700" cap="flat" cmpd="sng">
                      <a:solidFill>
                        <a:srgbClr val="436C3C"/>
                      </a:solidFill>
                      <a:prstDash val="solid"/>
                      <a:round/>
                      <a:headEnd type="none" w="med" len="med"/>
                      <a:tailEnd type="none" w="med" len="med"/>
                    </a:lnT>
                    <a:lnB w="12700" cap="flat" cmpd="sng" algn="ctr">
                      <a:solidFill>
                        <a:srgbClr val="436C3C"/>
                      </a:solidFill>
                      <a:prstDash val="solid"/>
                      <a:round/>
                      <a:headEnd type="none" w="med" len="med"/>
                      <a:tailEnd type="none" w="med" len="med"/>
                    </a:lnB>
                    <a:solidFill>
                      <a:srgbClr val="005A3C"/>
                    </a:solidFill>
                  </a:tcPr>
                </a:tc>
                <a:extLst>
                  <a:ext uri="{0D108BD9-81ED-4DB2-BD59-A6C34878D82A}">
                    <a16:rowId xmlns="" xmlns:a16="http://schemas.microsoft.com/office/drawing/2014/main" val="10000"/>
                  </a:ext>
                </a:extLst>
              </a:tr>
            </a:tbl>
          </a:graphicData>
        </a:graphic>
      </p:graphicFrame>
      <p:sp>
        <p:nvSpPr>
          <p:cNvPr id="9" name="Text Placeholder 2">
            <a:extLst>
              <a:ext uri="{FF2B5EF4-FFF2-40B4-BE49-F238E27FC236}">
                <a16:creationId xmlns="" xmlns:a16="http://schemas.microsoft.com/office/drawing/2014/main" id="{F1803861-BCB2-4411-9459-DCCBFA4B3751}"/>
              </a:ext>
            </a:extLst>
          </p:cNvPr>
          <p:cNvSpPr txBox="1">
            <a:spLocks/>
          </p:cNvSpPr>
          <p:nvPr/>
        </p:nvSpPr>
        <p:spPr>
          <a:xfrm>
            <a:off x="6491356" y="2563517"/>
            <a:ext cx="5152887" cy="3731150"/>
          </a:xfrm>
          <a:prstGeom prst="rect">
            <a:avLst/>
          </a:prstGeom>
        </p:spPr>
        <p:txBody>
          <a:bodyPr anchor="t">
            <a:normAutofit/>
          </a:bodyPr>
          <a:lstStyle>
            <a:lvl1pPr marL="457189" indent="-457189" algn="l" defTabSz="1219170" rtl="0" eaLnBrk="1" latinLnBrk="0" hangingPunct="1">
              <a:lnSpc>
                <a:spcPct val="110000"/>
              </a:lnSpc>
              <a:spcBef>
                <a:spcPct val="20000"/>
              </a:spcBef>
              <a:buClr>
                <a:schemeClr val="accent2"/>
              </a:buClr>
              <a:buFont typeface="Arial" pitchFamily="34" charset="0"/>
              <a:buChar char="•"/>
              <a:defRPr sz="2667" kern="1200">
                <a:solidFill>
                  <a:schemeClr val="tx1"/>
                </a:solidFill>
                <a:latin typeface="+mn-lt"/>
                <a:ea typeface="+mn-ea"/>
                <a:cs typeface="+mn-cs"/>
              </a:defRPr>
            </a:lvl1pPr>
            <a:lvl2pPr marL="914377" indent="-385224" algn="l" defTabSz="1219170" rtl="0" eaLnBrk="1" latinLnBrk="0" hangingPunct="1">
              <a:lnSpc>
                <a:spcPct val="110000"/>
              </a:lnSpc>
              <a:spcBef>
                <a:spcPct val="20000"/>
              </a:spcBef>
              <a:buClr>
                <a:schemeClr val="accent4"/>
              </a:buClr>
              <a:buFont typeface="Arial" pitchFamily="34" charset="0"/>
              <a:buChar char="–"/>
              <a:defRPr sz="2400" kern="1200">
                <a:solidFill>
                  <a:schemeClr val="tx1"/>
                </a:solidFill>
                <a:latin typeface="+mn-lt"/>
                <a:ea typeface="+mn-ea"/>
                <a:cs typeface="+mn-cs"/>
              </a:defRPr>
            </a:lvl2pPr>
            <a:lvl3pPr marL="1299601" indent="-304792" algn="l" defTabSz="1219170" rtl="0" eaLnBrk="1" latinLnBrk="0" hangingPunct="1">
              <a:lnSpc>
                <a:spcPct val="110000"/>
              </a:lnSpc>
              <a:spcBef>
                <a:spcPct val="20000"/>
              </a:spcBef>
              <a:buClr>
                <a:schemeClr val="accent4"/>
              </a:buClr>
              <a:buFont typeface="Arial" pitchFamily="34" charset="0"/>
              <a:buChar char="•"/>
              <a:defRPr sz="1867" kern="1200">
                <a:solidFill>
                  <a:schemeClr val="tx1"/>
                </a:solidFill>
                <a:latin typeface="+mn-lt"/>
                <a:ea typeface="+mn-ea"/>
                <a:cs typeface="+mn-cs"/>
              </a:defRPr>
            </a:lvl3pPr>
            <a:lvl4pPr marL="1676358" indent="-304792" algn="l" defTabSz="1219170" rtl="0" eaLnBrk="1" latinLnBrk="0" hangingPunct="1">
              <a:lnSpc>
                <a:spcPct val="110000"/>
              </a:lnSpc>
              <a:spcBef>
                <a:spcPct val="20000"/>
              </a:spcBef>
              <a:buClr>
                <a:schemeClr val="accent4"/>
              </a:buClr>
              <a:buFont typeface="Arial" pitchFamily="34" charset="0"/>
              <a:buChar char="–"/>
              <a:defRPr sz="1867" kern="1200">
                <a:solidFill>
                  <a:schemeClr val="tx1"/>
                </a:solidFill>
                <a:latin typeface="+mn-lt"/>
                <a:ea typeface="+mn-ea"/>
                <a:cs typeface="+mn-cs"/>
              </a:defRPr>
            </a:lvl4pPr>
            <a:lvl5pPr marL="1676358" indent="0" algn="l" defTabSz="1219170" rtl="0" eaLnBrk="1" latinLnBrk="0" hangingPunct="1">
              <a:lnSpc>
                <a:spcPct val="110000"/>
              </a:lnSpc>
              <a:spcBef>
                <a:spcPct val="20000"/>
              </a:spcBef>
              <a:buClr>
                <a:schemeClr val="accent4"/>
              </a:buClr>
              <a:buFont typeface="Arial" pitchFamily="34" charset="0"/>
              <a:buChar char="»"/>
              <a:defRPr sz="18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456565" indent="-456565"/>
            <a:r>
              <a:rPr lang="en-US" sz="1800">
                <a:cs typeface="Arial"/>
              </a:rPr>
              <a:t>Applied Materials Inc (NASDAQ: AMAT)</a:t>
            </a:r>
          </a:p>
          <a:p>
            <a:pPr marL="456565" indent="-456565"/>
            <a:r>
              <a:rPr lang="en-US" sz="1800">
                <a:cs typeface="Arial"/>
              </a:rPr>
              <a:t>Broadcom Inc (NASDAQ:  AVGO)</a:t>
            </a:r>
          </a:p>
          <a:p>
            <a:pPr marL="456565" indent="-456565"/>
            <a:r>
              <a:rPr lang="en-US" sz="1800">
                <a:cs typeface="Arial"/>
              </a:rPr>
              <a:t>Zix Corporation (NASDAQ: ZIXI)</a:t>
            </a:r>
          </a:p>
        </p:txBody>
      </p:sp>
    </p:spTree>
    <p:extLst>
      <p:ext uri="{BB962C8B-B14F-4D97-AF65-F5344CB8AC3E}">
        <p14:creationId xmlns:p14="http://schemas.microsoft.com/office/powerpoint/2010/main" val="22027875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32C9ADE7-C4D2-42B3-949D-1571D7409A77}"/>
              </a:ext>
            </a:extLst>
          </p:cNvPr>
          <p:cNvSpPr>
            <a:spLocks noGrp="1"/>
          </p:cNvSpPr>
          <p:nvPr>
            <p:ph type="sldNum" sz="quarter" idx="12"/>
          </p:nvPr>
        </p:nvSpPr>
        <p:spPr/>
        <p:txBody>
          <a:bodyPr/>
          <a:lstStyle/>
          <a:p>
            <a:fld id="{C4C5411A-C02D-49EF-A313-6C2D6A9C6A32}" type="slidenum">
              <a:rPr lang="en-US" smtClean="0">
                <a:solidFill>
                  <a:prstClr val="black"/>
                </a:solidFill>
              </a:rPr>
              <a:pPr/>
              <a:t>29</a:t>
            </a:fld>
            <a:endParaRPr lang="en-US">
              <a:solidFill>
                <a:prstClr val="black"/>
              </a:solidFill>
            </a:endParaRPr>
          </a:p>
        </p:txBody>
      </p:sp>
      <p:sp>
        <p:nvSpPr>
          <p:cNvPr id="8" name="Content Placeholder 7">
            <a:extLst>
              <a:ext uri="{FF2B5EF4-FFF2-40B4-BE49-F238E27FC236}">
                <a16:creationId xmlns="" xmlns:a16="http://schemas.microsoft.com/office/drawing/2014/main" id="{E932754A-0B48-4A6C-AECE-91DA2682FCEE}"/>
              </a:ext>
            </a:extLst>
          </p:cNvPr>
          <p:cNvSpPr>
            <a:spLocks noGrp="1"/>
          </p:cNvSpPr>
          <p:nvPr>
            <p:ph idx="1"/>
          </p:nvPr>
        </p:nvSpPr>
        <p:spPr>
          <a:xfrm>
            <a:off x="914400" y="3038386"/>
            <a:ext cx="4611757" cy="3256281"/>
          </a:xfrm>
        </p:spPr>
        <p:txBody>
          <a:bodyPr anchor="t">
            <a:normAutofit/>
          </a:bodyPr>
          <a:lstStyle/>
          <a:p>
            <a:pPr marL="0" indent="0">
              <a:buNone/>
            </a:pPr>
            <a:r>
              <a:rPr lang="en-US" sz="1800">
                <a:latin typeface="Calibri"/>
                <a:cs typeface="Arial"/>
              </a:rPr>
              <a:t>Applied Materials, founded in 1967, is organized into 3 major business segments: semiconductor systems, Applied Global Services, and Display and Adjacent Markets.  Top-line growth at AMAT has grown significantly (90%) over the past 5 years and the company appears well positioned to grow further by serving the nascent but expanding Internet of Things (IoT) space over the coming years.</a:t>
            </a:r>
          </a:p>
        </p:txBody>
      </p:sp>
      <p:sp>
        <p:nvSpPr>
          <p:cNvPr id="11" name="Title 10">
            <a:extLst>
              <a:ext uri="{FF2B5EF4-FFF2-40B4-BE49-F238E27FC236}">
                <a16:creationId xmlns="" xmlns:a16="http://schemas.microsoft.com/office/drawing/2014/main" id="{7B0AD4D6-3508-4C7C-9204-0F75E93C63B8}"/>
              </a:ext>
            </a:extLst>
          </p:cNvPr>
          <p:cNvSpPr>
            <a:spLocks noGrp="1"/>
          </p:cNvSpPr>
          <p:nvPr>
            <p:ph type="title"/>
          </p:nvPr>
        </p:nvSpPr>
        <p:spPr/>
        <p:txBody>
          <a:bodyPr anchor="t">
            <a:noAutofit/>
          </a:bodyPr>
          <a:lstStyle/>
          <a:p>
            <a:r>
              <a:rPr lang="en-US" sz="2600">
                <a:latin typeface="Cambria"/>
                <a:cs typeface="Arial"/>
              </a:rPr>
              <a:t>APPLIED MATERIALS (AMAT)</a:t>
            </a:r>
          </a:p>
        </p:txBody>
      </p:sp>
      <p:graphicFrame>
        <p:nvGraphicFramePr>
          <p:cNvPr id="14" name="Shape 377">
            <a:extLst>
              <a:ext uri="{FF2B5EF4-FFF2-40B4-BE49-F238E27FC236}">
                <a16:creationId xmlns="" xmlns:a16="http://schemas.microsoft.com/office/drawing/2014/main" id="{E26D0E09-C3F7-41EC-B7DD-0154A9EC3877}"/>
              </a:ext>
            </a:extLst>
          </p:cNvPr>
          <p:cNvGraphicFramePr/>
          <p:nvPr>
            <p:extLst>
              <p:ext uri="{D42A27DB-BD31-4B8C-83A1-F6EECF244321}">
                <p14:modId xmlns:p14="http://schemas.microsoft.com/office/powerpoint/2010/main" val="3269033823"/>
              </p:ext>
            </p:extLst>
          </p:nvPr>
        </p:nvGraphicFramePr>
        <p:xfrm>
          <a:off x="894521" y="1325217"/>
          <a:ext cx="4597703" cy="1417376"/>
        </p:xfrm>
        <a:graphic>
          <a:graphicData uri="http://schemas.openxmlformats.org/drawingml/2006/table">
            <a:tbl>
              <a:tblPr firstRow="1" bandRow="1">
                <a:tableStyleId>{5940675A-B579-460E-94D1-54222C63F5DA}</a:tableStyleId>
              </a:tblPr>
              <a:tblGrid>
                <a:gridCol w="3158434">
                  <a:extLst>
                    <a:ext uri="{9D8B030D-6E8A-4147-A177-3AD203B41FA5}">
                      <a16:colId xmlns="" xmlns:a16="http://schemas.microsoft.com/office/drawing/2014/main" val="20000"/>
                    </a:ext>
                  </a:extLst>
                </a:gridCol>
                <a:gridCol w="1439269">
                  <a:extLst>
                    <a:ext uri="{9D8B030D-6E8A-4147-A177-3AD203B41FA5}">
                      <a16:colId xmlns="" xmlns:a16="http://schemas.microsoft.com/office/drawing/2014/main" val="430479467"/>
                    </a:ext>
                  </a:extLst>
                </a:gridCol>
              </a:tblGrid>
              <a:tr h="249510">
                <a:tc>
                  <a:txBody>
                    <a:bodyPr/>
                    <a:lstStyle/>
                    <a:p>
                      <a:pPr marL="0" marR="0" lvl="0" indent="0" algn="r">
                        <a:lnSpc>
                          <a:spcPct val="100000"/>
                        </a:lnSpc>
                        <a:spcBef>
                          <a:spcPts val="0"/>
                        </a:spcBef>
                        <a:spcAft>
                          <a:spcPts val="0"/>
                        </a:spcAft>
                        <a:buNone/>
                      </a:pPr>
                      <a:r>
                        <a:rPr lang="en-US" sz="1500">
                          <a:latin typeface="Cambria"/>
                        </a:rPr>
                        <a:t>Date Purchased:</a:t>
                      </a:r>
                    </a:p>
                  </a:txBody>
                  <a:tcPr marL="121933" marR="121933" marT="60967" marB="60967" anchor="ctr">
                    <a:noFill/>
                  </a:tcPr>
                </a:tc>
                <a:tc>
                  <a:txBody>
                    <a:bodyPr/>
                    <a:lstStyle/>
                    <a:p>
                      <a:pPr marL="0" lvl="0" indent="0" algn="l">
                        <a:lnSpc>
                          <a:spcPct val="100000"/>
                        </a:lnSpc>
                        <a:spcBef>
                          <a:spcPts val="0"/>
                        </a:spcBef>
                        <a:spcAft>
                          <a:spcPts val="0"/>
                        </a:spcAft>
                        <a:buNone/>
                      </a:pPr>
                      <a:r>
                        <a:rPr lang="en-US" sz="1500">
                          <a:latin typeface="Cambria"/>
                        </a:rPr>
                        <a:t>05/22/2019</a:t>
                      </a:r>
                    </a:p>
                  </a:txBody>
                  <a:tcPr marL="121933" marR="121933" marT="60967" marB="60967" anchor="ctr">
                    <a:noFill/>
                  </a:tcPr>
                </a:tc>
                <a:extLst>
                  <a:ext uri="{0D108BD9-81ED-4DB2-BD59-A6C34878D82A}">
                    <a16:rowId xmlns="" xmlns:a16="http://schemas.microsoft.com/office/drawing/2014/main" val="10000"/>
                  </a:ext>
                </a:extLst>
              </a:tr>
              <a:tr h="249510">
                <a:tc>
                  <a:txBody>
                    <a:bodyPr/>
                    <a:lstStyle/>
                    <a:p>
                      <a:pPr marL="0" lvl="0" indent="0" algn="r">
                        <a:lnSpc>
                          <a:spcPct val="100000"/>
                        </a:lnSpc>
                        <a:spcBef>
                          <a:spcPts val="0"/>
                        </a:spcBef>
                        <a:spcAft>
                          <a:spcPts val="0"/>
                        </a:spcAft>
                        <a:buNone/>
                      </a:pPr>
                      <a:r>
                        <a:rPr lang="en-US" sz="1500">
                          <a:latin typeface="Cambria"/>
                        </a:rPr>
                        <a:t>Number of Shares:</a:t>
                      </a:r>
                    </a:p>
                  </a:txBody>
                  <a:tcPr marL="121933" marR="121933" marT="60967" marB="60967" anchor="ctr">
                    <a:noFill/>
                  </a:tcPr>
                </a:tc>
                <a:tc>
                  <a:txBody>
                    <a:bodyPr/>
                    <a:lstStyle/>
                    <a:p>
                      <a:pPr marL="0" lvl="0" indent="0" algn="l">
                        <a:lnSpc>
                          <a:spcPct val="100000"/>
                        </a:lnSpc>
                        <a:spcBef>
                          <a:spcPts val="0"/>
                        </a:spcBef>
                        <a:spcAft>
                          <a:spcPts val="0"/>
                        </a:spcAft>
                        <a:buNone/>
                      </a:pPr>
                      <a:r>
                        <a:rPr lang="en-US" sz="1500">
                          <a:latin typeface="Cambria"/>
                        </a:rPr>
                        <a:t>250.00</a:t>
                      </a:r>
                    </a:p>
                  </a:txBody>
                  <a:tcPr marL="121933" marR="121933" marT="60967" marB="60967" anchor="ctr">
                    <a:noFill/>
                  </a:tcPr>
                </a:tc>
                <a:extLst>
                  <a:ext uri="{0D108BD9-81ED-4DB2-BD59-A6C34878D82A}">
                    <a16:rowId xmlns="" xmlns:a16="http://schemas.microsoft.com/office/drawing/2014/main" val="2392215025"/>
                  </a:ext>
                </a:extLst>
              </a:tr>
              <a:tr h="249510">
                <a:tc>
                  <a:txBody>
                    <a:bodyPr/>
                    <a:lstStyle/>
                    <a:p>
                      <a:pPr marL="0" lvl="0" indent="0" algn="r">
                        <a:lnSpc>
                          <a:spcPct val="100000"/>
                        </a:lnSpc>
                        <a:spcBef>
                          <a:spcPts val="0"/>
                        </a:spcBef>
                        <a:spcAft>
                          <a:spcPts val="0"/>
                        </a:spcAft>
                        <a:buNone/>
                      </a:pPr>
                      <a:r>
                        <a:rPr lang="en-US" sz="1500">
                          <a:latin typeface="Cambria"/>
                        </a:rPr>
                        <a:t>Price/Share at time of purchase:</a:t>
                      </a:r>
                    </a:p>
                  </a:txBody>
                  <a:tcPr marL="121933" marR="121933" marT="60967" marB="60967" anchor="ctr">
                    <a:noFill/>
                  </a:tcPr>
                </a:tc>
                <a:tc>
                  <a:txBody>
                    <a:bodyPr/>
                    <a:lstStyle/>
                    <a:p>
                      <a:pPr marL="0" lvl="0" indent="0" algn="l">
                        <a:lnSpc>
                          <a:spcPct val="100000"/>
                        </a:lnSpc>
                        <a:spcBef>
                          <a:spcPts val="0"/>
                        </a:spcBef>
                        <a:spcAft>
                          <a:spcPts val="0"/>
                        </a:spcAft>
                        <a:buNone/>
                      </a:pPr>
                      <a:r>
                        <a:rPr lang="en-US" sz="1500">
                          <a:latin typeface="Cambria"/>
                        </a:rPr>
                        <a:t>$40.35</a:t>
                      </a:r>
                    </a:p>
                  </a:txBody>
                  <a:tcPr marL="121933" marR="121933" marT="60967" marB="60967" anchor="ctr">
                    <a:noFill/>
                  </a:tcPr>
                </a:tc>
                <a:extLst>
                  <a:ext uri="{0D108BD9-81ED-4DB2-BD59-A6C34878D82A}">
                    <a16:rowId xmlns="" xmlns:a16="http://schemas.microsoft.com/office/drawing/2014/main" val="2473105344"/>
                  </a:ext>
                </a:extLst>
              </a:tr>
              <a:tr h="257307">
                <a:tc>
                  <a:txBody>
                    <a:bodyPr/>
                    <a:lstStyle/>
                    <a:p>
                      <a:pPr marL="0" lvl="0" indent="0" algn="r">
                        <a:lnSpc>
                          <a:spcPct val="100000"/>
                        </a:lnSpc>
                        <a:spcBef>
                          <a:spcPts val="0"/>
                        </a:spcBef>
                        <a:spcAft>
                          <a:spcPts val="0"/>
                        </a:spcAft>
                        <a:buNone/>
                      </a:pPr>
                      <a:r>
                        <a:rPr lang="en-US" sz="1500">
                          <a:latin typeface="Cambria"/>
                        </a:rPr>
                        <a:t>Market Value at Purchase:</a:t>
                      </a:r>
                    </a:p>
                  </a:txBody>
                  <a:tcPr marL="121933" marR="121933" marT="60967" marB="60967" anchor="ctr">
                    <a:noFill/>
                  </a:tcPr>
                </a:tc>
                <a:tc>
                  <a:txBody>
                    <a:bodyPr/>
                    <a:lstStyle/>
                    <a:p>
                      <a:pPr marL="0" lvl="0" indent="0" algn="l">
                        <a:lnSpc>
                          <a:spcPct val="100000"/>
                        </a:lnSpc>
                        <a:spcBef>
                          <a:spcPts val="0"/>
                        </a:spcBef>
                        <a:spcAft>
                          <a:spcPts val="0"/>
                        </a:spcAft>
                        <a:buNone/>
                      </a:pPr>
                      <a:r>
                        <a:rPr lang="en-US" sz="1600">
                          <a:latin typeface="Cambria"/>
                        </a:rPr>
                        <a:t>$10,087.50</a:t>
                      </a:r>
                    </a:p>
                  </a:txBody>
                  <a:tcPr marL="121933" marR="121933" marT="60967" marB="60967" anchor="ctr">
                    <a:noFill/>
                  </a:tcPr>
                </a:tc>
                <a:extLst>
                  <a:ext uri="{0D108BD9-81ED-4DB2-BD59-A6C34878D82A}">
                    <a16:rowId xmlns="" xmlns:a16="http://schemas.microsoft.com/office/drawing/2014/main" val="442289391"/>
                  </a:ext>
                </a:extLst>
              </a:tr>
            </a:tbl>
          </a:graphicData>
        </a:graphic>
      </p:graphicFrame>
      <p:graphicFrame>
        <p:nvGraphicFramePr>
          <p:cNvPr id="5" name="Shape 377">
            <a:extLst>
              <a:ext uri="{FF2B5EF4-FFF2-40B4-BE49-F238E27FC236}">
                <a16:creationId xmlns="" xmlns:a16="http://schemas.microsoft.com/office/drawing/2014/main" id="{DFA459FA-41BF-4EC4-9235-409D8DEEC7B9}"/>
              </a:ext>
            </a:extLst>
          </p:cNvPr>
          <p:cNvGraphicFramePr/>
          <p:nvPr/>
        </p:nvGraphicFramePr>
        <p:xfrm>
          <a:off x="5935400" y="1456358"/>
          <a:ext cx="3835183" cy="4089819"/>
        </p:xfrm>
        <a:graphic>
          <a:graphicData uri="http://schemas.openxmlformats.org/drawingml/2006/table">
            <a:tbl>
              <a:tblPr firstRow="1" bandRow="1">
                <a:noFill/>
              </a:tblPr>
              <a:tblGrid>
                <a:gridCol w="1278394">
                  <a:extLst>
                    <a:ext uri="{9D8B030D-6E8A-4147-A177-3AD203B41FA5}">
                      <a16:colId xmlns="" xmlns:a16="http://schemas.microsoft.com/office/drawing/2014/main" val="20000"/>
                    </a:ext>
                  </a:extLst>
                </a:gridCol>
                <a:gridCol w="2556789">
                  <a:extLst>
                    <a:ext uri="{9D8B030D-6E8A-4147-A177-3AD203B41FA5}">
                      <a16:colId xmlns="" xmlns:a16="http://schemas.microsoft.com/office/drawing/2014/main" val="20001"/>
                    </a:ext>
                  </a:extLst>
                </a:gridCol>
              </a:tblGrid>
              <a:tr h="531826">
                <a:tc gridSpan="2">
                  <a:txBody>
                    <a:bodyPr/>
                    <a:lstStyle/>
                    <a:p>
                      <a:pPr marL="0" marR="0" lvl="0" indent="0" algn="ctr" defTabSz="1219170" rtl="0" eaLnBrk="1" fontAlgn="auto" latinLnBrk="0" hangingPunct="1">
                        <a:lnSpc>
                          <a:spcPct val="100000"/>
                        </a:lnSpc>
                        <a:spcBef>
                          <a:spcPts val="0"/>
                        </a:spcBef>
                        <a:spcAft>
                          <a:spcPts val="0"/>
                        </a:spcAft>
                        <a:buClrTx/>
                        <a:buSzPct val="25000"/>
                        <a:buFontTx/>
                        <a:buNone/>
                        <a:tabLst/>
                        <a:defRPr/>
                      </a:pPr>
                      <a:r>
                        <a:rPr lang="en-US" sz="2000">
                          <a:solidFill>
                            <a:schemeClr val="bg1"/>
                          </a:solidFill>
                          <a:latin typeface="Cambria" charset="0"/>
                          <a:ea typeface="Cambria" charset="0"/>
                          <a:cs typeface="Cambria" charset="0"/>
                        </a:rPr>
                        <a:t>BUY CRITERIA</a:t>
                      </a:r>
                    </a:p>
                  </a:txBody>
                  <a:tcPr marL="121933" marR="121933" marT="60967" marB="60967" anchor="ctr">
                    <a:lnL w="12700" cap="flat" cmpd="sng">
                      <a:solidFill>
                        <a:srgbClr val="436C3C"/>
                      </a:solidFill>
                      <a:prstDash val="solid"/>
                      <a:round/>
                      <a:headEnd type="none" w="med" len="med"/>
                      <a:tailEnd type="none" w="med" len="med"/>
                    </a:lnL>
                    <a:lnR w="12700" cap="flat" cmpd="sng">
                      <a:solidFill>
                        <a:srgbClr val="436C3C"/>
                      </a:solidFill>
                      <a:prstDash val="solid"/>
                      <a:round/>
                      <a:headEnd type="none" w="med" len="med"/>
                      <a:tailEnd type="none" w="med" len="med"/>
                    </a:lnR>
                    <a:lnT w="12700" cap="flat" cmpd="sng">
                      <a:solidFill>
                        <a:srgbClr val="436C3C"/>
                      </a:solidFill>
                      <a:prstDash val="solid"/>
                      <a:round/>
                      <a:headEnd type="none" w="med" len="med"/>
                      <a:tailEnd type="none" w="med" len="med"/>
                    </a:lnT>
                    <a:lnB w="12700" cap="flat" cmpd="sng" algn="ctr">
                      <a:solidFill>
                        <a:srgbClr val="436C3C"/>
                      </a:solidFill>
                      <a:prstDash val="solid"/>
                      <a:round/>
                      <a:headEnd type="none" w="med" len="med"/>
                      <a:tailEnd type="none" w="med" len="med"/>
                    </a:lnB>
                    <a:solidFill>
                      <a:srgbClr val="005A3C"/>
                    </a:solidFill>
                  </a:tcPr>
                </a:tc>
                <a:tc hMerge="1">
                  <a:txBody>
                    <a:bodyPr/>
                    <a:lstStyle/>
                    <a:p>
                      <a:endParaRPr lang="en-US"/>
                    </a:p>
                  </a:txBody>
                  <a:tcPr/>
                </a:tc>
                <a:extLst>
                  <a:ext uri="{0D108BD9-81ED-4DB2-BD59-A6C34878D82A}">
                    <a16:rowId xmlns="" xmlns:a16="http://schemas.microsoft.com/office/drawing/2014/main" val="10000"/>
                  </a:ext>
                </a:extLst>
              </a:tr>
              <a:tr h="537290">
                <a:tc>
                  <a:txBody>
                    <a:bodyPr/>
                    <a:lstStyle/>
                    <a:p>
                      <a:r>
                        <a:rPr lang="en-US" sz="1400" b="1">
                          <a:latin typeface="Cambria"/>
                          <a:ea typeface="Cambria" charset="0"/>
                          <a:cs typeface="Cambria" charset="0"/>
                        </a:rPr>
                        <a:t>Conservative Mentality</a:t>
                      </a:r>
                    </a:p>
                  </a:txBody>
                  <a:tcPr>
                    <a:lnT w="12700" cap="flat" cmpd="sng">
                      <a:solidFill>
                        <a:srgbClr val="436C3C"/>
                      </a:solidFill>
                      <a:prstDash val="solid"/>
                      <a:round/>
                      <a:headEnd type="none" w="med" len="med"/>
                      <a:tailEnd type="none" w="med" len="med"/>
                    </a:lnT>
                    <a:solidFill>
                      <a:srgbClr val="BFBFBF"/>
                    </a:solidFill>
                  </a:tcPr>
                </a:tc>
                <a:tc>
                  <a:txBody>
                    <a:bodyPr/>
                    <a:lstStyle/>
                    <a:p>
                      <a:r>
                        <a:rPr lang="en-US" sz="1400">
                          <a:latin typeface="Cambria"/>
                          <a:ea typeface="Cambria" charset="0"/>
                          <a:cs typeface="Cambria" charset="0"/>
                        </a:rPr>
                        <a:t>Expect stock</a:t>
                      </a:r>
                      <a:r>
                        <a:rPr lang="en-US" sz="1400" baseline="0">
                          <a:latin typeface="Cambria"/>
                          <a:ea typeface="Cambria" charset="0"/>
                          <a:cs typeface="Cambria" charset="0"/>
                        </a:rPr>
                        <a:t> to perform better than the Industry</a:t>
                      </a:r>
                      <a:endParaRPr lang="en-US" sz="1400">
                        <a:latin typeface="Cambria"/>
                        <a:ea typeface="Cambria" charset="0"/>
                        <a:cs typeface="Cambria" charset="0"/>
                      </a:endParaRPr>
                    </a:p>
                  </a:txBody>
                  <a:tcPr>
                    <a:lnT w="12700" cap="flat" cmpd="sng">
                      <a:solidFill>
                        <a:srgbClr val="436C3C"/>
                      </a:solidFill>
                      <a:prstDash val="solid"/>
                      <a:round/>
                      <a:headEnd type="none" w="med" len="med"/>
                      <a:tailEnd type="none" w="med" len="med"/>
                    </a:lnT>
                    <a:solidFill>
                      <a:srgbClr val="D8D8D8"/>
                    </a:solidFill>
                  </a:tcPr>
                </a:tc>
                <a:extLst>
                  <a:ext uri="{0D108BD9-81ED-4DB2-BD59-A6C34878D82A}">
                    <a16:rowId xmlns="" xmlns:a16="http://schemas.microsoft.com/office/drawing/2014/main" val="10001"/>
                  </a:ext>
                </a:extLst>
              </a:tr>
              <a:tr h="537290">
                <a:tc>
                  <a:txBody>
                    <a:bodyPr/>
                    <a:lstStyle/>
                    <a:p>
                      <a:r>
                        <a:rPr lang="en-US" sz="1400" b="1">
                          <a:latin typeface="Cambria"/>
                          <a:ea typeface="Cambria" charset="0"/>
                          <a:cs typeface="Cambria" charset="0"/>
                        </a:rPr>
                        <a:t>Revenue Growth</a:t>
                      </a:r>
                    </a:p>
                  </a:txBody>
                  <a:tcPr>
                    <a:solidFill>
                      <a:srgbClr val="BFBFBF"/>
                    </a:solidFill>
                  </a:tcPr>
                </a:tc>
                <a:tc>
                  <a:txBody>
                    <a:bodyPr/>
                    <a:lstStyle/>
                    <a:p>
                      <a:r>
                        <a:rPr lang="en-US" sz="1400">
                          <a:latin typeface="Cambria"/>
                          <a:ea typeface="Cambria" charset="0"/>
                          <a:cs typeface="Cambria" charset="0"/>
                        </a:rPr>
                        <a:t>Industry Average and forecasted to continue to grow</a:t>
                      </a:r>
                    </a:p>
                  </a:txBody>
                  <a:tcPr>
                    <a:solidFill>
                      <a:srgbClr val="D8D8D8"/>
                    </a:solidFill>
                  </a:tcPr>
                </a:tc>
                <a:extLst>
                  <a:ext uri="{0D108BD9-81ED-4DB2-BD59-A6C34878D82A}">
                    <a16:rowId xmlns="" xmlns:a16="http://schemas.microsoft.com/office/drawing/2014/main" val="10002"/>
                  </a:ext>
                </a:extLst>
              </a:tr>
              <a:tr h="513416">
                <a:tc>
                  <a:txBody>
                    <a:bodyPr/>
                    <a:lstStyle/>
                    <a:p>
                      <a:r>
                        <a:rPr lang="en-US" sz="1400" b="1">
                          <a:latin typeface="Cambria"/>
                          <a:ea typeface="Cambria" charset="0"/>
                          <a:cs typeface="Cambria" charset="0"/>
                        </a:rPr>
                        <a:t>Strong Earnings</a:t>
                      </a:r>
                    </a:p>
                  </a:txBody>
                  <a:tcPr>
                    <a:solidFill>
                      <a:srgbClr val="BFBFBF"/>
                    </a:solidFill>
                  </a:tcPr>
                </a:tc>
                <a:tc>
                  <a:txBody>
                    <a:bodyPr/>
                    <a:lstStyle/>
                    <a:p>
                      <a:r>
                        <a:rPr lang="en-US" sz="1400">
                          <a:latin typeface="Cambria"/>
                          <a:ea typeface="Cambria" charset="0"/>
                          <a:cs typeface="Cambria" charset="0"/>
                        </a:rPr>
                        <a:t>5 years</a:t>
                      </a:r>
                      <a:r>
                        <a:rPr lang="en-US" sz="1400" baseline="0">
                          <a:latin typeface="Cambria"/>
                          <a:ea typeface="Cambria" charset="0"/>
                          <a:cs typeface="Cambria" charset="0"/>
                        </a:rPr>
                        <a:t> of CAGR</a:t>
                      </a:r>
                      <a:endParaRPr lang="en-US" sz="1400">
                        <a:latin typeface="Cambria"/>
                        <a:ea typeface="Cambria" charset="0"/>
                        <a:cs typeface="Cambria" charset="0"/>
                      </a:endParaRPr>
                    </a:p>
                  </a:txBody>
                  <a:tcPr>
                    <a:solidFill>
                      <a:srgbClr val="D8D8D8"/>
                    </a:solidFill>
                  </a:tcPr>
                </a:tc>
                <a:extLst>
                  <a:ext uri="{0D108BD9-81ED-4DB2-BD59-A6C34878D82A}">
                    <a16:rowId xmlns="" xmlns:a16="http://schemas.microsoft.com/office/drawing/2014/main" val="10003"/>
                  </a:ext>
                </a:extLst>
              </a:tr>
              <a:tr h="523852">
                <a:tc>
                  <a:txBody>
                    <a:bodyPr/>
                    <a:lstStyle/>
                    <a:p>
                      <a:r>
                        <a:rPr lang="en-US" sz="1400" b="1">
                          <a:latin typeface="Cambria"/>
                          <a:ea typeface="Cambria" charset="0"/>
                          <a:cs typeface="Cambria" charset="0"/>
                        </a:rPr>
                        <a:t>ROE</a:t>
                      </a:r>
                    </a:p>
                  </a:txBody>
                  <a:tcPr>
                    <a:solidFill>
                      <a:srgbClr val="BFBFBF"/>
                    </a:solidFill>
                  </a:tcPr>
                </a:tc>
                <a:tc>
                  <a:txBody>
                    <a:bodyPr/>
                    <a:lstStyle/>
                    <a:p>
                      <a:r>
                        <a:rPr lang="en-US" sz="1400">
                          <a:latin typeface="Cambria"/>
                          <a:ea typeface="Cambria" charset="0"/>
                          <a:cs typeface="Cambria" charset="0"/>
                        </a:rPr>
                        <a:t>≥ 15% and &gt; Industry Average</a:t>
                      </a:r>
                    </a:p>
                  </a:txBody>
                  <a:tcPr>
                    <a:solidFill>
                      <a:srgbClr val="D8D8D8"/>
                    </a:solidFill>
                  </a:tcPr>
                </a:tc>
                <a:extLst>
                  <a:ext uri="{0D108BD9-81ED-4DB2-BD59-A6C34878D82A}">
                    <a16:rowId xmlns="" xmlns:a16="http://schemas.microsoft.com/office/drawing/2014/main" val="10004"/>
                  </a:ext>
                </a:extLst>
              </a:tr>
              <a:tr h="513416">
                <a:tc>
                  <a:txBody>
                    <a:bodyPr/>
                    <a:lstStyle/>
                    <a:p>
                      <a:r>
                        <a:rPr lang="en-US" sz="1400" b="1">
                          <a:latin typeface="Cambria"/>
                          <a:ea typeface="Cambria" charset="0"/>
                          <a:cs typeface="Cambria" charset="0"/>
                        </a:rPr>
                        <a:t>PEG</a:t>
                      </a:r>
                    </a:p>
                  </a:txBody>
                  <a:tcPr>
                    <a:solidFill>
                      <a:srgbClr val="BFBFBF"/>
                    </a:solidFill>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400">
                          <a:latin typeface="Cambria"/>
                          <a:ea typeface="Cambria" charset="0"/>
                          <a:cs typeface="Cambria" charset="0"/>
                        </a:rPr>
                        <a:t>≤ 1.2 and &lt; Industry Average</a:t>
                      </a:r>
                    </a:p>
                  </a:txBody>
                  <a:tcPr>
                    <a:solidFill>
                      <a:srgbClr val="D8D8D8"/>
                    </a:solidFill>
                  </a:tcPr>
                </a:tc>
                <a:extLst>
                  <a:ext uri="{0D108BD9-81ED-4DB2-BD59-A6C34878D82A}">
                    <a16:rowId xmlns="" xmlns:a16="http://schemas.microsoft.com/office/drawing/2014/main" val="10005"/>
                  </a:ext>
                </a:extLst>
              </a:tr>
              <a:tr h="927985">
                <a:tc>
                  <a:txBody>
                    <a:bodyPr/>
                    <a:lstStyle/>
                    <a:p>
                      <a:r>
                        <a:rPr lang="en-US" sz="1400" b="1">
                          <a:latin typeface="Cambria"/>
                          <a:ea typeface="Cambria" charset="0"/>
                          <a:cs typeface="Cambria" charset="0"/>
                        </a:rPr>
                        <a:t>Debt/Equity</a:t>
                      </a:r>
                    </a:p>
                  </a:txBody>
                  <a:tcPr>
                    <a:solidFill>
                      <a:srgbClr val="BFBFBF"/>
                    </a:solidFill>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400">
                          <a:latin typeface="Cambria"/>
                          <a:ea typeface="Cambria" charset="0"/>
                          <a:cs typeface="Cambria" charset="0"/>
                        </a:rPr>
                        <a:t>&lt; 1.5 (or Acceptable Interest Coverage Ratio when D/E &gt;1.0)</a:t>
                      </a:r>
                    </a:p>
                  </a:txBody>
                  <a:tcPr>
                    <a:solidFill>
                      <a:srgbClr val="D8D8D8"/>
                    </a:solidFill>
                  </a:tcPr>
                </a:tc>
                <a:extLst>
                  <a:ext uri="{0D108BD9-81ED-4DB2-BD59-A6C34878D82A}">
                    <a16:rowId xmlns="" xmlns:a16="http://schemas.microsoft.com/office/drawing/2014/main" val="10006"/>
                  </a:ext>
                </a:extLst>
              </a:tr>
            </a:tbl>
          </a:graphicData>
        </a:graphic>
      </p:graphicFrame>
      <p:graphicFrame>
        <p:nvGraphicFramePr>
          <p:cNvPr id="6" name="Shape 377">
            <a:extLst>
              <a:ext uri="{FF2B5EF4-FFF2-40B4-BE49-F238E27FC236}">
                <a16:creationId xmlns="" xmlns:a16="http://schemas.microsoft.com/office/drawing/2014/main" id="{4918BD0A-2018-4844-9F3D-D0DBF5147059}"/>
              </a:ext>
            </a:extLst>
          </p:cNvPr>
          <p:cNvGraphicFramePr/>
          <p:nvPr>
            <p:extLst>
              <p:ext uri="{D42A27DB-BD31-4B8C-83A1-F6EECF244321}">
                <p14:modId xmlns:p14="http://schemas.microsoft.com/office/powerpoint/2010/main" val="683037494"/>
              </p:ext>
            </p:extLst>
          </p:nvPr>
        </p:nvGraphicFramePr>
        <p:xfrm>
          <a:off x="10021487" y="1467401"/>
          <a:ext cx="1959097" cy="4085075"/>
        </p:xfrm>
        <a:graphic>
          <a:graphicData uri="http://schemas.openxmlformats.org/drawingml/2006/table">
            <a:tbl>
              <a:tblPr firstRow="1" bandRow="1">
                <a:noFill/>
              </a:tblPr>
              <a:tblGrid>
                <a:gridCol w="1959097">
                  <a:extLst>
                    <a:ext uri="{9D8B030D-6E8A-4147-A177-3AD203B41FA5}">
                      <a16:colId xmlns="" xmlns:a16="http://schemas.microsoft.com/office/drawing/2014/main" val="20001"/>
                    </a:ext>
                  </a:extLst>
                </a:gridCol>
              </a:tblGrid>
              <a:tr h="531826">
                <a:tc>
                  <a:txBody>
                    <a:bodyPr/>
                    <a:lstStyle/>
                    <a:p>
                      <a:pPr algn="ctr">
                        <a:buNone/>
                      </a:pPr>
                      <a:r>
                        <a:rPr lang="en-US" b="1">
                          <a:solidFill>
                            <a:srgbClr val="C00000"/>
                          </a:solidFill>
                        </a:rPr>
                        <a:t>AMAT</a:t>
                      </a:r>
                    </a:p>
                  </a:txBody>
                  <a:tcPr>
                    <a:solidFill>
                      <a:schemeClr val="bg1"/>
                    </a:solidFill>
                  </a:tcPr>
                </a:tc>
                <a:extLst>
                  <a:ext uri="{0D108BD9-81ED-4DB2-BD59-A6C34878D82A}">
                    <a16:rowId xmlns="" xmlns:a16="http://schemas.microsoft.com/office/drawing/2014/main" val="10000"/>
                  </a:ext>
                </a:extLst>
              </a:tr>
              <a:tr h="537290">
                <a:tc>
                  <a:txBody>
                    <a:bodyPr/>
                    <a:lstStyle/>
                    <a:p>
                      <a:r>
                        <a:rPr lang="en-US" sz="1400" b="1" baseline="0">
                          <a:latin typeface="Cambria"/>
                          <a:ea typeface="Cambria" charset="0"/>
                          <a:cs typeface="Cambria" charset="0"/>
                        </a:rPr>
                        <a:t>YES</a:t>
                      </a:r>
                    </a:p>
                  </a:txBody>
                  <a:tcPr>
                    <a:solidFill>
                      <a:srgbClr val="D8D8D8"/>
                    </a:solidFill>
                  </a:tcPr>
                </a:tc>
                <a:extLst>
                  <a:ext uri="{0D108BD9-81ED-4DB2-BD59-A6C34878D82A}">
                    <a16:rowId xmlns="" xmlns:a16="http://schemas.microsoft.com/office/drawing/2014/main" val="10001"/>
                  </a:ext>
                </a:extLst>
              </a:tr>
              <a:tr h="537290">
                <a:tc>
                  <a:txBody>
                    <a:bodyPr/>
                    <a:lstStyle/>
                    <a:p>
                      <a:r>
                        <a:rPr lang="en-US" sz="1400" b="1">
                          <a:latin typeface="Cambria"/>
                          <a:ea typeface="Cambria" charset="0"/>
                          <a:cs typeface="Cambria" charset="0"/>
                        </a:rPr>
                        <a:t>YES</a:t>
                      </a:r>
                    </a:p>
                  </a:txBody>
                  <a:tcPr>
                    <a:solidFill>
                      <a:srgbClr val="D8D8D8"/>
                    </a:solidFill>
                  </a:tcPr>
                </a:tc>
                <a:extLst>
                  <a:ext uri="{0D108BD9-81ED-4DB2-BD59-A6C34878D82A}">
                    <a16:rowId xmlns="" xmlns:a16="http://schemas.microsoft.com/office/drawing/2014/main" val="10002"/>
                  </a:ext>
                </a:extLst>
              </a:tr>
              <a:tr h="513416">
                <a:tc>
                  <a:txBody>
                    <a:bodyPr/>
                    <a:lstStyle/>
                    <a:p>
                      <a:r>
                        <a:rPr lang="en-US" sz="1400" b="1" baseline="0">
                          <a:latin typeface="Cambria"/>
                          <a:ea typeface="Cambria" charset="0"/>
                          <a:cs typeface="Cambria" charset="0"/>
                        </a:rPr>
                        <a:t>18.1%</a:t>
                      </a:r>
                      <a:r>
                        <a:rPr lang="en-US" sz="1400" b="1" i="1" baseline="0">
                          <a:latin typeface="Cambria"/>
                          <a:ea typeface="Cambria" charset="0"/>
                          <a:cs typeface="Cambria" charset="0"/>
                        </a:rPr>
                        <a:t> (peers 7.3%)</a:t>
                      </a:r>
                    </a:p>
                  </a:txBody>
                  <a:tcPr>
                    <a:solidFill>
                      <a:srgbClr val="D8D8D8"/>
                    </a:solidFill>
                  </a:tcPr>
                </a:tc>
                <a:extLst>
                  <a:ext uri="{0D108BD9-81ED-4DB2-BD59-A6C34878D82A}">
                    <a16:rowId xmlns="" xmlns:a16="http://schemas.microsoft.com/office/drawing/2014/main" val="10003"/>
                  </a:ext>
                </a:extLst>
              </a:tr>
              <a:tr h="523852">
                <a:tc>
                  <a:txBody>
                    <a:bodyPr/>
                    <a:lstStyle/>
                    <a:p>
                      <a:r>
                        <a:rPr lang="en-US" sz="1400" b="1" i="1">
                          <a:latin typeface="Cambria"/>
                          <a:ea typeface="Cambria" charset="0"/>
                          <a:cs typeface="Cambria" charset="0"/>
                        </a:rPr>
                        <a:t>45.7% (&gt; peers)</a:t>
                      </a:r>
                    </a:p>
                  </a:txBody>
                  <a:tcPr>
                    <a:solidFill>
                      <a:srgbClr val="D8D8D8"/>
                    </a:solidFill>
                  </a:tcPr>
                </a:tc>
                <a:extLst>
                  <a:ext uri="{0D108BD9-81ED-4DB2-BD59-A6C34878D82A}">
                    <a16:rowId xmlns="" xmlns:a16="http://schemas.microsoft.com/office/drawing/2014/main" val="10004"/>
                  </a:ext>
                </a:extLst>
              </a:tr>
              <a:tr h="513416">
                <a:tc>
                  <a:txBody>
                    <a:bodyPr/>
                    <a:lstStyle/>
                    <a:p>
                      <a:pPr marL="0" marR="0" lvl="2" indent="0" algn="l" rtl="0" eaLnBrk="1" fontAlgn="auto" latinLnBrk="0" hangingPunct="1">
                        <a:lnSpc>
                          <a:spcPct val="100000"/>
                        </a:lnSpc>
                        <a:spcBef>
                          <a:spcPts val="0"/>
                        </a:spcBef>
                        <a:spcAft>
                          <a:spcPts val="0"/>
                        </a:spcAft>
                        <a:buClrTx/>
                        <a:buSzTx/>
                        <a:buFontTx/>
                        <a:buNone/>
                      </a:pPr>
                      <a:r>
                        <a:rPr lang="en-US" sz="1400" b="1" i="1">
                          <a:latin typeface="Cambria"/>
                          <a:ea typeface="Cambria" charset="0"/>
                          <a:cs typeface="Cambria" charset="0"/>
                        </a:rPr>
                        <a:t>&lt; 1.2</a:t>
                      </a:r>
                    </a:p>
                  </a:txBody>
                  <a:tcPr>
                    <a:solidFill>
                      <a:srgbClr val="D8D8D8"/>
                    </a:solidFill>
                  </a:tcPr>
                </a:tc>
                <a:extLst>
                  <a:ext uri="{0D108BD9-81ED-4DB2-BD59-A6C34878D82A}">
                    <a16:rowId xmlns="" xmlns:a16="http://schemas.microsoft.com/office/drawing/2014/main" val="10005"/>
                  </a:ext>
                </a:extLst>
              </a:tr>
              <a:tr h="927985">
                <a:tc>
                  <a:txBody>
                    <a:bodyPr/>
                    <a:lstStyle/>
                    <a:p>
                      <a:pPr marL="0" marR="0" lvl="2" indent="0" algn="l" rtl="0" eaLnBrk="1" fontAlgn="auto" latinLnBrk="0" hangingPunct="1">
                        <a:lnSpc>
                          <a:spcPct val="100000"/>
                        </a:lnSpc>
                        <a:spcBef>
                          <a:spcPts val="0"/>
                        </a:spcBef>
                        <a:spcAft>
                          <a:spcPts val="0"/>
                        </a:spcAft>
                        <a:buClrTx/>
                        <a:buSzTx/>
                        <a:buFontTx/>
                        <a:buNone/>
                      </a:pPr>
                      <a:r>
                        <a:rPr lang="en-US" sz="1400" b="1" i="1">
                          <a:latin typeface="Cambria"/>
                          <a:ea typeface="Cambria" charset="0"/>
                          <a:cs typeface="Cambria" charset="0"/>
                        </a:rPr>
                        <a:t>0.6 (peers 0.4)</a:t>
                      </a:r>
                    </a:p>
                  </a:txBody>
                  <a:tcPr>
                    <a:solidFill>
                      <a:srgbClr val="D8D8D8"/>
                    </a:solidFill>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953257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loyolagreyhounds.com/graphics/LoyolaMD_Ath_BlockL_RG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157" y="884631"/>
            <a:ext cx="4402096" cy="474692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7204031" y="2926129"/>
            <a:ext cx="3267010" cy="663933"/>
          </a:xfrm>
        </p:spPr>
        <p:txBody>
          <a:bodyPr/>
          <a:lstStyle/>
          <a:p>
            <a:r>
              <a:rPr lang="en-US" sz="4500">
                <a:latin typeface="Cambria" charset="0"/>
                <a:ea typeface="Cambria" charset="0"/>
                <a:cs typeface="Cambria" charset="0"/>
              </a:rPr>
              <a:t>overview</a:t>
            </a:r>
            <a:endParaRPr lang="en-US" sz="4267">
              <a:latin typeface="Calibri"/>
            </a:endParaRPr>
          </a:p>
        </p:txBody>
      </p:sp>
      <p:sp>
        <p:nvSpPr>
          <p:cNvPr id="6" name="Text Placeholder 5"/>
          <p:cNvSpPr>
            <a:spLocks noGrp="1"/>
          </p:cNvSpPr>
          <p:nvPr>
            <p:ph type="body" idx="1"/>
          </p:nvPr>
        </p:nvSpPr>
        <p:spPr>
          <a:xfrm>
            <a:off x="7310048" y="2535082"/>
            <a:ext cx="2499569" cy="597052"/>
          </a:xfrm>
        </p:spPr>
        <p:txBody>
          <a:bodyPr/>
          <a:lstStyle/>
          <a:p>
            <a:r>
              <a:rPr lang="en-US" sz="2500">
                <a:solidFill>
                  <a:srgbClr val="005A3C"/>
                </a:solidFill>
                <a:latin typeface="Cambria"/>
              </a:rPr>
              <a:t>Summer 2019</a:t>
            </a:r>
          </a:p>
        </p:txBody>
      </p:sp>
      <p:sp>
        <p:nvSpPr>
          <p:cNvPr id="9" name="Slide Number Placeholder 17"/>
          <p:cNvSpPr>
            <a:spLocks noGrp="1"/>
          </p:cNvSpPr>
          <p:nvPr>
            <p:ph type="sldNum" sz="quarter" idx="12"/>
          </p:nvPr>
        </p:nvSpPr>
        <p:spPr>
          <a:xfrm>
            <a:off x="11480800" y="6400800"/>
            <a:ext cx="812800" cy="471171"/>
          </a:xfrm>
          <a:prstGeom prst="rect">
            <a:avLst/>
          </a:prstGeom>
        </p:spPr>
        <p:txBody>
          <a:bodyPr anchor="ctr" anchorCtr="0"/>
          <a:lstStyle/>
          <a:p>
            <a:fld id="{C4C5411A-C02D-49EF-A313-6C2D6A9C6A32}" type="slidenum">
              <a:rPr lang="en-US" smtClean="0">
                <a:solidFill>
                  <a:prstClr val="black"/>
                </a:solidFill>
                <a:latin typeface="Cambria" charset="0"/>
                <a:ea typeface="Cambria" charset="0"/>
                <a:cs typeface="Cambria" charset="0"/>
              </a:rPr>
              <a:pPr/>
              <a:t>3</a:t>
            </a:fld>
            <a:endParaRPr lang="en-US">
              <a:solidFill>
                <a:prstClr val="black"/>
              </a:solidFill>
            </a:endParaRPr>
          </a:p>
        </p:txBody>
      </p:sp>
      <p:graphicFrame>
        <p:nvGraphicFramePr>
          <p:cNvPr id="7" name="Diagram 1"/>
          <p:cNvGraphicFramePr/>
          <p:nvPr>
            <p:extLst>
              <p:ext uri="{D42A27DB-BD31-4B8C-83A1-F6EECF244321}">
                <p14:modId xmlns:p14="http://schemas.microsoft.com/office/powerpoint/2010/main" val="2363477879"/>
              </p:ext>
            </p:extLst>
          </p:nvPr>
        </p:nvGraphicFramePr>
        <p:xfrm>
          <a:off x="266701" y="5816601"/>
          <a:ext cx="11658600" cy="4614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977102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32C9ADE7-C4D2-42B3-949D-1571D7409A77}"/>
              </a:ext>
            </a:extLst>
          </p:cNvPr>
          <p:cNvSpPr>
            <a:spLocks noGrp="1"/>
          </p:cNvSpPr>
          <p:nvPr>
            <p:ph type="sldNum" sz="quarter" idx="12"/>
          </p:nvPr>
        </p:nvSpPr>
        <p:spPr/>
        <p:txBody>
          <a:bodyPr/>
          <a:lstStyle/>
          <a:p>
            <a:fld id="{C4C5411A-C02D-49EF-A313-6C2D6A9C6A32}" type="slidenum">
              <a:rPr lang="en-US" smtClean="0">
                <a:solidFill>
                  <a:prstClr val="black"/>
                </a:solidFill>
              </a:rPr>
              <a:pPr/>
              <a:t>30</a:t>
            </a:fld>
            <a:endParaRPr lang="en-US">
              <a:solidFill>
                <a:prstClr val="black"/>
              </a:solidFill>
            </a:endParaRPr>
          </a:p>
        </p:txBody>
      </p:sp>
      <p:sp>
        <p:nvSpPr>
          <p:cNvPr id="8" name="Content Placeholder 7">
            <a:extLst>
              <a:ext uri="{FF2B5EF4-FFF2-40B4-BE49-F238E27FC236}">
                <a16:creationId xmlns="" xmlns:a16="http://schemas.microsoft.com/office/drawing/2014/main" id="{E932754A-0B48-4A6C-AECE-91DA2682FCEE}"/>
              </a:ext>
            </a:extLst>
          </p:cNvPr>
          <p:cNvSpPr>
            <a:spLocks noGrp="1"/>
          </p:cNvSpPr>
          <p:nvPr>
            <p:ph idx="1"/>
          </p:nvPr>
        </p:nvSpPr>
        <p:spPr>
          <a:xfrm>
            <a:off x="914400" y="3038386"/>
            <a:ext cx="4611757" cy="3256281"/>
          </a:xfrm>
        </p:spPr>
        <p:txBody>
          <a:bodyPr anchor="t">
            <a:normAutofit/>
          </a:bodyPr>
          <a:lstStyle/>
          <a:p>
            <a:pPr marL="0" indent="0">
              <a:buNone/>
            </a:pPr>
            <a:r>
              <a:rPr lang="en-US" sz="1800">
                <a:latin typeface="Calibri"/>
                <a:cs typeface="Arial"/>
              </a:rPr>
              <a:t>Broadcom Inc is a semiconductor provider focused on two primary segments: Semiconductor Solutions and Infrastructure Software.  Areas of focus include cloud computing, AI, and the Internet of Things (IoT).  Based on current pricing and the general fear around tariff escalations, we feel AVGO represents a good growth target moving forward.</a:t>
            </a:r>
          </a:p>
        </p:txBody>
      </p:sp>
      <p:sp>
        <p:nvSpPr>
          <p:cNvPr id="11" name="Title 10">
            <a:extLst>
              <a:ext uri="{FF2B5EF4-FFF2-40B4-BE49-F238E27FC236}">
                <a16:creationId xmlns="" xmlns:a16="http://schemas.microsoft.com/office/drawing/2014/main" id="{7B0AD4D6-3508-4C7C-9204-0F75E93C63B8}"/>
              </a:ext>
            </a:extLst>
          </p:cNvPr>
          <p:cNvSpPr>
            <a:spLocks noGrp="1"/>
          </p:cNvSpPr>
          <p:nvPr>
            <p:ph type="title"/>
          </p:nvPr>
        </p:nvSpPr>
        <p:spPr/>
        <p:txBody>
          <a:bodyPr anchor="t">
            <a:noAutofit/>
          </a:bodyPr>
          <a:lstStyle/>
          <a:p>
            <a:r>
              <a:rPr lang="en-US" sz="2600">
                <a:latin typeface="Cambria"/>
                <a:cs typeface="Arial"/>
              </a:rPr>
              <a:t>BROADCOM INC (AVGO)</a:t>
            </a:r>
          </a:p>
        </p:txBody>
      </p:sp>
      <p:graphicFrame>
        <p:nvGraphicFramePr>
          <p:cNvPr id="14" name="Shape 377">
            <a:extLst>
              <a:ext uri="{FF2B5EF4-FFF2-40B4-BE49-F238E27FC236}">
                <a16:creationId xmlns="" xmlns:a16="http://schemas.microsoft.com/office/drawing/2014/main" id="{E26D0E09-C3F7-41EC-B7DD-0154A9EC3877}"/>
              </a:ext>
            </a:extLst>
          </p:cNvPr>
          <p:cNvGraphicFramePr/>
          <p:nvPr>
            <p:extLst>
              <p:ext uri="{D42A27DB-BD31-4B8C-83A1-F6EECF244321}">
                <p14:modId xmlns:p14="http://schemas.microsoft.com/office/powerpoint/2010/main" val="2545304913"/>
              </p:ext>
            </p:extLst>
          </p:nvPr>
        </p:nvGraphicFramePr>
        <p:xfrm>
          <a:off x="894521" y="1325217"/>
          <a:ext cx="4597703" cy="1417376"/>
        </p:xfrm>
        <a:graphic>
          <a:graphicData uri="http://schemas.openxmlformats.org/drawingml/2006/table">
            <a:tbl>
              <a:tblPr firstRow="1" bandRow="1">
                <a:tableStyleId>{5940675A-B579-460E-94D1-54222C63F5DA}</a:tableStyleId>
              </a:tblPr>
              <a:tblGrid>
                <a:gridCol w="3158434">
                  <a:extLst>
                    <a:ext uri="{9D8B030D-6E8A-4147-A177-3AD203B41FA5}">
                      <a16:colId xmlns="" xmlns:a16="http://schemas.microsoft.com/office/drawing/2014/main" val="20000"/>
                    </a:ext>
                  </a:extLst>
                </a:gridCol>
                <a:gridCol w="1439269">
                  <a:extLst>
                    <a:ext uri="{9D8B030D-6E8A-4147-A177-3AD203B41FA5}">
                      <a16:colId xmlns="" xmlns:a16="http://schemas.microsoft.com/office/drawing/2014/main" val="430479467"/>
                    </a:ext>
                  </a:extLst>
                </a:gridCol>
              </a:tblGrid>
              <a:tr h="249510">
                <a:tc>
                  <a:txBody>
                    <a:bodyPr/>
                    <a:lstStyle/>
                    <a:p>
                      <a:pPr marL="0" marR="0" lvl="0" indent="0" algn="r">
                        <a:lnSpc>
                          <a:spcPct val="100000"/>
                        </a:lnSpc>
                        <a:spcBef>
                          <a:spcPts val="0"/>
                        </a:spcBef>
                        <a:spcAft>
                          <a:spcPts val="0"/>
                        </a:spcAft>
                        <a:buNone/>
                      </a:pPr>
                      <a:r>
                        <a:rPr lang="en-US" sz="1500">
                          <a:latin typeface="Cambria"/>
                        </a:rPr>
                        <a:t>Date Purchased:</a:t>
                      </a:r>
                    </a:p>
                  </a:txBody>
                  <a:tcPr marL="121933" marR="121933" marT="60967" marB="60967" anchor="ctr">
                    <a:noFill/>
                  </a:tcPr>
                </a:tc>
                <a:tc>
                  <a:txBody>
                    <a:bodyPr/>
                    <a:lstStyle/>
                    <a:p>
                      <a:pPr marL="0" lvl="0" indent="0" algn="l">
                        <a:lnSpc>
                          <a:spcPct val="100000"/>
                        </a:lnSpc>
                        <a:spcBef>
                          <a:spcPts val="0"/>
                        </a:spcBef>
                        <a:spcAft>
                          <a:spcPts val="0"/>
                        </a:spcAft>
                        <a:buNone/>
                      </a:pPr>
                      <a:r>
                        <a:rPr lang="en-US" sz="1500">
                          <a:latin typeface="Cambria"/>
                        </a:rPr>
                        <a:t>06/05/2019</a:t>
                      </a:r>
                      <a:endParaRPr lang="en-US"/>
                    </a:p>
                  </a:txBody>
                  <a:tcPr marL="121933" marR="121933" marT="60967" marB="60967" anchor="ctr">
                    <a:noFill/>
                  </a:tcPr>
                </a:tc>
                <a:extLst>
                  <a:ext uri="{0D108BD9-81ED-4DB2-BD59-A6C34878D82A}">
                    <a16:rowId xmlns="" xmlns:a16="http://schemas.microsoft.com/office/drawing/2014/main" val="10000"/>
                  </a:ext>
                </a:extLst>
              </a:tr>
              <a:tr h="249510">
                <a:tc>
                  <a:txBody>
                    <a:bodyPr/>
                    <a:lstStyle/>
                    <a:p>
                      <a:pPr marL="0" lvl="0" indent="0" algn="r">
                        <a:lnSpc>
                          <a:spcPct val="100000"/>
                        </a:lnSpc>
                        <a:spcBef>
                          <a:spcPts val="0"/>
                        </a:spcBef>
                        <a:spcAft>
                          <a:spcPts val="0"/>
                        </a:spcAft>
                        <a:buNone/>
                      </a:pPr>
                      <a:r>
                        <a:rPr lang="en-US" sz="1500">
                          <a:latin typeface="Cambria"/>
                        </a:rPr>
                        <a:t>Number of Shares:</a:t>
                      </a:r>
                    </a:p>
                  </a:txBody>
                  <a:tcPr marL="121933" marR="121933" marT="60967" marB="60967" anchor="ctr">
                    <a:noFill/>
                  </a:tcPr>
                </a:tc>
                <a:tc>
                  <a:txBody>
                    <a:bodyPr/>
                    <a:lstStyle/>
                    <a:p>
                      <a:pPr marL="0" lvl="0" indent="0" algn="l">
                        <a:lnSpc>
                          <a:spcPct val="100000"/>
                        </a:lnSpc>
                        <a:spcBef>
                          <a:spcPts val="0"/>
                        </a:spcBef>
                        <a:spcAft>
                          <a:spcPts val="0"/>
                        </a:spcAft>
                        <a:buNone/>
                      </a:pPr>
                      <a:r>
                        <a:rPr lang="en-US" sz="1500">
                          <a:latin typeface="Cambria"/>
                        </a:rPr>
                        <a:t>75.00</a:t>
                      </a:r>
                    </a:p>
                  </a:txBody>
                  <a:tcPr marL="121933" marR="121933" marT="60967" marB="60967" anchor="ctr">
                    <a:noFill/>
                  </a:tcPr>
                </a:tc>
                <a:extLst>
                  <a:ext uri="{0D108BD9-81ED-4DB2-BD59-A6C34878D82A}">
                    <a16:rowId xmlns="" xmlns:a16="http://schemas.microsoft.com/office/drawing/2014/main" val="2392215025"/>
                  </a:ext>
                </a:extLst>
              </a:tr>
              <a:tr h="249510">
                <a:tc>
                  <a:txBody>
                    <a:bodyPr/>
                    <a:lstStyle/>
                    <a:p>
                      <a:pPr marL="0" lvl="0" indent="0" algn="r">
                        <a:lnSpc>
                          <a:spcPct val="100000"/>
                        </a:lnSpc>
                        <a:spcBef>
                          <a:spcPts val="0"/>
                        </a:spcBef>
                        <a:spcAft>
                          <a:spcPts val="0"/>
                        </a:spcAft>
                        <a:buNone/>
                      </a:pPr>
                      <a:r>
                        <a:rPr lang="en-US" sz="1500">
                          <a:latin typeface="Cambria"/>
                        </a:rPr>
                        <a:t>Price/Share at time of purchase:</a:t>
                      </a:r>
                    </a:p>
                  </a:txBody>
                  <a:tcPr marL="121933" marR="121933" marT="60967" marB="60967" anchor="ctr">
                    <a:noFill/>
                  </a:tcPr>
                </a:tc>
                <a:tc>
                  <a:txBody>
                    <a:bodyPr/>
                    <a:lstStyle/>
                    <a:p>
                      <a:pPr marL="0" lvl="0" indent="0" algn="l">
                        <a:lnSpc>
                          <a:spcPct val="100000"/>
                        </a:lnSpc>
                        <a:spcBef>
                          <a:spcPts val="0"/>
                        </a:spcBef>
                        <a:spcAft>
                          <a:spcPts val="0"/>
                        </a:spcAft>
                        <a:buNone/>
                      </a:pPr>
                      <a:r>
                        <a:rPr lang="en-US" sz="1500">
                          <a:latin typeface="Cambria"/>
                        </a:rPr>
                        <a:t>$256.92</a:t>
                      </a:r>
                    </a:p>
                  </a:txBody>
                  <a:tcPr marL="121933" marR="121933" marT="60967" marB="60967" anchor="ctr">
                    <a:noFill/>
                  </a:tcPr>
                </a:tc>
                <a:extLst>
                  <a:ext uri="{0D108BD9-81ED-4DB2-BD59-A6C34878D82A}">
                    <a16:rowId xmlns="" xmlns:a16="http://schemas.microsoft.com/office/drawing/2014/main" val="2473105344"/>
                  </a:ext>
                </a:extLst>
              </a:tr>
              <a:tr h="257307">
                <a:tc>
                  <a:txBody>
                    <a:bodyPr/>
                    <a:lstStyle/>
                    <a:p>
                      <a:pPr marL="0" lvl="0" indent="0" algn="r">
                        <a:lnSpc>
                          <a:spcPct val="100000"/>
                        </a:lnSpc>
                        <a:spcBef>
                          <a:spcPts val="0"/>
                        </a:spcBef>
                        <a:spcAft>
                          <a:spcPts val="0"/>
                        </a:spcAft>
                        <a:buNone/>
                      </a:pPr>
                      <a:r>
                        <a:rPr lang="en-US" sz="1500">
                          <a:latin typeface="Cambria"/>
                        </a:rPr>
                        <a:t>Market Value at Purchase:</a:t>
                      </a:r>
                    </a:p>
                  </a:txBody>
                  <a:tcPr marL="121933" marR="121933" marT="60967" marB="60967" anchor="ctr">
                    <a:noFill/>
                  </a:tcPr>
                </a:tc>
                <a:tc>
                  <a:txBody>
                    <a:bodyPr/>
                    <a:lstStyle/>
                    <a:p>
                      <a:pPr marL="0" lvl="0" indent="0" algn="l">
                        <a:lnSpc>
                          <a:spcPct val="100000"/>
                        </a:lnSpc>
                        <a:spcBef>
                          <a:spcPts val="0"/>
                        </a:spcBef>
                        <a:spcAft>
                          <a:spcPts val="0"/>
                        </a:spcAft>
                        <a:buNone/>
                      </a:pPr>
                      <a:r>
                        <a:rPr lang="en-US" sz="1600">
                          <a:latin typeface="Cambria"/>
                        </a:rPr>
                        <a:t>$19,269.00</a:t>
                      </a:r>
                    </a:p>
                  </a:txBody>
                  <a:tcPr marL="121933" marR="121933" marT="60967" marB="60967" anchor="ctr">
                    <a:noFill/>
                  </a:tcPr>
                </a:tc>
                <a:extLst>
                  <a:ext uri="{0D108BD9-81ED-4DB2-BD59-A6C34878D82A}">
                    <a16:rowId xmlns="" xmlns:a16="http://schemas.microsoft.com/office/drawing/2014/main" val="442289391"/>
                  </a:ext>
                </a:extLst>
              </a:tr>
            </a:tbl>
          </a:graphicData>
        </a:graphic>
      </p:graphicFrame>
      <p:graphicFrame>
        <p:nvGraphicFramePr>
          <p:cNvPr id="5" name="Shape 377">
            <a:extLst>
              <a:ext uri="{FF2B5EF4-FFF2-40B4-BE49-F238E27FC236}">
                <a16:creationId xmlns="" xmlns:a16="http://schemas.microsoft.com/office/drawing/2014/main" id="{4FDD1BB0-46C4-4CCF-8421-CF09AD06174C}"/>
              </a:ext>
            </a:extLst>
          </p:cNvPr>
          <p:cNvGraphicFramePr/>
          <p:nvPr/>
        </p:nvGraphicFramePr>
        <p:xfrm>
          <a:off x="5792525" y="1313483"/>
          <a:ext cx="3835183" cy="4089819"/>
        </p:xfrm>
        <a:graphic>
          <a:graphicData uri="http://schemas.openxmlformats.org/drawingml/2006/table">
            <a:tbl>
              <a:tblPr firstRow="1" bandRow="1">
                <a:noFill/>
              </a:tblPr>
              <a:tblGrid>
                <a:gridCol w="1278394">
                  <a:extLst>
                    <a:ext uri="{9D8B030D-6E8A-4147-A177-3AD203B41FA5}">
                      <a16:colId xmlns="" xmlns:a16="http://schemas.microsoft.com/office/drawing/2014/main" val="20000"/>
                    </a:ext>
                  </a:extLst>
                </a:gridCol>
                <a:gridCol w="2556789">
                  <a:extLst>
                    <a:ext uri="{9D8B030D-6E8A-4147-A177-3AD203B41FA5}">
                      <a16:colId xmlns="" xmlns:a16="http://schemas.microsoft.com/office/drawing/2014/main" val="20001"/>
                    </a:ext>
                  </a:extLst>
                </a:gridCol>
              </a:tblGrid>
              <a:tr h="531826">
                <a:tc gridSpan="2">
                  <a:txBody>
                    <a:bodyPr/>
                    <a:lstStyle/>
                    <a:p>
                      <a:pPr marL="0" marR="0" lvl="0" indent="0" algn="ctr" defTabSz="1219170" rtl="0" eaLnBrk="1" fontAlgn="auto" latinLnBrk="0" hangingPunct="1">
                        <a:lnSpc>
                          <a:spcPct val="100000"/>
                        </a:lnSpc>
                        <a:spcBef>
                          <a:spcPts val="0"/>
                        </a:spcBef>
                        <a:spcAft>
                          <a:spcPts val="0"/>
                        </a:spcAft>
                        <a:buClrTx/>
                        <a:buSzPct val="25000"/>
                        <a:buFontTx/>
                        <a:buNone/>
                        <a:tabLst/>
                        <a:defRPr/>
                      </a:pPr>
                      <a:r>
                        <a:rPr lang="en-US" sz="2000">
                          <a:solidFill>
                            <a:schemeClr val="bg1"/>
                          </a:solidFill>
                          <a:latin typeface="Cambria" charset="0"/>
                          <a:ea typeface="Cambria" charset="0"/>
                          <a:cs typeface="Cambria" charset="0"/>
                        </a:rPr>
                        <a:t>BUY CRITERIA</a:t>
                      </a:r>
                    </a:p>
                  </a:txBody>
                  <a:tcPr marL="121933" marR="121933" marT="60967" marB="60967" anchor="ctr">
                    <a:lnL w="12700" cap="flat" cmpd="sng">
                      <a:solidFill>
                        <a:srgbClr val="436C3C"/>
                      </a:solidFill>
                      <a:prstDash val="solid"/>
                      <a:round/>
                      <a:headEnd type="none" w="med" len="med"/>
                      <a:tailEnd type="none" w="med" len="med"/>
                    </a:lnL>
                    <a:lnR w="12700" cap="flat" cmpd="sng">
                      <a:solidFill>
                        <a:srgbClr val="436C3C"/>
                      </a:solidFill>
                      <a:prstDash val="solid"/>
                      <a:round/>
                      <a:headEnd type="none" w="med" len="med"/>
                      <a:tailEnd type="none" w="med" len="med"/>
                    </a:lnR>
                    <a:lnT w="12700" cap="flat" cmpd="sng">
                      <a:solidFill>
                        <a:srgbClr val="436C3C"/>
                      </a:solidFill>
                      <a:prstDash val="solid"/>
                      <a:round/>
                      <a:headEnd type="none" w="med" len="med"/>
                      <a:tailEnd type="none" w="med" len="med"/>
                    </a:lnT>
                    <a:lnB w="12700" cap="flat" cmpd="sng" algn="ctr">
                      <a:solidFill>
                        <a:srgbClr val="436C3C"/>
                      </a:solidFill>
                      <a:prstDash val="solid"/>
                      <a:round/>
                      <a:headEnd type="none" w="med" len="med"/>
                      <a:tailEnd type="none" w="med" len="med"/>
                    </a:lnB>
                    <a:solidFill>
                      <a:srgbClr val="005A3C"/>
                    </a:solidFill>
                  </a:tcPr>
                </a:tc>
                <a:tc hMerge="1">
                  <a:txBody>
                    <a:bodyPr/>
                    <a:lstStyle/>
                    <a:p>
                      <a:endParaRPr lang="en-US"/>
                    </a:p>
                  </a:txBody>
                  <a:tcPr/>
                </a:tc>
                <a:extLst>
                  <a:ext uri="{0D108BD9-81ED-4DB2-BD59-A6C34878D82A}">
                    <a16:rowId xmlns="" xmlns:a16="http://schemas.microsoft.com/office/drawing/2014/main" val="10000"/>
                  </a:ext>
                </a:extLst>
              </a:tr>
              <a:tr h="537290">
                <a:tc>
                  <a:txBody>
                    <a:bodyPr/>
                    <a:lstStyle/>
                    <a:p>
                      <a:r>
                        <a:rPr lang="en-US" sz="1400" b="1">
                          <a:latin typeface="Cambria"/>
                          <a:ea typeface="Cambria" charset="0"/>
                          <a:cs typeface="Cambria" charset="0"/>
                        </a:rPr>
                        <a:t>Conservative Mentality</a:t>
                      </a:r>
                    </a:p>
                  </a:txBody>
                  <a:tcPr>
                    <a:lnT w="12700" cap="flat" cmpd="sng">
                      <a:solidFill>
                        <a:srgbClr val="436C3C"/>
                      </a:solidFill>
                      <a:prstDash val="solid"/>
                      <a:round/>
                      <a:headEnd type="none" w="med" len="med"/>
                      <a:tailEnd type="none" w="med" len="med"/>
                    </a:lnT>
                    <a:solidFill>
                      <a:srgbClr val="BFBFBF"/>
                    </a:solidFill>
                  </a:tcPr>
                </a:tc>
                <a:tc>
                  <a:txBody>
                    <a:bodyPr/>
                    <a:lstStyle/>
                    <a:p>
                      <a:r>
                        <a:rPr lang="en-US" sz="1400">
                          <a:latin typeface="Cambria"/>
                          <a:ea typeface="Cambria" charset="0"/>
                          <a:cs typeface="Cambria" charset="0"/>
                        </a:rPr>
                        <a:t>Expect stock</a:t>
                      </a:r>
                      <a:r>
                        <a:rPr lang="en-US" sz="1400" baseline="0">
                          <a:latin typeface="Cambria"/>
                          <a:ea typeface="Cambria" charset="0"/>
                          <a:cs typeface="Cambria" charset="0"/>
                        </a:rPr>
                        <a:t> to perform better than the Industry</a:t>
                      </a:r>
                      <a:endParaRPr lang="en-US" sz="1400">
                        <a:latin typeface="Cambria"/>
                        <a:ea typeface="Cambria" charset="0"/>
                        <a:cs typeface="Cambria" charset="0"/>
                      </a:endParaRPr>
                    </a:p>
                  </a:txBody>
                  <a:tcPr>
                    <a:lnT w="12700" cap="flat" cmpd="sng">
                      <a:solidFill>
                        <a:srgbClr val="436C3C"/>
                      </a:solidFill>
                      <a:prstDash val="solid"/>
                      <a:round/>
                      <a:headEnd type="none" w="med" len="med"/>
                      <a:tailEnd type="none" w="med" len="med"/>
                    </a:lnT>
                    <a:solidFill>
                      <a:srgbClr val="D8D8D8"/>
                    </a:solidFill>
                  </a:tcPr>
                </a:tc>
                <a:extLst>
                  <a:ext uri="{0D108BD9-81ED-4DB2-BD59-A6C34878D82A}">
                    <a16:rowId xmlns="" xmlns:a16="http://schemas.microsoft.com/office/drawing/2014/main" val="10001"/>
                  </a:ext>
                </a:extLst>
              </a:tr>
              <a:tr h="537290">
                <a:tc>
                  <a:txBody>
                    <a:bodyPr/>
                    <a:lstStyle/>
                    <a:p>
                      <a:r>
                        <a:rPr lang="en-US" sz="1400" b="1">
                          <a:latin typeface="Cambria"/>
                          <a:ea typeface="Cambria" charset="0"/>
                          <a:cs typeface="Cambria" charset="0"/>
                        </a:rPr>
                        <a:t>Revenue Growth</a:t>
                      </a:r>
                    </a:p>
                  </a:txBody>
                  <a:tcPr>
                    <a:solidFill>
                      <a:srgbClr val="BFBFBF"/>
                    </a:solidFill>
                  </a:tcPr>
                </a:tc>
                <a:tc>
                  <a:txBody>
                    <a:bodyPr/>
                    <a:lstStyle/>
                    <a:p>
                      <a:r>
                        <a:rPr lang="en-US" sz="1400">
                          <a:latin typeface="Cambria"/>
                          <a:ea typeface="Cambria" charset="0"/>
                          <a:cs typeface="Cambria" charset="0"/>
                        </a:rPr>
                        <a:t>Industry Average and forecasted to continue to grow</a:t>
                      </a:r>
                    </a:p>
                  </a:txBody>
                  <a:tcPr>
                    <a:solidFill>
                      <a:srgbClr val="D8D8D8"/>
                    </a:solidFill>
                  </a:tcPr>
                </a:tc>
                <a:extLst>
                  <a:ext uri="{0D108BD9-81ED-4DB2-BD59-A6C34878D82A}">
                    <a16:rowId xmlns="" xmlns:a16="http://schemas.microsoft.com/office/drawing/2014/main" val="10002"/>
                  </a:ext>
                </a:extLst>
              </a:tr>
              <a:tr h="513416">
                <a:tc>
                  <a:txBody>
                    <a:bodyPr/>
                    <a:lstStyle/>
                    <a:p>
                      <a:r>
                        <a:rPr lang="en-US" sz="1400" b="1">
                          <a:latin typeface="Cambria"/>
                          <a:ea typeface="Cambria" charset="0"/>
                          <a:cs typeface="Cambria" charset="0"/>
                        </a:rPr>
                        <a:t>Strong Earnings</a:t>
                      </a:r>
                    </a:p>
                  </a:txBody>
                  <a:tcPr>
                    <a:solidFill>
                      <a:srgbClr val="BFBFBF"/>
                    </a:solidFill>
                  </a:tcPr>
                </a:tc>
                <a:tc>
                  <a:txBody>
                    <a:bodyPr/>
                    <a:lstStyle/>
                    <a:p>
                      <a:r>
                        <a:rPr lang="en-US" sz="1400">
                          <a:latin typeface="Cambria"/>
                          <a:ea typeface="Cambria" charset="0"/>
                          <a:cs typeface="Cambria" charset="0"/>
                        </a:rPr>
                        <a:t>5 years</a:t>
                      </a:r>
                      <a:r>
                        <a:rPr lang="en-US" sz="1400" baseline="0">
                          <a:latin typeface="Cambria"/>
                          <a:ea typeface="Cambria" charset="0"/>
                          <a:cs typeface="Cambria" charset="0"/>
                        </a:rPr>
                        <a:t> of CAGR</a:t>
                      </a:r>
                      <a:endParaRPr lang="en-US" sz="1400">
                        <a:latin typeface="Cambria"/>
                        <a:ea typeface="Cambria" charset="0"/>
                        <a:cs typeface="Cambria" charset="0"/>
                      </a:endParaRPr>
                    </a:p>
                  </a:txBody>
                  <a:tcPr>
                    <a:solidFill>
                      <a:srgbClr val="D8D8D8"/>
                    </a:solidFill>
                  </a:tcPr>
                </a:tc>
                <a:extLst>
                  <a:ext uri="{0D108BD9-81ED-4DB2-BD59-A6C34878D82A}">
                    <a16:rowId xmlns="" xmlns:a16="http://schemas.microsoft.com/office/drawing/2014/main" val="10003"/>
                  </a:ext>
                </a:extLst>
              </a:tr>
              <a:tr h="523852">
                <a:tc>
                  <a:txBody>
                    <a:bodyPr/>
                    <a:lstStyle/>
                    <a:p>
                      <a:r>
                        <a:rPr lang="en-US" sz="1400" b="1">
                          <a:latin typeface="Cambria"/>
                          <a:ea typeface="Cambria" charset="0"/>
                          <a:cs typeface="Cambria" charset="0"/>
                        </a:rPr>
                        <a:t>ROE</a:t>
                      </a:r>
                    </a:p>
                  </a:txBody>
                  <a:tcPr>
                    <a:solidFill>
                      <a:srgbClr val="BFBFBF"/>
                    </a:solidFill>
                  </a:tcPr>
                </a:tc>
                <a:tc>
                  <a:txBody>
                    <a:bodyPr/>
                    <a:lstStyle/>
                    <a:p>
                      <a:r>
                        <a:rPr lang="en-US" sz="1400">
                          <a:latin typeface="Cambria"/>
                          <a:ea typeface="Cambria" charset="0"/>
                          <a:cs typeface="Cambria" charset="0"/>
                        </a:rPr>
                        <a:t>≥ 15% and &gt; Industry Average</a:t>
                      </a:r>
                    </a:p>
                  </a:txBody>
                  <a:tcPr>
                    <a:solidFill>
                      <a:srgbClr val="D8D8D8"/>
                    </a:solidFill>
                  </a:tcPr>
                </a:tc>
                <a:extLst>
                  <a:ext uri="{0D108BD9-81ED-4DB2-BD59-A6C34878D82A}">
                    <a16:rowId xmlns="" xmlns:a16="http://schemas.microsoft.com/office/drawing/2014/main" val="10004"/>
                  </a:ext>
                </a:extLst>
              </a:tr>
              <a:tr h="513416">
                <a:tc>
                  <a:txBody>
                    <a:bodyPr/>
                    <a:lstStyle/>
                    <a:p>
                      <a:r>
                        <a:rPr lang="en-US" sz="1400" b="1">
                          <a:latin typeface="Cambria"/>
                          <a:ea typeface="Cambria" charset="0"/>
                          <a:cs typeface="Cambria" charset="0"/>
                        </a:rPr>
                        <a:t>PEG</a:t>
                      </a:r>
                    </a:p>
                  </a:txBody>
                  <a:tcPr>
                    <a:solidFill>
                      <a:srgbClr val="BFBFBF"/>
                    </a:solidFill>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400">
                          <a:latin typeface="Cambria"/>
                          <a:ea typeface="Cambria" charset="0"/>
                          <a:cs typeface="Cambria" charset="0"/>
                        </a:rPr>
                        <a:t>≤ 1.2 and &lt; Industry Average</a:t>
                      </a:r>
                    </a:p>
                  </a:txBody>
                  <a:tcPr>
                    <a:solidFill>
                      <a:srgbClr val="D8D8D8"/>
                    </a:solidFill>
                  </a:tcPr>
                </a:tc>
                <a:extLst>
                  <a:ext uri="{0D108BD9-81ED-4DB2-BD59-A6C34878D82A}">
                    <a16:rowId xmlns="" xmlns:a16="http://schemas.microsoft.com/office/drawing/2014/main" val="10005"/>
                  </a:ext>
                </a:extLst>
              </a:tr>
              <a:tr h="927985">
                <a:tc>
                  <a:txBody>
                    <a:bodyPr/>
                    <a:lstStyle/>
                    <a:p>
                      <a:r>
                        <a:rPr lang="en-US" sz="1400" b="1">
                          <a:latin typeface="Cambria"/>
                          <a:ea typeface="Cambria" charset="0"/>
                          <a:cs typeface="Cambria" charset="0"/>
                        </a:rPr>
                        <a:t>Debt/Equity</a:t>
                      </a:r>
                    </a:p>
                  </a:txBody>
                  <a:tcPr>
                    <a:solidFill>
                      <a:srgbClr val="BFBFBF"/>
                    </a:solidFill>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400">
                          <a:latin typeface="Cambria"/>
                          <a:ea typeface="Cambria" charset="0"/>
                          <a:cs typeface="Cambria" charset="0"/>
                        </a:rPr>
                        <a:t>&lt; 1.5 (or Acceptable Interest Coverage Ratio when D/E &gt;1.0)</a:t>
                      </a:r>
                    </a:p>
                  </a:txBody>
                  <a:tcPr>
                    <a:solidFill>
                      <a:srgbClr val="D8D8D8"/>
                    </a:solidFill>
                  </a:tcPr>
                </a:tc>
                <a:extLst>
                  <a:ext uri="{0D108BD9-81ED-4DB2-BD59-A6C34878D82A}">
                    <a16:rowId xmlns="" xmlns:a16="http://schemas.microsoft.com/office/drawing/2014/main" val="10006"/>
                  </a:ext>
                </a:extLst>
              </a:tr>
            </a:tbl>
          </a:graphicData>
        </a:graphic>
      </p:graphicFrame>
      <p:graphicFrame>
        <p:nvGraphicFramePr>
          <p:cNvPr id="6" name="Shape 377">
            <a:extLst>
              <a:ext uri="{FF2B5EF4-FFF2-40B4-BE49-F238E27FC236}">
                <a16:creationId xmlns="" xmlns:a16="http://schemas.microsoft.com/office/drawing/2014/main" id="{81ECC76F-327C-4984-ADA4-1FE2EC42D5D6}"/>
              </a:ext>
            </a:extLst>
          </p:cNvPr>
          <p:cNvGraphicFramePr/>
          <p:nvPr>
            <p:extLst>
              <p:ext uri="{D42A27DB-BD31-4B8C-83A1-F6EECF244321}">
                <p14:modId xmlns:p14="http://schemas.microsoft.com/office/powerpoint/2010/main" val="2863329493"/>
              </p:ext>
            </p:extLst>
          </p:nvPr>
        </p:nvGraphicFramePr>
        <p:xfrm>
          <a:off x="9878612" y="1324526"/>
          <a:ext cx="1959097" cy="4085075"/>
        </p:xfrm>
        <a:graphic>
          <a:graphicData uri="http://schemas.openxmlformats.org/drawingml/2006/table">
            <a:tbl>
              <a:tblPr firstRow="1" bandRow="1">
                <a:noFill/>
              </a:tblPr>
              <a:tblGrid>
                <a:gridCol w="1959097">
                  <a:extLst>
                    <a:ext uri="{9D8B030D-6E8A-4147-A177-3AD203B41FA5}">
                      <a16:colId xmlns="" xmlns:a16="http://schemas.microsoft.com/office/drawing/2014/main" val="20001"/>
                    </a:ext>
                  </a:extLst>
                </a:gridCol>
              </a:tblGrid>
              <a:tr h="531826">
                <a:tc>
                  <a:txBody>
                    <a:bodyPr/>
                    <a:lstStyle/>
                    <a:p>
                      <a:pPr algn="ctr">
                        <a:buNone/>
                      </a:pPr>
                      <a:r>
                        <a:rPr lang="en-US" b="1">
                          <a:solidFill>
                            <a:srgbClr val="C00000"/>
                          </a:solidFill>
                        </a:rPr>
                        <a:t>AVGO</a:t>
                      </a:r>
                    </a:p>
                  </a:txBody>
                  <a:tcPr>
                    <a:solidFill>
                      <a:schemeClr val="bg1"/>
                    </a:solidFill>
                  </a:tcPr>
                </a:tc>
                <a:extLst>
                  <a:ext uri="{0D108BD9-81ED-4DB2-BD59-A6C34878D82A}">
                    <a16:rowId xmlns="" xmlns:a16="http://schemas.microsoft.com/office/drawing/2014/main" val="10000"/>
                  </a:ext>
                </a:extLst>
              </a:tr>
              <a:tr h="537290">
                <a:tc>
                  <a:txBody>
                    <a:bodyPr/>
                    <a:lstStyle/>
                    <a:p>
                      <a:r>
                        <a:rPr lang="en-US" sz="1400" b="1" baseline="0">
                          <a:latin typeface="Cambria"/>
                          <a:ea typeface="Cambria" charset="0"/>
                          <a:cs typeface="Cambria" charset="0"/>
                        </a:rPr>
                        <a:t>YES</a:t>
                      </a:r>
                    </a:p>
                  </a:txBody>
                  <a:tcPr>
                    <a:solidFill>
                      <a:srgbClr val="D8D8D8"/>
                    </a:solidFill>
                  </a:tcPr>
                </a:tc>
                <a:extLst>
                  <a:ext uri="{0D108BD9-81ED-4DB2-BD59-A6C34878D82A}">
                    <a16:rowId xmlns="" xmlns:a16="http://schemas.microsoft.com/office/drawing/2014/main" val="10001"/>
                  </a:ext>
                </a:extLst>
              </a:tr>
              <a:tr h="537290">
                <a:tc>
                  <a:txBody>
                    <a:bodyPr/>
                    <a:lstStyle/>
                    <a:p>
                      <a:r>
                        <a:rPr lang="en-US" sz="1400" b="1">
                          <a:latin typeface="Cambria"/>
                          <a:ea typeface="Cambria" charset="0"/>
                          <a:cs typeface="Cambria" charset="0"/>
                        </a:rPr>
                        <a:t>YES</a:t>
                      </a:r>
                    </a:p>
                  </a:txBody>
                  <a:tcPr>
                    <a:solidFill>
                      <a:srgbClr val="D8D8D8"/>
                    </a:solidFill>
                  </a:tcPr>
                </a:tc>
                <a:extLst>
                  <a:ext uri="{0D108BD9-81ED-4DB2-BD59-A6C34878D82A}">
                    <a16:rowId xmlns="" xmlns:a16="http://schemas.microsoft.com/office/drawing/2014/main" val="10002"/>
                  </a:ext>
                </a:extLst>
              </a:tr>
              <a:tr h="513416">
                <a:tc>
                  <a:txBody>
                    <a:bodyPr/>
                    <a:lstStyle/>
                    <a:p>
                      <a:r>
                        <a:rPr lang="en-US" sz="1400" b="1" baseline="0">
                          <a:latin typeface="Cambria"/>
                          <a:ea typeface="Cambria" charset="0"/>
                          <a:cs typeface="Cambria" charset="0"/>
                        </a:rPr>
                        <a:t>36.7%</a:t>
                      </a:r>
                    </a:p>
                  </a:txBody>
                  <a:tcPr>
                    <a:solidFill>
                      <a:srgbClr val="D8D8D8"/>
                    </a:solidFill>
                  </a:tcPr>
                </a:tc>
                <a:extLst>
                  <a:ext uri="{0D108BD9-81ED-4DB2-BD59-A6C34878D82A}">
                    <a16:rowId xmlns="" xmlns:a16="http://schemas.microsoft.com/office/drawing/2014/main" val="10003"/>
                  </a:ext>
                </a:extLst>
              </a:tr>
              <a:tr h="523852">
                <a:tc>
                  <a:txBody>
                    <a:bodyPr/>
                    <a:lstStyle/>
                    <a:p>
                      <a:r>
                        <a:rPr lang="en-US" sz="1400" b="1">
                          <a:latin typeface="Cambria"/>
                          <a:ea typeface="Cambria" charset="0"/>
                          <a:cs typeface="Cambria" charset="0"/>
                        </a:rPr>
                        <a:t>26.5% </a:t>
                      </a:r>
                      <a:r>
                        <a:rPr lang="en-US" sz="1400" b="1" i="1">
                          <a:latin typeface="Cambria"/>
                          <a:ea typeface="Cambria" charset="0"/>
                          <a:cs typeface="Cambria" charset="0"/>
                        </a:rPr>
                        <a:t>(peers 22.5%)</a:t>
                      </a:r>
                    </a:p>
                  </a:txBody>
                  <a:tcPr>
                    <a:solidFill>
                      <a:srgbClr val="D8D8D8"/>
                    </a:solidFill>
                  </a:tcPr>
                </a:tc>
                <a:extLst>
                  <a:ext uri="{0D108BD9-81ED-4DB2-BD59-A6C34878D82A}">
                    <a16:rowId xmlns="" xmlns:a16="http://schemas.microsoft.com/office/drawing/2014/main" val="10004"/>
                  </a:ext>
                </a:extLst>
              </a:tr>
              <a:tr h="513416">
                <a:tc>
                  <a:txBody>
                    <a:bodyPr/>
                    <a:lstStyle/>
                    <a:p>
                      <a:pPr marL="0" marR="0" lvl="2" indent="0" algn="l" rtl="0" eaLnBrk="1" fontAlgn="auto" latinLnBrk="0" hangingPunct="1">
                        <a:lnSpc>
                          <a:spcPct val="100000"/>
                        </a:lnSpc>
                        <a:spcBef>
                          <a:spcPts val="0"/>
                        </a:spcBef>
                        <a:spcAft>
                          <a:spcPts val="0"/>
                        </a:spcAft>
                        <a:buClrTx/>
                        <a:buSzTx/>
                        <a:buFontTx/>
                        <a:buNone/>
                      </a:pPr>
                      <a:r>
                        <a:rPr lang="en-US" sz="1400" b="1">
                          <a:latin typeface="Cambria"/>
                          <a:ea typeface="Cambria" charset="0"/>
                          <a:cs typeface="Cambria" charset="0"/>
                        </a:rPr>
                        <a:t>0.9 </a:t>
                      </a:r>
                      <a:r>
                        <a:rPr lang="en-US" sz="1400" b="1" i="1">
                          <a:latin typeface="Cambria"/>
                          <a:ea typeface="Cambria" charset="0"/>
                          <a:cs typeface="Cambria" charset="0"/>
                        </a:rPr>
                        <a:t>(peers 1.55)</a:t>
                      </a:r>
                    </a:p>
                  </a:txBody>
                  <a:tcPr>
                    <a:solidFill>
                      <a:srgbClr val="D8D8D8"/>
                    </a:solidFill>
                  </a:tcPr>
                </a:tc>
                <a:extLst>
                  <a:ext uri="{0D108BD9-81ED-4DB2-BD59-A6C34878D82A}">
                    <a16:rowId xmlns="" xmlns:a16="http://schemas.microsoft.com/office/drawing/2014/main" val="10005"/>
                  </a:ext>
                </a:extLst>
              </a:tr>
              <a:tr h="927985">
                <a:tc>
                  <a:txBody>
                    <a:bodyPr/>
                    <a:lstStyle/>
                    <a:p>
                      <a:pPr marL="0" marR="0" lvl="2" indent="0" algn="l" rtl="0" eaLnBrk="1" fontAlgn="auto" latinLnBrk="0" hangingPunct="1">
                        <a:lnSpc>
                          <a:spcPct val="100000"/>
                        </a:lnSpc>
                        <a:spcBef>
                          <a:spcPts val="0"/>
                        </a:spcBef>
                        <a:spcAft>
                          <a:spcPts val="0"/>
                        </a:spcAft>
                        <a:buClrTx/>
                        <a:buSzTx/>
                        <a:buFontTx/>
                        <a:buNone/>
                      </a:pPr>
                      <a:r>
                        <a:rPr lang="en-US" sz="1400" b="1">
                          <a:latin typeface="Cambria"/>
                          <a:ea typeface="Cambria" charset="0"/>
                          <a:cs typeface="Cambria" charset="0"/>
                        </a:rPr>
                        <a:t>1.5 </a:t>
                      </a:r>
                      <a:r>
                        <a:rPr lang="en-US" sz="1400" b="1" i="1">
                          <a:latin typeface="Cambria"/>
                          <a:ea typeface="Cambria" charset="0"/>
                          <a:cs typeface="Cambria" charset="0"/>
                        </a:rPr>
                        <a:t>(peers 0.4)</a:t>
                      </a:r>
                    </a:p>
                  </a:txBody>
                  <a:tcPr>
                    <a:solidFill>
                      <a:srgbClr val="D8D8D8"/>
                    </a:solidFill>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42657158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32C9ADE7-C4D2-42B3-949D-1571D7409A77}"/>
              </a:ext>
            </a:extLst>
          </p:cNvPr>
          <p:cNvSpPr>
            <a:spLocks noGrp="1"/>
          </p:cNvSpPr>
          <p:nvPr>
            <p:ph type="sldNum" sz="quarter" idx="12"/>
          </p:nvPr>
        </p:nvSpPr>
        <p:spPr/>
        <p:txBody>
          <a:bodyPr/>
          <a:lstStyle/>
          <a:p>
            <a:fld id="{C4C5411A-C02D-49EF-A313-6C2D6A9C6A32}" type="slidenum">
              <a:rPr lang="en-US" smtClean="0">
                <a:solidFill>
                  <a:prstClr val="black"/>
                </a:solidFill>
              </a:rPr>
              <a:pPr/>
              <a:t>31</a:t>
            </a:fld>
            <a:endParaRPr lang="en-US">
              <a:solidFill>
                <a:prstClr val="black"/>
              </a:solidFill>
            </a:endParaRPr>
          </a:p>
        </p:txBody>
      </p:sp>
      <p:sp>
        <p:nvSpPr>
          <p:cNvPr id="8" name="Content Placeholder 7">
            <a:extLst>
              <a:ext uri="{FF2B5EF4-FFF2-40B4-BE49-F238E27FC236}">
                <a16:creationId xmlns="" xmlns:a16="http://schemas.microsoft.com/office/drawing/2014/main" id="{E932754A-0B48-4A6C-AECE-91DA2682FCEE}"/>
              </a:ext>
            </a:extLst>
          </p:cNvPr>
          <p:cNvSpPr>
            <a:spLocks noGrp="1"/>
          </p:cNvSpPr>
          <p:nvPr>
            <p:ph idx="1"/>
          </p:nvPr>
        </p:nvSpPr>
        <p:spPr>
          <a:xfrm>
            <a:off x="914400" y="3038386"/>
            <a:ext cx="4611757" cy="3256281"/>
          </a:xfrm>
        </p:spPr>
        <p:txBody>
          <a:bodyPr anchor="t">
            <a:normAutofit/>
          </a:bodyPr>
          <a:lstStyle/>
          <a:p>
            <a:pPr marL="0" indent="0">
              <a:buNone/>
            </a:pPr>
            <a:r>
              <a:rPr lang="en-US" sz="1800">
                <a:latin typeface="Calibri"/>
                <a:cs typeface="Arial"/>
              </a:rPr>
              <a:t>Zix Corporation provides email and database security and encryption for government and private industry, most notably in the Health Care sector.  The company has previously teamed up with Google and Microsoft to provide integration of the Zix technology into popular email and browser platforms.  With the increasing importance of personal information security, Zix looks well positioned to help serve this need.</a:t>
            </a:r>
          </a:p>
        </p:txBody>
      </p:sp>
      <p:sp>
        <p:nvSpPr>
          <p:cNvPr id="11" name="Title 10">
            <a:extLst>
              <a:ext uri="{FF2B5EF4-FFF2-40B4-BE49-F238E27FC236}">
                <a16:creationId xmlns="" xmlns:a16="http://schemas.microsoft.com/office/drawing/2014/main" id="{7B0AD4D6-3508-4C7C-9204-0F75E93C63B8}"/>
              </a:ext>
            </a:extLst>
          </p:cNvPr>
          <p:cNvSpPr>
            <a:spLocks noGrp="1"/>
          </p:cNvSpPr>
          <p:nvPr>
            <p:ph type="title"/>
          </p:nvPr>
        </p:nvSpPr>
        <p:spPr/>
        <p:txBody>
          <a:bodyPr anchor="t">
            <a:noAutofit/>
          </a:bodyPr>
          <a:lstStyle/>
          <a:p>
            <a:r>
              <a:rPr lang="en-US" sz="2600">
                <a:latin typeface="Cambria"/>
                <a:cs typeface="Arial"/>
              </a:rPr>
              <a:t>ZIX CORP (ZIXI)</a:t>
            </a:r>
          </a:p>
        </p:txBody>
      </p:sp>
      <p:graphicFrame>
        <p:nvGraphicFramePr>
          <p:cNvPr id="14" name="Shape 377">
            <a:extLst>
              <a:ext uri="{FF2B5EF4-FFF2-40B4-BE49-F238E27FC236}">
                <a16:creationId xmlns="" xmlns:a16="http://schemas.microsoft.com/office/drawing/2014/main" id="{E26D0E09-C3F7-41EC-B7DD-0154A9EC3877}"/>
              </a:ext>
            </a:extLst>
          </p:cNvPr>
          <p:cNvGraphicFramePr/>
          <p:nvPr/>
        </p:nvGraphicFramePr>
        <p:xfrm>
          <a:off x="894521" y="1325217"/>
          <a:ext cx="4597703" cy="1417376"/>
        </p:xfrm>
        <a:graphic>
          <a:graphicData uri="http://schemas.openxmlformats.org/drawingml/2006/table">
            <a:tbl>
              <a:tblPr firstRow="1" bandRow="1">
                <a:tableStyleId>{5940675A-B579-460E-94D1-54222C63F5DA}</a:tableStyleId>
              </a:tblPr>
              <a:tblGrid>
                <a:gridCol w="3158434">
                  <a:extLst>
                    <a:ext uri="{9D8B030D-6E8A-4147-A177-3AD203B41FA5}">
                      <a16:colId xmlns="" xmlns:a16="http://schemas.microsoft.com/office/drawing/2014/main" val="20000"/>
                    </a:ext>
                  </a:extLst>
                </a:gridCol>
                <a:gridCol w="1439269">
                  <a:extLst>
                    <a:ext uri="{9D8B030D-6E8A-4147-A177-3AD203B41FA5}">
                      <a16:colId xmlns="" xmlns:a16="http://schemas.microsoft.com/office/drawing/2014/main" val="430479467"/>
                    </a:ext>
                  </a:extLst>
                </a:gridCol>
              </a:tblGrid>
              <a:tr h="249510">
                <a:tc>
                  <a:txBody>
                    <a:bodyPr/>
                    <a:lstStyle/>
                    <a:p>
                      <a:pPr marL="0" marR="0" lvl="0" indent="0" algn="r">
                        <a:lnSpc>
                          <a:spcPct val="100000"/>
                        </a:lnSpc>
                        <a:spcBef>
                          <a:spcPts val="0"/>
                        </a:spcBef>
                        <a:spcAft>
                          <a:spcPts val="0"/>
                        </a:spcAft>
                        <a:buNone/>
                      </a:pPr>
                      <a:r>
                        <a:rPr lang="en-US" sz="1500">
                          <a:latin typeface="Cambria"/>
                        </a:rPr>
                        <a:t>Date Purchased:</a:t>
                      </a:r>
                    </a:p>
                  </a:txBody>
                  <a:tcPr marL="121933" marR="121933" marT="60967" marB="60967" anchor="ctr">
                    <a:noFill/>
                  </a:tcPr>
                </a:tc>
                <a:tc>
                  <a:txBody>
                    <a:bodyPr/>
                    <a:lstStyle/>
                    <a:p>
                      <a:pPr marL="0" lvl="0" indent="0" algn="l">
                        <a:lnSpc>
                          <a:spcPct val="100000"/>
                        </a:lnSpc>
                        <a:spcBef>
                          <a:spcPts val="0"/>
                        </a:spcBef>
                        <a:spcAft>
                          <a:spcPts val="0"/>
                        </a:spcAft>
                        <a:buNone/>
                      </a:pPr>
                      <a:r>
                        <a:rPr lang="en-US" sz="1500">
                          <a:latin typeface="Cambria"/>
                        </a:rPr>
                        <a:t>06/05/2019</a:t>
                      </a:r>
                    </a:p>
                  </a:txBody>
                  <a:tcPr marL="121933" marR="121933" marT="60967" marB="60967" anchor="ctr">
                    <a:noFill/>
                  </a:tcPr>
                </a:tc>
                <a:extLst>
                  <a:ext uri="{0D108BD9-81ED-4DB2-BD59-A6C34878D82A}">
                    <a16:rowId xmlns="" xmlns:a16="http://schemas.microsoft.com/office/drawing/2014/main" val="10000"/>
                  </a:ext>
                </a:extLst>
              </a:tr>
              <a:tr h="249510">
                <a:tc>
                  <a:txBody>
                    <a:bodyPr/>
                    <a:lstStyle/>
                    <a:p>
                      <a:pPr marL="0" lvl="0" indent="0" algn="r">
                        <a:lnSpc>
                          <a:spcPct val="100000"/>
                        </a:lnSpc>
                        <a:spcBef>
                          <a:spcPts val="0"/>
                        </a:spcBef>
                        <a:spcAft>
                          <a:spcPts val="0"/>
                        </a:spcAft>
                        <a:buNone/>
                      </a:pPr>
                      <a:r>
                        <a:rPr lang="en-US" sz="1500">
                          <a:latin typeface="Cambria"/>
                        </a:rPr>
                        <a:t>Number of Shares:</a:t>
                      </a:r>
                    </a:p>
                  </a:txBody>
                  <a:tcPr marL="121933" marR="121933" marT="60967" marB="60967" anchor="ctr">
                    <a:noFill/>
                  </a:tcPr>
                </a:tc>
                <a:tc>
                  <a:txBody>
                    <a:bodyPr/>
                    <a:lstStyle/>
                    <a:p>
                      <a:pPr marL="0" lvl="0" indent="0" algn="l">
                        <a:lnSpc>
                          <a:spcPct val="100000"/>
                        </a:lnSpc>
                        <a:spcBef>
                          <a:spcPts val="0"/>
                        </a:spcBef>
                        <a:spcAft>
                          <a:spcPts val="0"/>
                        </a:spcAft>
                        <a:buNone/>
                      </a:pPr>
                      <a:r>
                        <a:rPr lang="en-US" sz="1500">
                          <a:latin typeface="Cambria"/>
                        </a:rPr>
                        <a:t>1,100.00</a:t>
                      </a:r>
                    </a:p>
                  </a:txBody>
                  <a:tcPr marL="121933" marR="121933" marT="60967" marB="60967" anchor="ctr">
                    <a:noFill/>
                  </a:tcPr>
                </a:tc>
                <a:extLst>
                  <a:ext uri="{0D108BD9-81ED-4DB2-BD59-A6C34878D82A}">
                    <a16:rowId xmlns="" xmlns:a16="http://schemas.microsoft.com/office/drawing/2014/main" val="2392215025"/>
                  </a:ext>
                </a:extLst>
              </a:tr>
              <a:tr h="249510">
                <a:tc>
                  <a:txBody>
                    <a:bodyPr/>
                    <a:lstStyle/>
                    <a:p>
                      <a:pPr marL="0" lvl="0" indent="0" algn="r">
                        <a:lnSpc>
                          <a:spcPct val="100000"/>
                        </a:lnSpc>
                        <a:spcBef>
                          <a:spcPts val="0"/>
                        </a:spcBef>
                        <a:spcAft>
                          <a:spcPts val="0"/>
                        </a:spcAft>
                        <a:buNone/>
                      </a:pPr>
                      <a:r>
                        <a:rPr lang="en-US" sz="1500">
                          <a:latin typeface="Cambria"/>
                        </a:rPr>
                        <a:t>Price/Share at time of purchase:</a:t>
                      </a:r>
                    </a:p>
                  </a:txBody>
                  <a:tcPr marL="121933" marR="121933" marT="60967" marB="60967" anchor="ctr">
                    <a:noFill/>
                  </a:tcPr>
                </a:tc>
                <a:tc>
                  <a:txBody>
                    <a:bodyPr/>
                    <a:lstStyle/>
                    <a:p>
                      <a:pPr marL="0" lvl="0" indent="0" algn="l">
                        <a:lnSpc>
                          <a:spcPct val="100000"/>
                        </a:lnSpc>
                        <a:spcBef>
                          <a:spcPts val="0"/>
                        </a:spcBef>
                        <a:spcAft>
                          <a:spcPts val="0"/>
                        </a:spcAft>
                        <a:buNone/>
                      </a:pPr>
                      <a:r>
                        <a:rPr lang="en-US" sz="1500">
                          <a:latin typeface="Cambria"/>
                        </a:rPr>
                        <a:t>$8.83</a:t>
                      </a:r>
                    </a:p>
                  </a:txBody>
                  <a:tcPr marL="121933" marR="121933" marT="60967" marB="60967" anchor="ctr">
                    <a:noFill/>
                  </a:tcPr>
                </a:tc>
                <a:extLst>
                  <a:ext uri="{0D108BD9-81ED-4DB2-BD59-A6C34878D82A}">
                    <a16:rowId xmlns="" xmlns:a16="http://schemas.microsoft.com/office/drawing/2014/main" val="2473105344"/>
                  </a:ext>
                </a:extLst>
              </a:tr>
              <a:tr h="257307">
                <a:tc>
                  <a:txBody>
                    <a:bodyPr/>
                    <a:lstStyle/>
                    <a:p>
                      <a:pPr marL="0" lvl="0" indent="0" algn="r">
                        <a:lnSpc>
                          <a:spcPct val="100000"/>
                        </a:lnSpc>
                        <a:spcBef>
                          <a:spcPts val="0"/>
                        </a:spcBef>
                        <a:spcAft>
                          <a:spcPts val="0"/>
                        </a:spcAft>
                        <a:buNone/>
                      </a:pPr>
                      <a:r>
                        <a:rPr lang="en-US" sz="1500">
                          <a:latin typeface="Cambria"/>
                        </a:rPr>
                        <a:t>Market Value at Purchase:</a:t>
                      </a:r>
                    </a:p>
                  </a:txBody>
                  <a:tcPr marL="121933" marR="121933" marT="60967" marB="60967" anchor="ctr">
                    <a:noFill/>
                  </a:tcPr>
                </a:tc>
                <a:tc>
                  <a:txBody>
                    <a:bodyPr/>
                    <a:lstStyle/>
                    <a:p>
                      <a:pPr marL="0" lvl="0" indent="0" algn="l">
                        <a:lnSpc>
                          <a:spcPct val="100000"/>
                        </a:lnSpc>
                        <a:spcBef>
                          <a:spcPts val="0"/>
                        </a:spcBef>
                        <a:spcAft>
                          <a:spcPts val="0"/>
                        </a:spcAft>
                        <a:buNone/>
                      </a:pPr>
                      <a:r>
                        <a:rPr lang="en-US" sz="1600">
                          <a:latin typeface="Cambria"/>
                        </a:rPr>
                        <a:t>$9,713.00</a:t>
                      </a:r>
                    </a:p>
                  </a:txBody>
                  <a:tcPr marL="121933" marR="121933" marT="60967" marB="60967" anchor="ctr">
                    <a:noFill/>
                  </a:tcPr>
                </a:tc>
                <a:extLst>
                  <a:ext uri="{0D108BD9-81ED-4DB2-BD59-A6C34878D82A}">
                    <a16:rowId xmlns="" xmlns:a16="http://schemas.microsoft.com/office/drawing/2014/main" val="442289391"/>
                  </a:ext>
                </a:extLst>
              </a:tr>
            </a:tbl>
          </a:graphicData>
        </a:graphic>
      </p:graphicFrame>
      <p:graphicFrame>
        <p:nvGraphicFramePr>
          <p:cNvPr id="22" name="Shape 377">
            <a:extLst>
              <a:ext uri="{FF2B5EF4-FFF2-40B4-BE49-F238E27FC236}">
                <a16:creationId xmlns="" xmlns:a16="http://schemas.microsoft.com/office/drawing/2014/main" id="{75A259A9-587B-43F8-BBFC-1F14115E9445}"/>
              </a:ext>
            </a:extLst>
          </p:cNvPr>
          <p:cNvGraphicFramePr/>
          <p:nvPr/>
        </p:nvGraphicFramePr>
        <p:xfrm>
          <a:off x="5792525" y="1313484"/>
          <a:ext cx="3835183" cy="4089819"/>
        </p:xfrm>
        <a:graphic>
          <a:graphicData uri="http://schemas.openxmlformats.org/drawingml/2006/table">
            <a:tbl>
              <a:tblPr firstRow="1" bandRow="1">
                <a:noFill/>
              </a:tblPr>
              <a:tblGrid>
                <a:gridCol w="1278394">
                  <a:extLst>
                    <a:ext uri="{9D8B030D-6E8A-4147-A177-3AD203B41FA5}">
                      <a16:colId xmlns="" xmlns:a16="http://schemas.microsoft.com/office/drawing/2014/main" val="20000"/>
                    </a:ext>
                  </a:extLst>
                </a:gridCol>
                <a:gridCol w="2556789">
                  <a:extLst>
                    <a:ext uri="{9D8B030D-6E8A-4147-A177-3AD203B41FA5}">
                      <a16:colId xmlns="" xmlns:a16="http://schemas.microsoft.com/office/drawing/2014/main" val="20001"/>
                    </a:ext>
                  </a:extLst>
                </a:gridCol>
              </a:tblGrid>
              <a:tr h="531826">
                <a:tc gridSpan="2">
                  <a:txBody>
                    <a:bodyPr/>
                    <a:lstStyle/>
                    <a:p>
                      <a:pPr marL="0" marR="0" lvl="0" indent="0" algn="ctr" defTabSz="1219170" rtl="0" eaLnBrk="1" fontAlgn="auto" latinLnBrk="0" hangingPunct="1">
                        <a:lnSpc>
                          <a:spcPct val="100000"/>
                        </a:lnSpc>
                        <a:spcBef>
                          <a:spcPts val="0"/>
                        </a:spcBef>
                        <a:spcAft>
                          <a:spcPts val="0"/>
                        </a:spcAft>
                        <a:buClrTx/>
                        <a:buSzPct val="25000"/>
                        <a:buFontTx/>
                        <a:buNone/>
                        <a:tabLst/>
                        <a:defRPr/>
                      </a:pPr>
                      <a:r>
                        <a:rPr lang="en-US" sz="2000">
                          <a:solidFill>
                            <a:schemeClr val="bg1"/>
                          </a:solidFill>
                          <a:latin typeface="Cambria" charset="0"/>
                          <a:ea typeface="Cambria" charset="0"/>
                          <a:cs typeface="Cambria" charset="0"/>
                        </a:rPr>
                        <a:t>BUY CRITERIA</a:t>
                      </a:r>
                    </a:p>
                  </a:txBody>
                  <a:tcPr marL="121933" marR="121933" marT="60967" marB="60967" anchor="ctr">
                    <a:lnL w="12700" cap="flat" cmpd="sng">
                      <a:solidFill>
                        <a:srgbClr val="436C3C"/>
                      </a:solidFill>
                      <a:prstDash val="solid"/>
                      <a:round/>
                      <a:headEnd type="none" w="med" len="med"/>
                      <a:tailEnd type="none" w="med" len="med"/>
                    </a:lnL>
                    <a:lnR w="12700" cap="flat" cmpd="sng">
                      <a:solidFill>
                        <a:srgbClr val="436C3C"/>
                      </a:solidFill>
                      <a:prstDash val="solid"/>
                      <a:round/>
                      <a:headEnd type="none" w="med" len="med"/>
                      <a:tailEnd type="none" w="med" len="med"/>
                    </a:lnR>
                    <a:lnT w="12700" cap="flat" cmpd="sng">
                      <a:solidFill>
                        <a:srgbClr val="436C3C"/>
                      </a:solidFill>
                      <a:prstDash val="solid"/>
                      <a:round/>
                      <a:headEnd type="none" w="med" len="med"/>
                      <a:tailEnd type="none" w="med" len="med"/>
                    </a:lnT>
                    <a:lnB w="12700" cap="flat" cmpd="sng" algn="ctr">
                      <a:solidFill>
                        <a:srgbClr val="436C3C"/>
                      </a:solidFill>
                      <a:prstDash val="solid"/>
                      <a:round/>
                      <a:headEnd type="none" w="med" len="med"/>
                      <a:tailEnd type="none" w="med" len="med"/>
                    </a:lnB>
                    <a:solidFill>
                      <a:srgbClr val="005A3C"/>
                    </a:solidFill>
                  </a:tcPr>
                </a:tc>
                <a:tc hMerge="1">
                  <a:txBody>
                    <a:bodyPr/>
                    <a:lstStyle/>
                    <a:p>
                      <a:endParaRPr lang="en-US"/>
                    </a:p>
                  </a:txBody>
                  <a:tcPr/>
                </a:tc>
                <a:extLst>
                  <a:ext uri="{0D108BD9-81ED-4DB2-BD59-A6C34878D82A}">
                    <a16:rowId xmlns="" xmlns:a16="http://schemas.microsoft.com/office/drawing/2014/main" val="10000"/>
                  </a:ext>
                </a:extLst>
              </a:tr>
              <a:tr h="537290">
                <a:tc>
                  <a:txBody>
                    <a:bodyPr/>
                    <a:lstStyle/>
                    <a:p>
                      <a:r>
                        <a:rPr lang="en-US" sz="1400" b="1">
                          <a:latin typeface="Cambria"/>
                          <a:ea typeface="Cambria" charset="0"/>
                          <a:cs typeface="Cambria" charset="0"/>
                        </a:rPr>
                        <a:t>Conservative Mentality</a:t>
                      </a:r>
                    </a:p>
                  </a:txBody>
                  <a:tcPr>
                    <a:lnT w="12700" cap="flat" cmpd="sng">
                      <a:solidFill>
                        <a:srgbClr val="436C3C"/>
                      </a:solidFill>
                      <a:prstDash val="solid"/>
                      <a:round/>
                      <a:headEnd type="none" w="med" len="med"/>
                      <a:tailEnd type="none" w="med" len="med"/>
                    </a:lnT>
                    <a:solidFill>
                      <a:srgbClr val="BFBFBF"/>
                    </a:solidFill>
                  </a:tcPr>
                </a:tc>
                <a:tc>
                  <a:txBody>
                    <a:bodyPr/>
                    <a:lstStyle/>
                    <a:p>
                      <a:r>
                        <a:rPr lang="en-US" sz="1400">
                          <a:latin typeface="Cambria"/>
                          <a:ea typeface="Cambria" charset="0"/>
                          <a:cs typeface="Cambria" charset="0"/>
                        </a:rPr>
                        <a:t>Expect stock</a:t>
                      </a:r>
                      <a:r>
                        <a:rPr lang="en-US" sz="1400" baseline="0">
                          <a:latin typeface="Cambria"/>
                          <a:ea typeface="Cambria" charset="0"/>
                          <a:cs typeface="Cambria" charset="0"/>
                        </a:rPr>
                        <a:t> to perform better than the Industry</a:t>
                      </a:r>
                      <a:endParaRPr lang="en-US" sz="1400">
                        <a:latin typeface="Cambria"/>
                        <a:ea typeface="Cambria" charset="0"/>
                        <a:cs typeface="Cambria" charset="0"/>
                      </a:endParaRPr>
                    </a:p>
                  </a:txBody>
                  <a:tcPr>
                    <a:lnT w="12700" cap="flat" cmpd="sng">
                      <a:solidFill>
                        <a:srgbClr val="436C3C"/>
                      </a:solidFill>
                      <a:prstDash val="solid"/>
                      <a:round/>
                      <a:headEnd type="none" w="med" len="med"/>
                      <a:tailEnd type="none" w="med" len="med"/>
                    </a:lnT>
                    <a:solidFill>
                      <a:srgbClr val="D8D8D8"/>
                    </a:solidFill>
                  </a:tcPr>
                </a:tc>
                <a:extLst>
                  <a:ext uri="{0D108BD9-81ED-4DB2-BD59-A6C34878D82A}">
                    <a16:rowId xmlns="" xmlns:a16="http://schemas.microsoft.com/office/drawing/2014/main" val="10001"/>
                  </a:ext>
                </a:extLst>
              </a:tr>
              <a:tr h="537290">
                <a:tc>
                  <a:txBody>
                    <a:bodyPr/>
                    <a:lstStyle/>
                    <a:p>
                      <a:r>
                        <a:rPr lang="en-US" sz="1400" b="1">
                          <a:latin typeface="Cambria"/>
                          <a:ea typeface="Cambria" charset="0"/>
                          <a:cs typeface="Cambria" charset="0"/>
                        </a:rPr>
                        <a:t>Revenue Growth</a:t>
                      </a:r>
                    </a:p>
                  </a:txBody>
                  <a:tcPr>
                    <a:solidFill>
                      <a:srgbClr val="BFBFBF"/>
                    </a:solidFill>
                  </a:tcPr>
                </a:tc>
                <a:tc>
                  <a:txBody>
                    <a:bodyPr/>
                    <a:lstStyle/>
                    <a:p>
                      <a:r>
                        <a:rPr lang="en-US" sz="1400">
                          <a:latin typeface="Cambria"/>
                          <a:ea typeface="Cambria" charset="0"/>
                          <a:cs typeface="Cambria" charset="0"/>
                        </a:rPr>
                        <a:t>Industry Average and forecasted to continue to grow</a:t>
                      </a:r>
                    </a:p>
                  </a:txBody>
                  <a:tcPr>
                    <a:solidFill>
                      <a:srgbClr val="D8D8D8"/>
                    </a:solidFill>
                  </a:tcPr>
                </a:tc>
                <a:extLst>
                  <a:ext uri="{0D108BD9-81ED-4DB2-BD59-A6C34878D82A}">
                    <a16:rowId xmlns="" xmlns:a16="http://schemas.microsoft.com/office/drawing/2014/main" val="10002"/>
                  </a:ext>
                </a:extLst>
              </a:tr>
              <a:tr h="513416">
                <a:tc>
                  <a:txBody>
                    <a:bodyPr/>
                    <a:lstStyle/>
                    <a:p>
                      <a:r>
                        <a:rPr lang="en-US" sz="1400" b="1">
                          <a:latin typeface="Cambria"/>
                          <a:ea typeface="Cambria" charset="0"/>
                          <a:cs typeface="Cambria" charset="0"/>
                        </a:rPr>
                        <a:t>Strong Earnings</a:t>
                      </a:r>
                    </a:p>
                  </a:txBody>
                  <a:tcPr>
                    <a:solidFill>
                      <a:srgbClr val="BFBFBF"/>
                    </a:solidFill>
                  </a:tcPr>
                </a:tc>
                <a:tc>
                  <a:txBody>
                    <a:bodyPr/>
                    <a:lstStyle/>
                    <a:p>
                      <a:r>
                        <a:rPr lang="en-US" sz="1400">
                          <a:latin typeface="Cambria"/>
                          <a:ea typeface="Cambria" charset="0"/>
                          <a:cs typeface="Cambria" charset="0"/>
                        </a:rPr>
                        <a:t>5 years</a:t>
                      </a:r>
                      <a:r>
                        <a:rPr lang="en-US" sz="1400" baseline="0">
                          <a:latin typeface="Cambria"/>
                          <a:ea typeface="Cambria" charset="0"/>
                          <a:cs typeface="Cambria" charset="0"/>
                        </a:rPr>
                        <a:t> of CAGR</a:t>
                      </a:r>
                      <a:endParaRPr lang="en-US" sz="1400">
                        <a:latin typeface="Cambria"/>
                        <a:ea typeface="Cambria" charset="0"/>
                        <a:cs typeface="Cambria" charset="0"/>
                      </a:endParaRPr>
                    </a:p>
                  </a:txBody>
                  <a:tcPr>
                    <a:solidFill>
                      <a:srgbClr val="D8D8D8"/>
                    </a:solidFill>
                  </a:tcPr>
                </a:tc>
                <a:extLst>
                  <a:ext uri="{0D108BD9-81ED-4DB2-BD59-A6C34878D82A}">
                    <a16:rowId xmlns="" xmlns:a16="http://schemas.microsoft.com/office/drawing/2014/main" val="10003"/>
                  </a:ext>
                </a:extLst>
              </a:tr>
              <a:tr h="523852">
                <a:tc>
                  <a:txBody>
                    <a:bodyPr/>
                    <a:lstStyle/>
                    <a:p>
                      <a:r>
                        <a:rPr lang="en-US" sz="1400" b="1">
                          <a:latin typeface="Cambria"/>
                          <a:ea typeface="Cambria" charset="0"/>
                          <a:cs typeface="Cambria" charset="0"/>
                        </a:rPr>
                        <a:t>ROE</a:t>
                      </a:r>
                    </a:p>
                  </a:txBody>
                  <a:tcPr>
                    <a:solidFill>
                      <a:srgbClr val="BFBFBF"/>
                    </a:solidFill>
                  </a:tcPr>
                </a:tc>
                <a:tc>
                  <a:txBody>
                    <a:bodyPr/>
                    <a:lstStyle/>
                    <a:p>
                      <a:r>
                        <a:rPr lang="en-US" sz="1400">
                          <a:latin typeface="Cambria"/>
                          <a:ea typeface="Cambria" charset="0"/>
                          <a:cs typeface="Cambria" charset="0"/>
                        </a:rPr>
                        <a:t>≥ 15% and &gt; Industry Average</a:t>
                      </a:r>
                    </a:p>
                  </a:txBody>
                  <a:tcPr>
                    <a:solidFill>
                      <a:srgbClr val="D8D8D8"/>
                    </a:solidFill>
                  </a:tcPr>
                </a:tc>
                <a:extLst>
                  <a:ext uri="{0D108BD9-81ED-4DB2-BD59-A6C34878D82A}">
                    <a16:rowId xmlns="" xmlns:a16="http://schemas.microsoft.com/office/drawing/2014/main" val="10004"/>
                  </a:ext>
                </a:extLst>
              </a:tr>
              <a:tr h="513416">
                <a:tc>
                  <a:txBody>
                    <a:bodyPr/>
                    <a:lstStyle/>
                    <a:p>
                      <a:r>
                        <a:rPr lang="en-US" sz="1400" b="1">
                          <a:latin typeface="Cambria"/>
                          <a:ea typeface="Cambria" charset="0"/>
                          <a:cs typeface="Cambria" charset="0"/>
                        </a:rPr>
                        <a:t>PEG</a:t>
                      </a:r>
                    </a:p>
                  </a:txBody>
                  <a:tcPr>
                    <a:solidFill>
                      <a:srgbClr val="BFBFBF"/>
                    </a:solidFill>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400">
                          <a:latin typeface="Cambria"/>
                          <a:ea typeface="Cambria" charset="0"/>
                          <a:cs typeface="Cambria" charset="0"/>
                        </a:rPr>
                        <a:t>≤ 1.2 and &lt; Industry Average</a:t>
                      </a:r>
                    </a:p>
                  </a:txBody>
                  <a:tcPr>
                    <a:solidFill>
                      <a:srgbClr val="D8D8D8"/>
                    </a:solidFill>
                  </a:tcPr>
                </a:tc>
                <a:extLst>
                  <a:ext uri="{0D108BD9-81ED-4DB2-BD59-A6C34878D82A}">
                    <a16:rowId xmlns="" xmlns:a16="http://schemas.microsoft.com/office/drawing/2014/main" val="10005"/>
                  </a:ext>
                </a:extLst>
              </a:tr>
              <a:tr h="927985">
                <a:tc>
                  <a:txBody>
                    <a:bodyPr/>
                    <a:lstStyle/>
                    <a:p>
                      <a:r>
                        <a:rPr lang="en-US" sz="1400" b="1">
                          <a:latin typeface="Cambria"/>
                          <a:ea typeface="Cambria" charset="0"/>
                          <a:cs typeface="Cambria" charset="0"/>
                        </a:rPr>
                        <a:t>Debt/Equity</a:t>
                      </a:r>
                    </a:p>
                  </a:txBody>
                  <a:tcPr>
                    <a:solidFill>
                      <a:srgbClr val="BFBFBF"/>
                    </a:solidFill>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400">
                          <a:latin typeface="Cambria"/>
                          <a:ea typeface="Cambria" charset="0"/>
                          <a:cs typeface="Cambria" charset="0"/>
                        </a:rPr>
                        <a:t>&lt; 1.5 (or Acceptable Interest Coverage Ratio when D/E &gt;1.0)</a:t>
                      </a:r>
                    </a:p>
                  </a:txBody>
                  <a:tcPr>
                    <a:solidFill>
                      <a:srgbClr val="D8D8D8"/>
                    </a:solidFill>
                  </a:tcPr>
                </a:tc>
                <a:extLst>
                  <a:ext uri="{0D108BD9-81ED-4DB2-BD59-A6C34878D82A}">
                    <a16:rowId xmlns="" xmlns:a16="http://schemas.microsoft.com/office/drawing/2014/main" val="10006"/>
                  </a:ext>
                </a:extLst>
              </a:tr>
            </a:tbl>
          </a:graphicData>
        </a:graphic>
      </p:graphicFrame>
      <p:graphicFrame>
        <p:nvGraphicFramePr>
          <p:cNvPr id="25" name="Shape 377">
            <a:extLst>
              <a:ext uri="{FF2B5EF4-FFF2-40B4-BE49-F238E27FC236}">
                <a16:creationId xmlns="" xmlns:a16="http://schemas.microsoft.com/office/drawing/2014/main" id="{1C63B812-07C5-443D-BEEE-353542BAF76E}"/>
              </a:ext>
            </a:extLst>
          </p:cNvPr>
          <p:cNvGraphicFramePr/>
          <p:nvPr/>
        </p:nvGraphicFramePr>
        <p:xfrm>
          <a:off x="9878612" y="1324527"/>
          <a:ext cx="1959097" cy="4085075"/>
        </p:xfrm>
        <a:graphic>
          <a:graphicData uri="http://schemas.openxmlformats.org/drawingml/2006/table">
            <a:tbl>
              <a:tblPr firstRow="1" bandRow="1">
                <a:noFill/>
              </a:tblPr>
              <a:tblGrid>
                <a:gridCol w="1959097">
                  <a:extLst>
                    <a:ext uri="{9D8B030D-6E8A-4147-A177-3AD203B41FA5}">
                      <a16:colId xmlns="" xmlns:a16="http://schemas.microsoft.com/office/drawing/2014/main" val="20001"/>
                    </a:ext>
                  </a:extLst>
                </a:gridCol>
              </a:tblGrid>
              <a:tr h="531826">
                <a:tc>
                  <a:txBody>
                    <a:bodyPr/>
                    <a:lstStyle/>
                    <a:p>
                      <a:pPr algn="ctr">
                        <a:buNone/>
                      </a:pPr>
                      <a:r>
                        <a:rPr lang="en-US" b="1">
                          <a:solidFill>
                            <a:srgbClr val="C00000"/>
                          </a:solidFill>
                        </a:rPr>
                        <a:t>ZIXI</a:t>
                      </a:r>
                    </a:p>
                  </a:txBody>
                  <a:tcPr>
                    <a:solidFill>
                      <a:schemeClr val="bg1"/>
                    </a:solidFill>
                  </a:tcPr>
                </a:tc>
                <a:extLst>
                  <a:ext uri="{0D108BD9-81ED-4DB2-BD59-A6C34878D82A}">
                    <a16:rowId xmlns="" xmlns:a16="http://schemas.microsoft.com/office/drawing/2014/main" val="10000"/>
                  </a:ext>
                </a:extLst>
              </a:tr>
              <a:tr h="537290">
                <a:tc>
                  <a:txBody>
                    <a:bodyPr/>
                    <a:lstStyle/>
                    <a:p>
                      <a:r>
                        <a:rPr lang="en-US" sz="1400" b="1" baseline="0">
                          <a:latin typeface="Cambria"/>
                          <a:ea typeface="Cambria" charset="0"/>
                          <a:cs typeface="Cambria" charset="0"/>
                        </a:rPr>
                        <a:t>YES</a:t>
                      </a:r>
                    </a:p>
                  </a:txBody>
                  <a:tcPr>
                    <a:solidFill>
                      <a:srgbClr val="D8D8D8"/>
                    </a:solidFill>
                  </a:tcPr>
                </a:tc>
                <a:extLst>
                  <a:ext uri="{0D108BD9-81ED-4DB2-BD59-A6C34878D82A}">
                    <a16:rowId xmlns="" xmlns:a16="http://schemas.microsoft.com/office/drawing/2014/main" val="10001"/>
                  </a:ext>
                </a:extLst>
              </a:tr>
              <a:tr h="537290">
                <a:tc>
                  <a:txBody>
                    <a:bodyPr/>
                    <a:lstStyle/>
                    <a:p>
                      <a:r>
                        <a:rPr lang="en-US" sz="1400" b="1">
                          <a:latin typeface="Cambria"/>
                          <a:ea typeface="Cambria" charset="0"/>
                          <a:cs typeface="Cambria" charset="0"/>
                        </a:rPr>
                        <a:t>YES</a:t>
                      </a:r>
                    </a:p>
                  </a:txBody>
                  <a:tcPr>
                    <a:solidFill>
                      <a:srgbClr val="D8D8D8"/>
                    </a:solidFill>
                  </a:tcPr>
                </a:tc>
                <a:extLst>
                  <a:ext uri="{0D108BD9-81ED-4DB2-BD59-A6C34878D82A}">
                    <a16:rowId xmlns="" xmlns:a16="http://schemas.microsoft.com/office/drawing/2014/main" val="10002"/>
                  </a:ext>
                </a:extLst>
              </a:tr>
              <a:tr h="513416">
                <a:tc>
                  <a:txBody>
                    <a:bodyPr/>
                    <a:lstStyle/>
                    <a:p>
                      <a:r>
                        <a:rPr lang="en-US" sz="1400" b="1" baseline="0">
                          <a:latin typeface="Cambria"/>
                          <a:ea typeface="Cambria" charset="0"/>
                          <a:cs typeface="Cambria" charset="0"/>
                        </a:rPr>
                        <a:t>7.9%</a:t>
                      </a:r>
                    </a:p>
                  </a:txBody>
                  <a:tcPr>
                    <a:solidFill>
                      <a:srgbClr val="D8D8D8"/>
                    </a:solidFill>
                  </a:tcPr>
                </a:tc>
                <a:extLst>
                  <a:ext uri="{0D108BD9-81ED-4DB2-BD59-A6C34878D82A}">
                    <a16:rowId xmlns="" xmlns:a16="http://schemas.microsoft.com/office/drawing/2014/main" val="10003"/>
                  </a:ext>
                </a:extLst>
              </a:tr>
              <a:tr h="523852">
                <a:tc>
                  <a:txBody>
                    <a:bodyPr/>
                    <a:lstStyle/>
                    <a:p>
                      <a:r>
                        <a:rPr lang="en-US" sz="1400" b="1">
                          <a:latin typeface="Cambria"/>
                          <a:ea typeface="Cambria" charset="0"/>
                          <a:cs typeface="Cambria" charset="0"/>
                        </a:rPr>
                        <a:t>26.9% </a:t>
                      </a:r>
                      <a:r>
                        <a:rPr lang="en-US" sz="1400" b="1" i="1">
                          <a:latin typeface="Cambria"/>
                          <a:ea typeface="Cambria" charset="0"/>
                          <a:cs typeface="Cambria" charset="0"/>
                        </a:rPr>
                        <a:t>(peers 2.93%)</a:t>
                      </a:r>
                    </a:p>
                  </a:txBody>
                  <a:tcPr>
                    <a:solidFill>
                      <a:srgbClr val="D8D8D8"/>
                    </a:solidFill>
                  </a:tcPr>
                </a:tc>
                <a:extLst>
                  <a:ext uri="{0D108BD9-81ED-4DB2-BD59-A6C34878D82A}">
                    <a16:rowId xmlns="" xmlns:a16="http://schemas.microsoft.com/office/drawing/2014/main" val="10004"/>
                  </a:ext>
                </a:extLst>
              </a:tr>
              <a:tr h="513416">
                <a:tc>
                  <a:txBody>
                    <a:bodyPr/>
                    <a:lstStyle/>
                    <a:p>
                      <a:pPr marL="0" marR="0" lvl="2" indent="0" algn="l" rtl="0" eaLnBrk="1" fontAlgn="auto" latinLnBrk="0" hangingPunct="1">
                        <a:lnSpc>
                          <a:spcPct val="100000"/>
                        </a:lnSpc>
                        <a:spcBef>
                          <a:spcPts val="0"/>
                        </a:spcBef>
                        <a:spcAft>
                          <a:spcPts val="0"/>
                        </a:spcAft>
                        <a:buClrTx/>
                        <a:buSzTx/>
                        <a:buFontTx/>
                        <a:buNone/>
                      </a:pPr>
                      <a:r>
                        <a:rPr lang="en-US" sz="1400" b="1">
                          <a:latin typeface="Cambria"/>
                          <a:ea typeface="Cambria" charset="0"/>
                          <a:cs typeface="Cambria" charset="0"/>
                        </a:rPr>
                        <a:t>1.3% </a:t>
                      </a:r>
                      <a:r>
                        <a:rPr lang="en-US" sz="1400" b="1" i="1">
                          <a:latin typeface="Cambria"/>
                          <a:ea typeface="Cambria" charset="0"/>
                          <a:cs typeface="Cambria" charset="0"/>
                        </a:rPr>
                        <a:t>(peers 4.17%)</a:t>
                      </a:r>
                    </a:p>
                  </a:txBody>
                  <a:tcPr>
                    <a:solidFill>
                      <a:srgbClr val="D8D8D8"/>
                    </a:solidFill>
                  </a:tcPr>
                </a:tc>
                <a:extLst>
                  <a:ext uri="{0D108BD9-81ED-4DB2-BD59-A6C34878D82A}">
                    <a16:rowId xmlns="" xmlns:a16="http://schemas.microsoft.com/office/drawing/2014/main" val="10005"/>
                  </a:ext>
                </a:extLst>
              </a:tr>
              <a:tr h="927985">
                <a:tc>
                  <a:txBody>
                    <a:bodyPr/>
                    <a:lstStyle/>
                    <a:p>
                      <a:pPr marL="0" marR="0" lvl="2" indent="0" algn="l" rtl="0" eaLnBrk="1" fontAlgn="auto" latinLnBrk="0" hangingPunct="1">
                        <a:lnSpc>
                          <a:spcPct val="100000"/>
                        </a:lnSpc>
                        <a:spcBef>
                          <a:spcPts val="0"/>
                        </a:spcBef>
                        <a:spcAft>
                          <a:spcPts val="0"/>
                        </a:spcAft>
                        <a:buClrTx/>
                        <a:buSzTx/>
                        <a:buFontTx/>
                        <a:buNone/>
                      </a:pPr>
                      <a:r>
                        <a:rPr lang="en-US" sz="1400" b="1">
                          <a:latin typeface="Cambria"/>
                          <a:ea typeface="Cambria" charset="0"/>
                          <a:cs typeface="Cambria" charset="0"/>
                        </a:rPr>
                        <a:t>37% </a:t>
                      </a:r>
                      <a:r>
                        <a:rPr lang="en-US" sz="1400" b="1" i="1">
                          <a:latin typeface="Cambria"/>
                          <a:ea typeface="Cambria" charset="0"/>
                          <a:cs typeface="Cambria" charset="0"/>
                        </a:rPr>
                        <a:t>(peers 85.6%)</a:t>
                      </a:r>
                    </a:p>
                  </a:txBody>
                  <a:tcPr>
                    <a:solidFill>
                      <a:srgbClr val="D8D8D8"/>
                    </a:solidFill>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42575480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468100" y="6505575"/>
            <a:ext cx="508000" cy="228600"/>
          </a:xfrm>
        </p:spPr>
        <p:txBody>
          <a:bodyPr/>
          <a:lstStyle/>
          <a:p>
            <a:fld id="{C4C5411A-C02D-49EF-A313-6C2D6A9C6A32}" type="slidenum">
              <a:rPr lang="en-US" smtClean="0">
                <a:solidFill>
                  <a:prstClr val="black"/>
                </a:solidFill>
              </a:rPr>
              <a:pPr/>
              <a:t>32</a:t>
            </a:fld>
            <a:endParaRPr lang="en-US">
              <a:solidFill>
                <a:prstClr val="black"/>
              </a:solidFill>
            </a:endParaRPr>
          </a:p>
        </p:txBody>
      </p:sp>
      <p:sp>
        <p:nvSpPr>
          <p:cNvPr id="5" name="Shape 374"/>
          <p:cNvSpPr txBox="1">
            <a:spLocks noGrp="1"/>
          </p:cNvSpPr>
          <p:nvPr>
            <p:ph type="title"/>
          </p:nvPr>
        </p:nvSpPr>
        <p:spPr>
          <a:xfrm>
            <a:off x="914401" y="685801"/>
            <a:ext cx="9956799" cy="740663"/>
          </a:xfrm>
          <a:prstGeom prst="rect">
            <a:avLst/>
          </a:prstGeom>
          <a:noFill/>
          <a:ln>
            <a:noFill/>
          </a:ln>
        </p:spPr>
        <p:txBody>
          <a:bodyPr vert="horz" lIns="91433" tIns="45700" rIns="91433" bIns="45700" rtlCol="0" anchor="t" anchorCtr="0">
            <a:noAutofit/>
          </a:bodyPr>
          <a:lstStyle/>
          <a:p>
            <a:pPr>
              <a:spcBef>
                <a:spcPts val="0"/>
              </a:spcBef>
              <a:buClr>
                <a:schemeClr val="dk1"/>
              </a:buClr>
              <a:buSzPct val="25000"/>
            </a:pPr>
            <a:r>
              <a:rPr lang="en" sz="3000" cap="none">
                <a:solidFill>
                  <a:schemeClr val="dk1"/>
                </a:solidFill>
                <a:latin typeface="Cambria"/>
                <a:ea typeface="Cambria"/>
                <a:cs typeface="Cambria"/>
                <a:sym typeface="Cambria"/>
              </a:rPr>
              <a:t>Value Strategy Overview</a:t>
            </a:r>
            <a:endParaRPr lang="en" sz="3467" cap="none">
              <a:solidFill>
                <a:schemeClr val="dk1"/>
              </a:solidFill>
              <a:latin typeface="Cambria"/>
              <a:ea typeface="Cambria"/>
              <a:cs typeface="Cambria"/>
              <a:sym typeface="Cambria"/>
            </a:endParaRPr>
          </a:p>
        </p:txBody>
      </p:sp>
      <p:sp>
        <p:nvSpPr>
          <p:cNvPr id="6" name="Shape 376"/>
          <p:cNvSpPr txBox="1"/>
          <p:nvPr/>
        </p:nvSpPr>
        <p:spPr>
          <a:xfrm>
            <a:off x="914400" y="1221677"/>
            <a:ext cx="7467600" cy="409575"/>
          </a:xfrm>
          <a:prstGeom prst="rect">
            <a:avLst/>
          </a:prstGeom>
          <a:noFill/>
          <a:ln>
            <a:noFill/>
          </a:ln>
        </p:spPr>
        <p:txBody>
          <a:bodyPr lIns="91433" tIns="45700" rIns="91433" bIns="45700" anchor="t" anchorCtr="0">
            <a:noAutofit/>
          </a:bodyPr>
          <a:lstStyle/>
          <a:p>
            <a:pPr marL="338455" indent="-338455"/>
            <a:r>
              <a:rPr lang="en" sz="1600" b="1">
                <a:solidFill>
                  <a:srgbClr val="000000"/>
                </a:solidFill>
                <a:latin typeface="Cambria"/>
                <a:ea typeface="Cambria"/>
                <a:cs typeface="Cambria"/>
                <a:sym typeface="Cambria"/>
              </a:rPr>
              <a:t>To find stocks priced less than their intrinsic value</a:t>
            </a:r>
            <a:endParaRPr lang="en-US"/>
          </a:p>
        </p:txBody>
      </p:sp>
      <p:graphicFrame>
        <p:nvGraphicFramePr>
          <p:cNvPr id="10" name="Shape 377">
            <a:extLst>
              <a:ext uri="{FF2B5EF4-FFF2-40B4-BE49-F238E27FC236}">
                <a16:creationId xmlns="" xmlns:a16="http://schemas.microsoft.com/office/drawing/2014/main" id="{7DED2E5F-7ACA-4976-988B-8547986429F2}"/>
              </a:ext>
            </a:extLst>
          </p:cNvPr>
          <p:cNvGraphicFramePr/>
          <p:nvPr>
            <p:extLst>
              <p:ext uri="{D42A27DB-BD31-4B8C-83A1-F6EECF244321}">
                <p14:modId xmlns:p14="http://schemas.microsoft.com/office/powerpoint/2010/main" val="3888867473"/>
              </p:ext>
            </p:extLst>
          </p:nvPr>
        </p:nvGraphicFramePr>
        <p:xfrm>
          <a:off x="1054873" y="1954006"/>
          <a:ext cx="5041127" cy="4185476"/>
        </p:xfrm>
        <a:graphic>
          <a:graphicData uri="http://schemas.openxmlformats.org/drawingml/2006/table">
            <a:tbl>
              <a:tblPr firstRow="1" bandRow="1">
                <a:noFill/>
              </a:tblPr>
              <a:tblGrid>
                <a:gridCol w="1680376">
                  <a:extLst>
                    <a:ext uri="{9D8B030D-6E8A-4147-A177-3AD203B41FA5}">
                      <a16:colId xmlns="" xmlns:a16="http://schemas.microsoft.com/office/drawing/2014/main" val="20000"/>
                    </a:ext>
                  </a:extLst>
                </a:gridCol>
                <a:gridCol w="3360751">
                  <a:extLst>
                    <a:ext uri="{9D8B030D-6E8A-4147-A177-3AD203B41FA5}">
                      <a16:colId xmlns="" xmlns:a16="http://schemas.microsoft.com/office/drawing/2014/main" val="20001"/>
                    </a:ext>
                  </a:extLst>
                </a:gridCol>
              </a:tblGrid>
              <a:tr h="840598">
                <a:tc gridSpan="2">
                  <a:txBody>
                    <a:bodyPr/>
                    <a:lstStyle/>
                    <a:p>
                      <a:pPr marL="0" marR="0" lvl="0" indent="0" algn="ctr" defTabSz="1219170" rtl="0" eaLnBrk="1" fontAlgn="auto" latinLnBrk="0" hangingPunct="1">
                        <a:lnSpc>
                          <a:spcPct val="100000"/>
                        </a:lnSpc>
                        <a:spcBef>
                          <a:spcPts val="0"/>
                        </a:spcBef>
                        <a:spcAft>
                          <a:spcPts val="0"/>
                        </a:spcAft>
                        <a:buClrTx/>
                        <a:buSzPct val="25000"/>
                        <a:buFontTx/>
                        <a:buNone/>
                        <a:tabLst/>
                        <a:defRPr/>
                      </a:pPr>
                      <a:r>
                        <a:rPr lang="en-US" sz="2000">
                          <a:solidFill>
                            <a:schemeClr val="bg1"/>
                          </a:solidFill>
                          <a:latin typeface="Cambria"/>
                          <a:ea typeface="Cambria" charset="0"/>
                          <a:cs typeface="Cambria" charset="0"/>
                        </a:rPr>
                        <a:t>BUY CRITERIA</a:t>
                      </a:r>
                    </a:p>
                  </a:txBody>
                  <a:tcPr marL="121933" marR="121933" marT="60967" marB="60967" anchor="ctr">
                    <a:lnL w="12700" cap="flat" cmpd="sng">
                      <a:solidFill>
                        <a:srgbClr val="436C3C"/>
                      </a:solidFill>
                      <a:prstDash val="solid"/>
                      <a:round/>
                      <a:headEnd type="none" w="med" len="med"/>
                      <a:tailEnd type="none" w="med" len="med"/>
                    </a:lnL>
                    <a:lnR w="12700" cap="flat" cmpd="sng">
                      <a:solidFill>
                        <a:srgbClr val="436C3C"/>
                      </a:solidFill>
                      <a:prstDash val="solid"/>
                      <a:round/>
                      <a:headEnd type="none" w="med" len="med"/>
                      <a:tailEnd type="none" w="med" len="med"/>
                    </a:lnR>
                    <a:lnT w="12700" cap="flat" cmpd="sng">
                      <a:solidFill>
                        <a:srgbClr val="436C3C"/>
                      </a:solidFill>
                      <a:prstDash val="solid"/>
                      <a:round/>
                      <a:headEnd type="none" w="med" len="med"/>
                      <a:tailEnd type="none" w="med" len="med"/>
                    </a:lnT>
                    <a:lnB w="12700" cap="flat" cmpd="sng" algn="ctr">
                      <a:solidFill>
                        <a:srgbClr val="436C3C"/>
                      </a:solidFill>
                      <a:prstDash val="solid"/>
                      <a:round/>
                      <a:headEnd type="none" w="med" len="med"/>
                      <a:tailEnd type="none" w="med" len="med"/>
                    </a:lnB>
                    <a:solidFill>
                      <a:srgbClr val="005A3C"/>
                    </a:solidFill>
                  </a:tcPr>
                </a:tc>
                <a:tc hMerge="1">
                  <a:txBody>
                    <a:bodyPr/>
                    <a:lstStyle/>
                    <a:p>
                      <a:endParaRPr lang="en-US"/>
                    </a:p>
                  </a:txBody>
                  <a:tcPr/>
                </a:tc>
                <a:extLst>
                  <a:ext uri="{0D108BD9-81ED-4DB2-BD59-A6C34878D82A}">
                    <a16:rowId xmlns="" xmlns:a16="http://schemas.microsoft.com/office/drawing/2014/main" val="10000"/>
                  </a:ext>
                </a:extLst>
              </a:tr>
              <a:tr h="858110">
                <a:tc>
                  <a:txBody>
                    <a:bodyPr/>
                    <a:lstStyle/>
                    <a:p>
                      <a:r>
                        <a:rPr lang="en-US" sz="1600" b="1">
                          <a:latin typeface="Cambria"/>
                          <a:ea typeface="Cambria" charset="0"/>
                          <a:cs typeface="Cambria" charset="0"/>
                        </a:rPr>
                        <a:t>Price/Sales</a:t>
                      </a:r>
                    </a:p>
                  </a:txBody>
                  <a:tcPr>
                    <a:lnT w="12700" cap="flat" cmpd="sng">
                      <a:solidFill>
                        <a:srgbClr val="436C3C"/>
                      </a:solidFill>
                      <a:prstDash val="solid"/>
                      <a:round/>
                      <a:headEnd type="none" w="med" len="med"/>
                      <a:tailEnd type="none" w="med" len="med"/>
                    </a:lnT>
                    <a:solidFill>
                      <a:srgbClr val="BFBFBF"/>
                    </a:solidFill>
                  </a:tcPr>
                </a:tc>
                <a:tc>
                  <a:txBody>
                    <a:bodyPr/>
                    <a:lstStyle/>
                    <a:p>
                      <a:r>
                        <a:rPr lang="en-US" sz="1600" baseline="0">
                          <a:latin typeface="Cambria"/>
                          <a:ea typeface="Cambria" charset="0"/>
                          <a:cs typeface="Cambria" charset="0"/>
                        </a:rPr>
                        <a:t>&lt; Industry Average</a:t>
                      </a:r>
                    </a:p>
                  </a:txBody>
                  <a:tcPr>
                    <a:lnT w="12700" cap="flat" cmpd="sng">
                      <a:solidFill>
                        <a:srgbClr val="436C3C"/>
                      </a:solidFill>
                      <a:prstDash val="solid"/>
                      <a:round/>
                      <a:headEnd type="none" w="med" len="med"/>
                      <a:tailEnd type="none" w="med" len="med"/>
                    </a:lnT>
                    <a:solidFill>
                      <a:srgbClr val="D8D8D8"/>
                    </a:solidFill>
                  </a:tcPr>
                </a:tc>
                <a:extLst>
                  <a:ext uri="{0D108BD9-81ED-4DB2-BD59-A6C34878D82A}">
                    <a16:rowId xmlns="" xmlns:a16="http://schemas.microsoft.com/office/drawing/2014/main" val="10001"/>
                  </a:ext>
                </a:extLst>
              </a:tr>
              <a:tr h="858110">
                <a:tc>
                  <a:txBody>
                    <a:bodyPr/>
                    <a:lstStyle/>
                    <a:p>
                      <a:r>
                        <a:rPr lang="en-US" sz="1600" b="1">
                          <a:latin typeface="Cambria"/>
                          <a:ea typeface="Cambria" charset="0"/>
                          <a:cs typeface="Cambria" charset="0"/>
                        </a:rPr>
                        <a:t>Price/Book</a:t>
                      </a:r>
                    </a:p>
                  </a:txBody>
                  <a:tcPr>
                    <a:solidFill>
                      <a:srgbClr val="BFBFBF"/>
                    </a:solidFill>
                  </a:tcPr>
                </a:tc>
                <a:tc>
                  <a:txBody>
                    <a:bodyPr/>
                    <a:lstStyle/>
                    <a:p>
                      <a:r>
                        <a:rPr lang="en-US" sz="1600">
                          <a:latin typeface="Cambria"/>
                          <a:ea typeface="Cambria" charset="0"/>
                          <a:cs typeface="Cambria" charset="0"/>
                        </a:rPr>
                        <a:t>&lt; Industry Average</a:t>
                      </a:r>
                    </a:p>
                  </a:txBody>
                  <a:tcPr>
                    <a:solidFill>
                      <a:srgbClr val="D8D8D8"/>
                    </a:solidFill>
                  </a:tcPr>
                </a:tc>
                <a:extLst>
                  <a:ext uri="{0D108BD9-81ED-4DB2-BD59-A6C34878D82A}">
                    <a16:rowId xmlns="" xmlns:a16="http://schemas.microsoft.com/office/drawing/2014/main" val="10002"/>
                  </a:ext>
                </a:extLst>
              </a:tr>
              <a:tr h="805573">
                <a:tc>
                  <a:txBody>
                    <a:bodyPr/>
                    <a:lstStyle/>
                    <a:p>
                      <a:r>
                        <a:rPr lang="en-US" sz="1600" b="1">
                          <a:latin typeface="Cambria"/>
                          <a:ea typeface="Cambria" charset="0"/>
                          <a:cs typeface="Cambria" charset="0"/>
                        </a:rPr>
                        <a:t>Dividends</a:t>
                      </a:r>
                    </a:p>
                  </a:txBody>
                  <a:tcPr>
                    <a:solidFill>
                      <a:srgbClr val="BFBFBF"/>
                    </a:solidFill>
                  </a:tcPr>
                </a:tc>
                <a:tc>
                  <a:txBody>
                    <a:bodyPr/>
                    <a:lstStyle/>
                    <a:p>
                      <a:r>
                        <a:rPr lang="en-US" sz="1600" baseline="0">
                          <a:latin typeface="Cambria"/>
                          <a:ea typeface="Cambria" charset="0"/>
                          <a:cs typeface="Cambria" charset="0"/>
                        </a:rPr>
                        <a:t>&gt; Industry Average</a:t>
                      </a:r>
                    </a:p>
                  </a:txBody>
                  <a:tcPr>
                    <a:solidFill>
                      <a:srgbClr val="D8D8D8"/>
                    </a:solidFill>
                  </a:tcPr>
                </a:tc>
                <a:extLst>
                  <a:ext uri="{0D108BD9-81ED-4DB2-BD59-A6C34878D82A}">
                    <a16:rowId xmlns="" xmlns:a16="http://schemas.microsoft.com/office/drawing/2014/main" val="10003"/>
                  </a:ext>
                </a:extLst>
              </a:tr>
              <a:tr h="823085">
                <a:tc>
                  <a:txBody>
                    <a:bodyPr/>
                    <a:lstStyle/>
                    <a:p>
                      <a:r>
                        <a:rPr lang="en-US" sz="1600" b="1">
                          <a:latin typeface="Cambria"/>
                          <a:ea typeface="Cambria" charset="0"/>
                          <a:cs typeface="Cambria" charset="0"/>
                        </a:rPr>
                        <a:t>Free Cash Flow</a:t>
                      </a:r>
                    </a:p>
                  </a:txBody>
                  <a:tcPr>
                    <a:solidFill>
                      <a:srgbClr val="BFBFBF"/>
                    </a:solidFill>
                  </a:tcPr>
                </a:tc>
                <a:tc>
                  <a:txBody>
                    <a:bodyPr/>
                    <a:lstStyle/>
                    <a:p>
                      <a:r>
                        <a:rPr lang="en-US" sz="1600">
                          <a:latin typeface="Cambria"/>
                          <a:ea typeface="Cambria" charset="0"/>
                          <a:cs typeface="Cambria" charset="0"/>
                        </a:rPr>
                        <a:t>Positive</a:t>
                      </a:r>
                    </a:p>
                  </a:txBody>
                  <a:tcPr>
                    <a:solidFill>
                      <a:srgbClr val="D8D8D8"/>
                    </a:solidFill>
                  </a:tcPr>
                </a:tc>
                <a:extLst>
                  <a:ext uri="{0D108BD9-81ED-4DB2-BD59-A6C34878D82A}">
                    <a16:rowId xmlns="" xmlns:a16="http://schemas.microsoft.com/office/drawing/2014/main" val="10004"/>
                  </a:ext>
                </a:extLst>
              </a:tr>
            </a:tbl>
          </a:graphicData>
        </a:graphic>
      </p:graphicFrame>
      <p:graphicFrame>
        <p:nvGraphicFramePr>
          <p:cNvPr id="12" name="Shape 378">
            <a:extLst>
              <a:ext uri="{FF2B5EF4-FFF2-40B4-BE49-F238E27FC236}">
                <a16:creationId xmlns="" xmlns:a16="http://schemas.microsoft.com/office/drawing/2014/main" id="{BA661046-D0C6-4C94-B0DC-EC8E802A02A7}"/>
              </a:ext>
            </a:extLst>
          </p:cNvPr>
          <p:cNvGraphicFramePr/>
          <p:nvPr>
            <p:extLst>
              <p:ext uri="{D42A27DB-BD31-4B8C-83A1-F6EECF244321}">
                <p14:modId xmlns:p14="http://schemas.microsoft.com/office/powerpoint/2010/main" val="3624634914"/>
              </p:ext>
            </p:extLst>
          </p:nvPr>
        </p:nvGraphicFramePr>
        <p:xfrm>
          <a:off x="6392850" y="1930980"/>
          <a:ext cx="4884716" cy="4214787"/>
        </p:xfrm>
        <a:graphic>
          <a:graphicData uri="http://schemas.openxmlformats.org/drawingml/2006/table">
            <a:tbl>
              <a:tblPr firstRow="1" bandRow="1">
                <a:noFill/>
              </a:tblPr>
              <a:tblGrid>
                <a:gridCol w="1636738">
                  <a:extLst>
                    <a:ext uri="{9D8B030D-6E8A-4147-A177-3AD203B41FA5}">
                      <a16:colId xmlns="" xmlns:a16="http://schemas.microsoft.com/office/drawing/2014/main" val="20000"/>
                    </a:ext>
                  </a:extLst>
                </a:gridCol>
                <a:gridCol w="3247978">
                  <a:extLst>
                    <a:ext uri="{9D8B030D-6E8A-4147-A177-3AD203B41FA5}">
                      <a16:colId xmlns="" xmlns:a16="http://schemas.microsoft.com/office/drawing/2014/main" val="20001"/>
                    </a:ext>
                  </a:extLst>
                </a:gridCol>
              </a:tblGrid>
              <a:tr h="599536">
                <a:tc gridSpan="2">
                  <a:txBody>
                    <a:bodyPr/>
                    <a:lstStyle/>
                    <a:p>
                      <a:pPr marL="0" marR="0" lvl="0" indent="0" algn="ctr" rtl="0">
                        <a:spcBef>
                          <a:spcPts val="0"/>
                        </a:spcBef>
                        <a:buSzPct val="25000"/>
                        <a:buNone/>
                      </a:pPr>
                      <a:r>
                        <a:rPr lang="en" sz="2000">
                          <a:solidFill>
                            <a:schemeClr val="lt1"/>
                          </a:solidFill>
                          <a:latin typeface="Cambria"/>
                          <a:ea typeface="Cambria"/>
                          <a:cs typeface="Cambria"/>
                          <a:sym typeface="Cambria"/>
                        </a:rPr>
                        <a:t>SELL CRITERIA</a:t>
                      </a:r>
                    </a:p>
                  </a:txBody>
                  <a:tcPr marL="121933" marR="121933" marT="60967" marB="60967" anchor="ctr">
                    <a:lnL w="12700" cap="flat" cmpd="sng">
                      <a:solidFill>
                        <a:srgbClr val="436C3C"/>
                      </a:solidFill>
                      <a:prstDash val="solid"/>
                      <a:round/>
                      <a:headEnd type="none" w="med" len="med"/>
                      <a:tailEnd type="none" w="med" len="med"/>
                    </a:lnL>
                    <a:lnR w="12700" cap="flat" cmpd="sng">
                      <a:solidFill>
                        <a:srgbClr val="436C3C"/>
                      </a:solidFill>
                      <a:prstDash val="solid"/>
                      <a:round/>
                      <a:headEnd type="none" w="med" len="med"/>
                      <a:tailEnd type="none" w="med" len="med"/>
                    </a:lnR>
                    <a:lnT w="12700" cap="flat" cmpd="sng">
                      <a:solidFill>
                        <a:srgbClr val="436C3C"/>
                      </a:solidFill>
                      <a:prstDash val="solid"/>
                      <a:round/>
                      <a:headEnd type="none" w="med" len="med"/>
                      <a:tailEnd type="none" w="med" len="med"/>
                    </a:lnT>
                    <a:lnB w="12700" cap="flat" cmpd="sng" algn="ctr">
                      <a:solidFill>
                        <a:srgbClr val="436C3C"/>
                      </a:solidFill>
                      <a:prstDash val="solid"/>
                      <a:round/>
                      <a:headEnd type="none" w="med" len="med"/>
                      <a:tailEnd type="none" w="med" len="med"/>
                    </a:lnB>
                    <a:solidFill>
                      <a:srgbClr val="005A3C"/>
                    </a:solidFill>
                  </a:tcPr>
                </a:tc>
                <a:tc hMerge="1">
                  <a:txBody>
                    <a:bodyPr/>
                    <a:lstStyle/>
                    <a:p>
                      <a:endParaRPr lang="en-US"/>
                    </a:p>
                  </a:txBody>
                  <a:tcPr/>
                </a:tc>
                <a:extLst>
                  <a:ext uri="{0D108BD9-81ED-4DB2-BD59-A6C34878D82A}">
                    <a16:rowId xmlns="" xmlns:a16="http://schemas.microsoft.com/office/drawing/2014/main" val="10000"/>
                  </a:ext>
                </a:extLst>
              </a:tr>
              <a:tr h="711128">
                <a:tc>
                  <a:txBody>
                    <a:bodyPr/>
                    <a:lstStyle/>
                    <a:p>
                      <a:r>
                        <a:rPr lang="en-US" sz="1600" b="1" baseline="0">
                          <a:latin typeface="Cambria"/>
                          <a:ea typeface="Cambria" charset="0"/>
                          <a:cs typeface="Cambria" charset="0"/>
                        </a:rPr>
                        <a:t>Merger or acquisitions</a:t>
                      </a:r>
                    </a:p>
                  </a:txBody>
                  <a:tcPr>
                    <a:lnT w="12700" cap="flat" cmpd="sng">
                      <a:solidFill>
                        <a:srgbClr val="436C3C"/>
                      </a:solidFill>
                      <a:prstDash val="solid"/>
                      <a:round/>
                      <a:headEnd type="none" w="med" len="med"/>
                      <a:tailEnd type="none" w="med" len="med"/>
                    </a:lnT>
                    <a:solidFill>
                      <a:srgbClr val="BFBFBF"/>
                    </a:solidFill>
                  </a:tcPr>
                </a:tc>
                <a:tc>
                  <a:txBody>
                    <a:bodyPr/>
                    <a:lstStyle/>
                    <a:p>
                      <a:r>
                        <a:rPr lang="en-US" sz="1600" baseline="0">
                          <a:latin typeface="Cambria"/>
                          <a:ea typeface="Cambria" charset="0"/>
                          <a:cs typeface="Cambria" charset="0"/>
                        </a:rPr>
                        <a:t>Any news in regards to M&amp;A activity</a:t>
                      </a:r>
                    </a:p>
                  </a:txBody>
                  <a:tcPr>
                    <a:lnT w="12700" cap="flat" cmpd="sng">
                      <a:solidFill>
                        <a:srgbClr val="436C3C"/>
                      </a:solidFill>
                      <a:prstDash val="solid"/>
                      <a:round/>
                      <a:headEnd type="none" w="med" len="med"/>
                      <a:tailEnd type="none" w="med" len="med"/>
                    </a:lnT>
                    <a:solidFill>
                      <a:srgbClr val="D8D8D8"/>
                    </a:solidFill>
                  </a:tcPr>
                </a:tc>
                <a:extLst>
                  <a:ext uri="{0D108BD9-81ED-4DB2-BD59-A6C34878D82A}">
                    <a16:rowId xmlns="" xmlns:a16="http://schemas.microsoft.com/office/drawing/2014/main" val="10001"/>
                  </a:ext>
                </a:extLst>
              </a:tr>
              <a:tr h="750188">
                <a:tc>
                  <a:txBody>
                    <a:bodyPr/>
                    <a:lstStyle/>
                    <a:p>
                      <a:r>
                        <a:rPr lang="en-US" sz="1600" b="1">
                          <a:latin typeface="Cambria"/>
                          <a:ea typeface="Cambria" charset="0"/>
                          <a:cs typeface="Cambria" charset="0"/>
                        </a:rPr>
                        <a:t>Earnings</a:t>
                      </a:r>
                    </a:p>
                  </a:txBody>
                  <a:tcPr>
                    <a:solidFill>
                      <a:srgbClr val="BFBFBF"/>
                    </a:solidFill>
                  </a:tcPr>
                </a:tc>
                <a:tc>
                  <a:txBody>
                    <a:bodyPr/>
                    <a:lstStyle/>
                    <a:p>
                      <a:r>
                        <a:rPr lang="en-US" sz="1600" baseline="0">
                          <a:latin typeface="Cambria"/>
                          <a:ea typeface="Cambria" charset="0"/>
                          <a:cs typeface="Cambria" charset="0"/>
                        </a:rPr>
                        <a:t>Significant restatement</a:t>
                      </a:r>
                    </a:p>
                  </a:txBody>
                  <a:tcPr>
                    <a:solidFill>
                      <a:srgbClr val="D8D8D8"/>
                    </a:solidFill>
                  </a:tcPr>
                </a:tc>
                <a:extLst>
                  <a:ext uri="{0D108BD9-81ED-4DB2-BD59-A6C34878D82A}">
                    <a16:rowId xmlns="" xmlns:a16="http://schemas.microsoft.com/office/drawing/2014/main" val="10002"/>
                  </a:ext>
                </a:extLst>
              </a:tr>
              <a:tr h="711128">
                <a:tc>
                  <a:txBody>
                    <a:bodyPr/>
                    <a:lstStyle/>
                    <a:p>
                      <a:r>
                        <a:rPr lang="en-US" sz="1600" b="1">
                          <a:latin typeface="Cambria"/>
                          <a:ea typeface="Cambria" charset="0"/>
                          <a:cs typeface="Cambria" charset="0"/>
                        </a:rPr>
                        <a:t>Executive Management</a:t>
                      </a:r>
                    </a:p>
                  </a:txBody>
                  <a:tcPr>
                    <a:solidFill>
                      <a:srgbClr val="BFBFBF"/>
                    </a:solidFill>
                  </a:tcPr>
                </a:tc>
                <a:tc>
                  <a:txBody>
                    <a:bodyPr/>
                    <a:lstStyle/>
                    <a:p>
                      <a:r>
                        <a:rPr lang="en-US" sz="1600" baseline="0">
                          <a:latin typeface="Cambria"/>
                          <a:ea typeface="Cambria" charset="0"/>
                          <a:cs typeface="Cambria" charset="0"/>
                        </a:rPr>
                        <a:t>Changes to management</a:t>
                      </a:r>
                    </a:p>
                  </a:txBody>
                  <a:tcPr>
                    <a:solidFill>
                      <a:srgbClr val="D8D8D8"/>
                    </a:solidFill>
                  </a:tcPr>
                </a:tc>
                <a:extLst>
                  <a:ext uri="{0D108BD9-81ED-4DB2-BD59-A6C34878D82A}">
                    <a16:rowId xmlns="" xmlns:a16="http://schemas.microsoft.com/office/drawing/2014/main" val="10003"/>
                  </a:ext>
                </a:extLst>
              </a:tr>
              <a:tr h="648788">
                <a:tc>
                  <a:txBody>
                    <a:bodyPr/>
                    <a:lstStyle/>
                    <a:p>
                      <a:r>
                        <a:rPr lang="en-US" sz="1600" b="1">
                          <a:latin typeface="Cambria"/>
                          <a:ea typeface="Cambria" charset="0"/>
                          <a:cs typeface="Cambria" charset="0"/>
                        </a:rPr>
                        <a:t>Price Targets</a:t>
                      </a:r>
                    </a:p>
                  </a:txBody>
                  <a:tcPr>
                    <a:solidFill>
                      <a:srgbClr val="BFBFBF"/>
                    </a:solidFill>
                  </a:tcPr>
                </a:tc>
                <a:tc>
                  <a:txBody>
                    <a:bodyPr/>
                    <a:lstStyle/>
                    <a:p>
                      <a:r>
                        <a:rPr lang="en-US" sz="1600" baseline="0">
                          <a:latin typeface="Cambria"/>
                          <a:ea typeface="Cambria" charset="0"/>
                          <a:cs typeface="Cambria" charset="0"/>
                        </a:rPr>
                        <a:t>Exceeds initial price target</a:t>
                      </a:r>
                    </a:p>
                  </a:txBody>
                  <a:tcPr>
                    <a:solidFill>
                      <a:srgbClr val="D8D8D8"/>
                    </a:solidFill>
                  </a:tcPr>
                </a:tc>
                <a:extLst>
                  <a:ext uri="{0D108BD9-81ED-4DB2-BD59-A6C34878D82A}">
                    <a16:rowId xmlns="" xmlns:a16="http://schemas.microsoft.com/office/drawing/2014/main" val="10004"/>
                  </a:ext>
                </a:extLst>
              </a:tr>
              <a:tr h="794019">
                <a:tc>
                  <a:txBody>
                    <a:bodyPr/>
                    <a:lstStyle/>
                    <a:p>
                      <a:r>
                        <a:rPr lang="en-US" sz="1600" b="1" baseline="0">
                          <a:latin typeface="Cambria"/>
                          <a:ea typeface="Cambria" charset="0"/>
                          <a:cs typeface="Cambria" charset="0"/>
                        </a:rPr>
                        <a:t>Price</a:t>
                      </a:r>
                    </a:p>
                  </a:txBody>
                  <a:tcPr>
                    <a:solidFill>
                      <a:srgbClr val="BFBFBF"/>
                    </a:solidFill>
                  </a:tcPr>
                </a:tc>
                <a:tc>
                  <a:txBody>
                    <a:bodyPr/>
                    <a:lstStyle/>
                    <a:p>
                      <a:r>
                        <a:rPr lang="en-US" sz="1600">
                          <a:latin typeface="Cambria"/>
                          <a:ea typeface="Cambria" charset="0"/>
                          <a:cs typeface="Cambria" charset="0"/>
                        </a:rPr>
                        <a:t>Trending downwards towards a stop loss mark</a:t>
                      </a:r>
                    </a:p>
                  </a:txBody>
                  <a:tcPr>
                    <a:solidFill>
                      <a:srgbClr val="D8D8D8"/>
                    </a:solidFill>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29001174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E53EEA9-191A-4B9C-A22C-0FF2FC0DD768}"/>
              </a:ext>
            </a:extLst>
          </p:cNvPr>
          <p:cNvSpPr>
            <a:spLocks noGrp="1"/>
          </p:cNvSpPr>
          <p:nvPr>
            <p:ph type="title"/>
          </p:nvPr>
        </p:nvSpPr>
        <p:spPr/>
        <p:txBody>
          <a:bodyPr anchor="t">
            <a:noAutofit/>
          </a:bodyPr>
          <a:lstStyle/>
          <a:p>
            <a:r>
              <a:rPr lang="en-US" sz="3450">
                <a:cs typeface="Arial"/>
              </a:rPr>
              <a:t>Summer 2019:  Value Acquisitions</a:t>
            </a:r>
            <a:endParaRPr lang="en-US"/>
          </a:p>
        </p:txBody>
      </p:sp>
      <p:sp>
        <p:nvSpPr>
          <p:cNvPr id="3" name="Text Placeholder 2">
            <a:extLst>
              <a:ext uri="{FF2B5EF4-FFF2-40B4-BE49-F238E27FC236}">
                <a16:creationId xmlns="" xmlns:a16="http://schemas.microsoft.com/office/drawing/2014/main" id="{5773ABB8-2B7E-4867-AE4B-01D71C2178BF}"/>
              </a:ext>
            </a:extLst>
          </p:cNvPr>
          <p:cNvSpPr>
            <a:spLocks noGrp="1"/>
          </p:cNvSpPr>
          <p:nvPr>
            <p:ph idx="1"/>
          </p:nvPr>
        </p:nvSpPr>
        <p:spPr>
          <a:xfrm>
            <a:off x="914400" y="2563517"/>
            <a:ext cx="2811670" cy="3731150"/>
          </a:xfrm>
        </p:spPr>
        <p:txBody>
          <a:bodyPr anchor="t">
            <a:normAutofit/>
          </a:bodyPr>
          <a:lstStyle/>
          <a:p>
            <a:pPr marL="456565" indent="-456565"/>
            <a:r>
              <a:rPr lang="en-US" sz="2000">
                <a:cs typeface="Arial"/>
              </a:rPr>
              <a:t>20% Loss</a:t>
            </a:r>
            <a:endParaRPr lang="en-US"/>
          </a:p>
        </p:txBody>
      </p:sp>
      <p:sp>
        <p:nvSpPr>
          <p:cNvPr id="4" name="Slide Number Placeholder 3">
            <a:extLst>
              <a:ext uri="{FF2B5EF4-FFF2-40B4-BE49-F238E27FC236}">
                <a16:creationId xmlns="" xmlns:a16="http://schemas.microsoft.com/office/drawing/2014/main" id="{32C9ADE7-C4D2-42B3-949D-1571D7409A77}"/>
              </a:ext>
            </a:extLst>
          </p:cNvPr>
          <p:cNvSpPr>
            <a:spLocks noGrp="1"/>
          </p:cNvSpPr>
          <p:nvPr>
            <p:ph type="sldNum" sz="quarter" idx="12"/>
          </p:nvPr>
        </p:nvSpPr>
        <p:spPr/>
        <p:txBody>
          <a:bodyPr/>
          <a:lstStyle/>
          <a:p>
            <a:fld id="{C4C5411A-C02D-49EF-A313-6C2D6A9C6A32}" type="slidenum">
              <a:rPr lang="en-US" smtClean="0">
                <a:solidFill>
                  <a:prstClr val="black"/>
                </a:solidFill>
              </a:rPr>
              <a:pPr/>
              <a:t>33</a:t>
            </a:fld>
            <a:endParaRPr lang="en-US">
              <a:solidFill>
                <a:prstClr val="black"/>
              </a:solidFill>
            </a:endParaRPr>
          </a:p>
        </p:txBody>
      </p:sp>
      <p:graphicFrame>
        <p:nvGraphicFramePr>
          <p:cNvPr id="6" name="Shape 377">
            <a:extLst>
              <a:ext uri="{FF2B5EF4-FFF2-40B4-BE49-F238E27FC236}">
                <a16:creationId xmlns="" xmlns:a16="http://schemas.microsoft.com/office/drawing/2014/main" id="{D094B31B-76A1-4E44-B3AE-566F6B8271ED}"/>
              </a:ext>
            </a:extLst>
          </p:cNvPr>
          <p:cNvGraphicFramePr/>
          <p:nvPr/>
        </p:nvGraphicFramePr>
        <p:xfrm>
          <a:off x="878177" y="1920875"/>
          <a:ext cx="4455205" cy="507999"/>
        </p:xfrm>
        <a:graphic>
          <a:graphicData uri="http://schemas.openxmlformats.org/drawingml/2006/table">
            <a:tbl>
              <a:tblPr firstRow="1" bandRow="1">
                <a:noFill/>
              </a:tblPr>
              <a:tblGrid>
                <a:gridCol w="4455205">
                  <a:extLst>
                    <a:ext uri="{9D8B030D-6E8A-4147-A177-3AD203B41FA5}">
                      <a16:colId xmlns="" xmlns:a16="http://schemas.microsoft.com/office/drawing/2014/main" val="20000"/>
                    </a:ext>
                  </a:extLst>
                </a:gridCol>
              </a:tblGrid>
              <a:tr h="507999">
                <a:tc>
                  <a:txBody>
                    <a:bodyPr/>
                    <a:lstStyle/>
                    <a:p>
                      <a:pPr marL="0" marR="0" lvl="0" indent="0" algn="ctr" rtl="0" eaLnBrk="1" fontAlgn="auto" latinLnBrk="0" hangingPunct="1">
                        <a:lnSpc>
                          <a:spcPct val="100000"/>
                        </a:lnSpc>
                        <a:spcBef>
                          <a:spcPts val="0"/>
                        </a:spcBef>
                        <a:spcAft>
                          <a:spcPts val="0"/>
                        </a:spcAft>
                        <a:buClrTx/>
                        <a:buSzPct val="25000"/>
                        <a:buFontTx/>
                        <a:buNone/>
                      </a:pPr>
                      <a:r>
                        <a:rPr lang="en-US" sz="2000">
                          <a:solidFill>
                            <a:schemeClr val="bg1"/>
                          </a:solidFill>
                          <a:latin typeface="Cambria"/>
                          <a:ea typeface="Cambria" charset="0"/>
                          <a:cs typeface="Cambria" charset="0"/>
                        </a:rPr>
                        <a:t>Stop Loss Criteria</a:t>
                      </a:r>
                    </a:p>
                  </a:txBody>
                  <a:tcPr marL="121933" marR="121933" marT="60967" marB="60967" anchor="ctr">
                    <a:lnL w="12700" cap="flat" cmpd="sng">
                      <a:solidFill>
                        <a:srgbClr val="436C3C"/>
                      </a:solidFill>
                      <a:prstDash val="solid"/>
                      <a:round/>
                      <a:headEnd type="none" w="med" len="med"/>
                      <a:tailEnd type="none" w="med" len="med"/>
                    </a:lnL>
                    <a:lnR w="12700" cap="flat" cmpd="sng">
                      <a:solidFill>
                        <a:srgbClr val="436C3C"/>
                      </a:solidFill>
                      <a:prstDash val="solid"/>
                      <a:round/>
                      <a:headEnd type="none" w="med" len="med"/>
                      <a:tailEnd type="none" w="med" len="med"/>
                    </a:lnR>
                    <a:lnT w="12700" cap="flat" cmpd="sng">
                      <a:solidFill>
                        <a:srgbClr val="436C3C"/>
                      </a:solidFill>
                      <a:prstDash val="solid"/>
                      <a:round/>
                      <a:headEnd type="none" w="med" len="med"/>
                      <a:tailEnd type="none" w="med" len="med"/>
                    </a:lnT>
                    <a:lnB w="12700" cap="flat" cmpd="sng" algn="ctr">
                      <a:solidFill>
                        <a:srgbClr val="436C3C"/>
                      </a:solidFill>
                      <a:prstDash val="solid"/>
                      <a:round/>
                      <a:headEnd type="none" w="med" len="med"/>
                      <a:tailEnd type="none" w="med" len="med"/>
                    </a:lnB>
                    <a:solidFill>
                      <a:srgbClr val="005A3C"/>
                    </a:solidFill>
                  </a:tcPr>
                </a:tc>
                <a:extLst>
                  <a:ext uri="{0D108BD9-81ED-4DB2-BD59-A6C34878D82A}">
                    <a16:rowId xmlns="" xmlns:a16="http://schemas.microsoft.com/office/drawing/2014/main" val="10000"/>
                  </a:ext>
                </a:extLst>
              </a:tr>
            </a:tbl>
          </a:graphicData>
        </a:graphic>
      </p:graphicFrame>
      <p:graphicFrame>
        <p:nvGraphicFramePr>
          <p:cNvPr id="7" name="Shape 377">
            <a:extLst>
              <a:ext uri="{FF2B5EF4-FFF2-40B4-BE49-F238E27FC236}">
                <a16:creationId xmlns="" xmlns:a16="http://schemas.microsoft.com/office/drawing/2014/main" id="{8A483F0D-5498-4EA0-82B0-51C1BB334ED7}"/>
              </a:ext>
            </a:extLst>
          </p:cNvPr>
          <p:cNvGraphicFramePr/>
          <p:nvPr/>
        </p:nvGraphicFramePr>
        <p:xfrm>
          <a:off x="6466177" y="1909830"/>
          <a:ext cx="4455205" cy="507999"/>
        </p:xfrm>
        <a:graphic>
          <a:graphicData uri="http://schemas.openxmlformats.org/drawingml/2006/table">
            <a:tbl>
              <a:tblPr firstRow="1" bandRow="1">
                <a:noFill/>
              </a:tblPr>
              <a:tblGrid>
                <a:gridCol w="4455205">
                  <a:extLst>
                    <a:ext uri="{9D8B030D-6E8A-4147-A177-3AD203B41FA5}">
                      <a16:colId xmlns="" xmlns:a16="http://schemas.microsoft.com/office/drawing/2014/main" val="20000"/>
                    </a:ext>
                  </a:extLst>
                </a:gridCol>
              </a:tblGrid>
              <a:tr h="507999">
                <a:tc>
                  <a:txBody>
                    <a:bodyPr/>
                    <a:lstStyle/>
                    <a:p>
                      <a:pPr marL="0" marR="0" lvl="0" indent="0" algn="ctr">
                        <a:lnSpc>
                          <a:spcPct val="100000"/>
                        </a:lnSpc>
                        <a:spcBef>
                          <a:spcPts val="0"/>
                        </a:spcBef>
                        <a:spcAft>
                          <a:spcPts val="0"/>
                        </a:spcAft>
                        <a:buNone/>
                      </a:pPr>
                      <a:r>
                        <a:rPr lang="en-US" sz="2000">
                          <a:solidFill>
                            <a:schemeClr val="bg1"/>
                          </a:solidFill>
                          <a:latin typeface="Cambria"/>
                          <a:ea typeface="Cambria" charset="0"/>
                          <a:cs typeface="Cambria" charset="0"/>
                        </a:rPr>
                        <a:t>Acquisitions</a:t>
                      </a:r>
                    </a:p>
                  </a:txBody>
                  <a:tcPr marL="121933" marR="121933" marT="60967" marB="60967" anchor="ctr">
                    <a:lnL w="12700" cap="flat" cmpd="sng">
                      <a:solidFill>
                        <a:srgbClr val="436C3C"/>
                      </a:solidFill>
                      <a:prstDash val="solid"/>
                      <a:round/>
                      <a:headEnd type="none" w="med" len="med"/>
                      <a:tailEnd type="none" w="med" len="med"/>
                    </a:lnL>
                    <a:lnR w="12700" cap="flat" cmpd="sng">
                      <a:solidFill>
                        <a:srgbClr val="436C3C"/>
                      </a:solidFill>
                      <a:prstDash val="solid"/>
                      <a:round/>
                      <a:headEnd type="none" w="med" len="med"/>
                      <a:tailEnd type="none" w="med" len="med"/>
                    </a:lnR>
                    <a:lnT w="12700" cap="flat" cmpd="sng">
                      <a:solidFill>
                        <a:srgbClr val="436C3C"/>
                      </a:solidFill>
                      <a:prstDash val="solid"/>
                      <a:round/>
                      <a:headEnd type="none" w="med" len="med"/>
                      <a:tailEnd type="none" w="med" len="med"/>
                    </a:lnT>
                    <a:lnB w="12700" cap="flat" cmpd="sng" algn="ctr">
                      <a:solidFill>
                        <a:srgbClr val="436C3C"/>
                      </a:solidFill>
                      <a:prstDash val="solid"/>
                      <a:round/>
                      <a:headEnd type="none" w="med" len="med"/>
                      <a:tailEnd type="none" w="med" len="med"/>
                    </a:lnB>
                    <a:solidFill>
                      <a:srgbClr val="005A3C"/>
                    </a:solidFill>
                  </a:tcPr>
                </a:tc>
                <a:extLst>
                  <a:ext uri="{0D108BD9-81ED-4DB2-BD59-A6C34878D82A}">
                    <a16:rowId xmlns="" xmlns:a16="http://schemas.microsoft.com/office/drawing/2014/main" val="10000"/>
                  </a:ext>
                </a:extLst>
              </a:tr>
            </a:tbl>
          </a:graphicData>
        </a:graphic>
      </p:graphicFrame>
      <p:sp>
        <p:nvSpPr>
          <p:cNvPr id="9" name="Text Placeholder 2">
            <a:extLst>
              <a:ext uri="{FF2B5EF4-FFF2-40B4-BE49-F238E27FC236}">
                <a16:creationId xmlns="" xmlns:a16="http://schemas.microsoft.com/office/drawing/2014/main" id="{F1803861-BCB2-4411-9459-DCCBFA4B3751}"/>
              </a:ext>
            </a:extLst>
          </p:cNvPr>
          <p:cNvSpPr txBox="1">
            <a:spLocks/>
          </p:cNvSpPr>
          <p:nvPr/>
        </p:nvSpPr>
        <p:spPr>
          <a:xfrm>
            <a:off x="6491356" y="2563517"/>
            <a:ext cx="5495235" cy="3731150"/>
          </a:xfrm>
          <a:prstGeom prst="rect">
            <a:avLst/>
          </a:prstGeom>
        </p:spPr>
        <p:txBody>
          <a:bodyPr anchor="t">
            <a:normAutofit/>
          </a:bodyPr>
          <a:lstStyle>
            <a:lvl1pPr marL="457189" indent="-457189" algn="l" defTabSz="1219170" rtl="0" eaLnBrk="1" latinLnBrk="0" hangingPunct="1">
              <a:lnSpc>
                <a:spcPct val="110000"/>
              </a:lnSpc>
              <a:spcBef>
                <a:spcPct val="20000"/>
              </a:spcBef>
              <a:buClr>
                <a:schemeClr val="accent2"/>
              </a:buClr>
              <a:buFont typeface="Arial" pitchFamily="34" charset="0"/>
              <a:buChar char="•"/>
              <a:defRPr sz="2667" kern="1200">
                <a:solidFill>
                  <a:schemeClr val="tx1"/>
                </a:solidFill>
                <a:latin typeface="+mn-lt"/>
                <a:ea typeface="+mn-ea"/>
                <a:cs typeface="+mn-cs"/>
              </a:defRPr>
            </a:lvl1pPr>
            <a:lvl2pPr marL="914377" indent="-385224" algn="l" defTabSz="1219170" rtl="0" eaLnBrk="1" latinLnBrk="0" hangingPunct="1">
              <a:lnSpc>
                <a:spcPct val="110000"/>
              </a:lnSpc>
              <a:spcBef>
                <a:spcPct val="20000"/>
              </a:spcBef>
              <a:buClr>
                <a:schemeClr val="accent4"/>
              </a:buClr>
              <a:buFont typeface="Arial" pitchFamily="34" charset="0"/>
              <a:buChar char="–"/>
              <a:defRPr sz="2400" kern="1200">
                <a:solidFill>
                  <a:schemeClr val="tx1"/>
                </a:solidFill>
                <a:latin typeface="+mn-lt"/>
                <a:ea typeface="+mn-ea"/>
                <a:cs typeface="+mn-cs"/>
              </a:defRPr>
            </a:lvl2pPr>
            <a:lvl3pPr marL="1299601" indent="-304792" algn="l" defTabSz="1219170" rtl="0" eaLnBrk="1" latinLnBrk="0" hangingPunct="1">
              <a:lnSpc>
                <a:spcPct val="110000"/>
              </a:lnSpc>
              <a:spcBef>
                <a:spcPct val="20000"/>
              </a:spcBef>
              <a:buClr>
                <a:schemeClr val="accent4"/>
              </a:buClr>
              <a:buFont typeface="Arial" pitchFamily="34" charset="0"/>
              <a:buChar char="•"/>
              <a:defRPr sz="1867" kern="1200">
                <a:solidFill>
                  <a:schemeClr val="tx1"/>
                </a:solidFill>
                <a:latin typeface="+mn-lt"/>
                <a:ea typeface="+mn-ea"/>
                <a:cs typeface="+mn-cs"/>
              </a:defRPr>
            </a:lvl3pPr>
            <a:lvl4pPr marL="1676358" indent="-304792" algn="l" defTabSz="1219170" rtl="0" eaLnBrk="1" latinLnBrk="0" hangingPunct="1">
              <a:lnSpc>
                <a:spcPct val="110000"/>
              </a:lnSpc>
              <a:spcBef>
                <a:spcPct val="20000"/>
              </a:spcBef>
              <a:buClr>
                <a:schemeClr val="accent4"/>
              </a:buClr>
              <a:buFont typeface="Arial" pitchFamily="34" charset="0"/>
              <a:buChar char="–"/>
              <a:defRPr sz="1867" kern="1200">
                <a:solidFill>
                  <a:schemeClr val="tx1"/>
                </a:solidFill>
                <a:latin typeface="+mn-lt"/>
                <a:ea typeface="+mn-ea"/>
                <a:cs typeface="+mn-cs"/>
              </a:defRPr>
            </a:lvl4pPr>
            <a:lvl5pPr marL="1676358" indent="0" algn="l" defTabSz="1219170" rtl="0" eaLnBrk="1" latinLnBrk="0" hangingPunct="1">
              <a:lnSpc>
                <a:spcPct val="110000"/>
              </a:lnSpc>
              <a:spcBef>
                <a:spcPct val="20000"/>
              </a:spcBef>
              <a:buClr>
                <a:schemeClr val="accent4"/>
              </a:buClr>
              <a:buFont typeface="Arial" pitchFamily="34" charset="0"/>
              <a:buChar char="»"/>
              <a:defRPr sz="18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456565" indent="-456565"/>
            <a:r>
              <a:rPr lang="en-US" sz="1900">
                <a:latin typeface="Cambria"/>
                <a:cs typeface="Arial"/>
              </a:rPr>
              <a:t>Allstate Corp (NYSE: ALL)</a:t>
            </a:r>
            <a:endParaRPr lang="en-US"/>
          </a:p>
          <a:p>
            <a:pPr marL="456565" indent="-456565"/>
            <a:r>
              <a:rPr lang="en-US" sz="1900">
                <a:latin typeface="Cambria"/>
                <a:cs typeface="Arial"/>
              </a:rPr>
              <a:t>Baker Hughes (NYSE: BHGE)</a:t>
            </a:r>
            <a:endParaRPr lang="en-US" sz="1900">
              <a:ea typeface="+mn-lt"/>
              <a:cs typeface="+mn-lt"/>
            </a:endParaRPr>
          </a:p>
          <a:p>
            <a:pPr marL="456565" indent="-456565"/>
            <a:r>
              <a:rPr lang="en-US" sz="1900">
                <a:latin typeface="Cambria"/>
                <a:cs typeface="Arial"/>
              </a:rPr>
              <a:t>Ford (NYSE: F)</a:t>
            </a:r>
          </a:p>
          <a:p>
            <a:pPr marL="456565" indent="-456565"/>
            <a:r>
              <a:rPr lang="en-US" sz="1900">
                <a:latin typeface="Cambria"/>
                <a:cs typeface="Arial"/>
              </a:rPr>
              <a:t>Hubbell Inc (NYSE: HUBB)</a:t>
            </a:r>
            <a:endParaRPr lang="en-US"/>
          </a:p>
          <a:p>
            <a:pPr marL="456565" indent="-456565"/>
            <a:r>
              <a:rPr lang="en-US" sz="1900">
                <a:latin typeface="Cambria"/>
                <a:cs typeface="Arial"/>
              </a:rPr>
              <a:t>Kroger Co (NYSE: KR)</a:t>
            </a:r>
          </a:p>
          <a:p>
            <a:pPr marL="456565" indent="-456565"/>
            <a:r>
              <a:rPr lang="en-US" sz="1900">
                <a:latin typeface="Cambria"/>
                <a:cs typeface="Arial"/>
              </a:rPr>
              <a:t>Quest Diagnostics (NYSE: DGX)</a:t>
            </a:r>
          </a:p>
          <a:p>
            <a:pPr marL="456565" indent="-456565"/>
            <a:r>
              <a:rPr lang="en-US" sz="1900">
                <a:latin typeface="Cambria"/>
                <a:cs typeface="Arial"/>
              </a:rPr>
              <a:t>PNC Bank (NYSE: PNC)</a:t>
            </a:r>
          </a:p>
          <a:p>
            <a:pPr marL="456565" indent="-456565"/>
            <a:endParaRPr lang="en-US" sz="1900">
              <a:latin typeface="Cambria"/>
              <a:cs typeface="Arial"/>
            </a:endParaRPr>
          </a:p>
          <a:p>
            <a:pPr marL="456565" indent="-456565"/>
            <a:endParaRPr lang="en-US" sz="1900">
              <a:latin typeface="Cambria"/>
              <a:cs typeface="Arial"/>
            </a:endParaRPr>
          </a:p>
        </p:txBody>
      </p:sp>
    </p:spTree>
    <p:extLst>
      <p:ext uri="{BB962C8B-B14F-4D97-AF65-F5344CB8AC3E}">
        <p14:creationId xmlns:p14="http://schemas.microsoft.com/office/powerpoint/2010/main" val="27973600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32C9ADE7-C4D2-42B3-949D-1571D7409A77}"/>
              </a:ext>
            </a:extLst>
          </p:cNvPr>
          <p:cNvSpPr>
            <a:spLocks noGrp="1"/>
          </p:cNvSpPr>
          <p:nvPr>
            <p:ph type="sldNum" sz="quarter" idx="12"/>
          </p:nvPr>
        </p:nvSpPr>
        <p:spPr/>
        <p:txBody>
          <a:bodyPr/>
          <a:lstStyle/>
          <a:p>
            <a:fld id="{C4C5411A-C02D-49EF-A313-6C2D6A9C6A32}" type="slidenum">
              <a:rPr lang="en-US" smtClean="0">
                <a:solidFill>
                  <a:prstClr val="black"/>
                </a:solidFill>
              </a:rPr>
              <a:pPr/>
              <a:t>34</a:t>
            </a:fld>
            <a:endParaRPr lang="en-US">
              <a:solidFill>
                <a:prstClr val="black"/>
              </a:solidFill>
            </a:endParaRPr>
          </a:p>
        </p:txBody>
      </p:sp>
      <p:sp>
        <p:nvSpPr>
          <p:cNvPr id="8" name="Content Placeholder 7">
            <a:extLst>
              <a:ext uri="{FF2B5EF4-FFF2-40B4-BE49-F238E27FC236}">
                <a16:creationId xmlns="" xmlns:a16="http://schemas.microsoft.com/office/drawing/2014/main" id="{E932754A-0B48-4A6C-AECE-91DA2682FCEE}"/>
              </a:ext>
            </a:extLst>
          </p:cNvPr>
          <p:cNvSpPr>
            <a:spLocks noGrp="1"/>
          </p:cNvSpPr>
          <p:nvPr>
            <p:ph idx="1"/>
          </p:nvPr>
        </p:nvSpPr>
        <p:spPr>
          <a:xfrm>
            <a:off x="842513" y="3095895"/>
            <a:ext cx="4611757" cy="3256281"/>
          </a:xfrm>
        </p:spPr>
        <p:txBody>
          <a:bodyPr anchor="t">
            <a:normAutofit lnSpcReduction="10000"/>
          </a:bodyPr>
          <a:lstStyle/>
          <a:p>
            <a:pPr marL="0" indent="0">
              <a:buNone/>
            </a:pPr>
            <a:r>
              <a:rPr lang="en-US" sz="1800">
                <a:latin typeface="Calibri"/>
                <a:cs typeface="Calibri"/>
              </a:rPr>
              <a:t>Founded in 1931, in Northbrook, Illinois, Allstate has been a pioneer of the insurance industry. Americans have trusted Allstate to help protect their families and their belongings for over 80 years. Allstate is the nation's largest publicly held personal lines insurer. They offer a broad range of services including auto, life, property and annuities. This diversification insulates them from major setbacks in one service, unlike Geico who mainly does auto. </a:t>
            </a:r>
            <a:endParaRPr lang="en-US" sz="2800"/>
          </a:p>
        </p:txBody>
      </p:sp>
      <p:sp>
        <p:nvSpPr>
          <p:cNvPr id="11" name="Title 10">
            <a:extLst>
              <a:ext uri="{FF2B5EF4-FFF2-40B4-BE49-F238E27FC236}">
                <a16:creationId xmlns="" xmlns:a16="http://schemas.microsoft.com/office/drawing/2014/main" id="{7B0AD4D6-3508-4C7C-9204-0F75E93C63B8}"/>
              </a:ext>
            </a:extLst>
          </p:cNvPr>
          <p:cNvSpPr>
            <a:spLocks noGrp="1"/>
          </p:cNvSpPr>
          <p:nvPr>
            <p:ph type="title"/>
          </p:nvPr>
        </p:nvSpPr>
        <p:spPr/>
        <p:txBody>
          <a:bodyPr anchor="t">
            <a:noAutofit/>
          </a:bodyPr>
          <a:lstStyle/>
          <a:p>
            <a:r>
              <a:rPr lang="en-US" sz="2600">
                <a:latin typeface="Cambria"/>
                <a:cs typeface="Arial"/>
              </a:rPr>
              <a:t>ALLSTATE CORP (ALL)</a:t>
            </a:r>
          </a:p>
        </p:txBody>
      </p:sp>
      <p:graphicFrame>
        <p:nvGraphicFramePr>
          <p:cNvPr id="14" name="Shape 377">
            <a:extLst>
              <a:ext uri="{FF2B5EF4-FFF2-40B4-BE49-F238E27FC236}">
                <a16:creationId xmlns="" xmlns:a16="http://schemas.microsoft.com/office/drawing/2014/main" id="{E26D0E09-C3F7-41EC-B7DD-0154A9EC3877}"/>
              </a:ext>
            </a:extLst>
          </p:cNvPr>
          <p:cNvGraphicFramePr/>
          <p:nvPr>
            <p:extLst>
              <p:ext uri="{D42A27DB-BD31-4B8C-83A1-F6EECF244321}">
                <p14:modId xmlns:p14="http://schemas.microsoft.com/office/powerpoint/2010/main" val="2042900332"/>
              </p:ext>
            </p:extLst>
          </p:nvPr>
        </p:nvGraphicFramePr>
        <p:xfrm>
          <a:off x="894521" y="1325217"/>
          <a:ext cx="4597703" cy="1417376"/>
        </p:xfrm>
        <a:graphic>
          <a:graphicData uri="http://schemas.openxmlformats.org/drawingml/2006/table">
            <a:tbl>
              <a:tblPr firstRow="1" bandRow="1">
                <a:tableStyleId>{5940675A-B579-460E-94D1-54222C63F5DA}</a:tableStyleId>
              </a:tblPr>
              <a:tblGrid>
                <a:gridCol w="3158434">
                  <a:extLst>
                    <a:ext uri="{9D8B030D-6E8A-4147-A177-3AD203B41FA5}">
                      <a16:colId xmlns="" xmlns:a16="http://schemas.microsoft.com/office/drawing/2014/main" val="20000"/>
                    </a:ext>
                  </a:extLst>
                </a:gridCol>
                <a:gridCol w="1439269">
                  <a:extLst>
                    <a:ext uri="{9D8B030D-6E8A-4147-A177-3AD203B41FA5}">
                      <a16:colId xmlns="" xmlns:a16="http://schemas.microsoft.com/office/drawing/2014/main" val="430479467"/>
                    </a:ext>
                  </a:extLst>
                </a:gridCol>
              </a:tblGrid>
              <a:tr h="249510">
                <a:tc>
                  <a:txBody>
                    <a:bodyPr/>
                    <a:lstStyle/>
                    <a:p>
                      <a:pPr marL="0" marR="0" lvl="0" indent="0" algn="r">
                        <a:lnSpc>
                          <a:spcPct val="100000"/>
                        </a:lnSpc>
                        <a:spcBef>
                          <a:spcPts val="0"/>
                        </a:spcBef>
                        <a:spcAft>
                          <a:spcPts val="0"/>
                        </a:spcAft>
                        <a:buNone/>
                      </a:pPr>
                      <a:r>
                        <a:rPr lang="en-US" sz="1500">
                          <a:latin typeface="Cambria"/>
                        </a:rPr>
                        <a:t>Date Purchased:</a:t>
                      </a:r>
                    </a:p>
                  </a:txBody>
                  <a:tcPr marL="121933" marR="121933" marT="60967" marB="60967" anchor="ctr">
                    <a:noFill/>
                  </a:tcPr>
                </a:tc>
                <a:tc>
                  <a:txBody>
                    <a:bodyPr/>
                    <a:lstStyle/>
                    <a:p>
                      <a:pPr marL="0" lvl="0" indent="0" algn="l">
                        <a:lnSpc>
                          <a:spcPct val="100000"/>
                        </a:lnSpc>
                        <a:spcBef>
                          <a:spcPts val="0"/>
                        </a:spcBef>
                        <a:spcAft>
                          <a:spcPts val="0"/>
                        </a:spcAft>
                        <a:buNone/>
                      </a:pPr>
                      <a:r>
                        <a:rPr lang="en-US" sz="1500">
                          <a:latin typeface="Cambria"/>
                        </a:rPr>
                        <a:t>06/13/2019</a:t>
                      </a:r>
                    </a:p>
                  </a:txBody>
                  <a:tcPr marL="121933" marR="121933" marT="60967" marB="60967" anchor="ctr">
                    <a:noFill/>
                  </a:tcPr>
                </a:tc>
                <a:extLst>
                  <a:ext uri="{0D108BD9-81ED-4DB2-BD59-A6C34878D82A}">
                    <a16:rowId xmlns="" xmlns:a16="http://schemas.microsoft.com/office/drawing/2014/main" val="10000"/>
                  </a:ext>
                </a:extLst>
              </a:tr>
              <a:tr h="249510">
                <a:tc>
                  <a:txBody>
                    <a:bodyPr/>
                    <a:lstStyle/>
                    <a:p>
                      <a:pPr marL="0" lvl="0" indent="0" algn="r">
                        <a:lnSpc>
                          <a:spcPct val="100000"/>
                        </a:lnSpc>
                        <a:spcBef>
                          <a:spcPts val="0"/>
                        </a:spcBef>
                        <a:spcAft>
                          <a:spcPts val="0"/>
                        </a:spcAft>
                        <a:buNone/>
                      </a:pPr>
                      <a:r>
                        <a:rPr lang="en-US" sz="1500">
                          <a:latin typeface="Cambria"/>
                        </a:rPr>
                        <a:t>Number of Shares:</a:t>
                      </a:r>
                    </a:p>
                  </a:txBody>
                  <a:tcPr marL="121933" marR="121933" marT="60967" marB="60967" anchor="ctr">
                    <a:noFill/>
                  </a:tcPr>
                </a:tc>
                <a:tc>
                  <a:txBody>
                    <a:bodyPr/>
                    <a:lstStyle/>
                    <a:p>
                      <a:pPr marL="0" lvl="0" indent="0" algn="l">
                        <a:lnSpc>
                          <a:spcPct val="100000"/>
                        </a:lnSpc>
                        <a:spcBef>
                          <a:spcPts val="0"/>
                        </a:spcBef>
                        <a:spcAft>
                          <a:spcPts val="0"/>
                        </a:spcAft>
                        <a:buNone/>
                      </a:pPr>
                      <a:r>
                        <a:rPr lang="en-US" sz="1500">
                          <a:latin typeface="Cambria"/>
                        </a:rPr>
                        <a:t>150.00</a:t>
                      </a:r>
                    </a:p>
                  </a:txBody>
                  <a:tcPr marL="121933" marR="121933" marT="60967" marB="60967" anchor="ctr">
                    <a:noFill/>
                  </a:tcPr>
                </a:tc>
                <a:extLst>
                  <a:ext uri="{0D108BD9-81ED-4DB2-BD59-A6C34878D82A}">
                    <a16:rowId xmlns="" xmlns:a16="http://schemas.microsoft.com/office/drawing/2014/main" val="2392215025"/>
                  </a:ext>
                </a:extLst>
              </a:tr>
              <a:tr h="249510">
                <a:tc>
                  <a:txBody>
                    <a:bodyPr/>
                    <a:lstStyle/>
                    <a:p>
                      <a:pPr marL="0" lvl="0" indent="0" algn="r">
                        <a:lnSpc>
                          <a:spcPct val="100000"/>
                        </a:lnSpc>
                        <a:spcBef>
                          <a:spcPts val="0"/>
                        </a:spcBef>
                        <a:spcAft>
                          <a:spcPts val="0"/>
                        </a:spcAft>
                        <a:buNone/>
                      </a:pPr>
                      <a:r>
                        <a:rPr lang="en-US" sz="1500">
                          <a:latin typeface="Cambria"/>
                        </a:rPr>
                        <a:t>Price/Share at time of purchase:</a:t>
                      </a:r>
                    </a:p>
                  </a:txBody>
                  <a:tcPr marL="121933" marR="121933" marT="60967" marB="60967" anchor="ctr">
                    <a:noFill/>
                  </a:tcPr>
                </a:tc>
                <a:tc>
                  <a:txBody>
                    <a:bodyPr/>
                    <a:lstStyle/>
                    <a:p>
                      <a:pPr marL="0" lvl="0" indent="0" algn="l">
                        <a:lnSpc>
                          <a:spcPct val="100000"/>
                        </a:lnSpc>
                        <a:spcBef>
                          <a:spcPts val="0"/>
                        </a:spcBef>
                        <a:spcAft>
                          <a:spcPts val="0"/>
                        </a:spcAft>
                        <a:buNone/>
                      </a:pPr>
                      <a:r>
                        <a:rPr lang="en-US" sz="1500">
                          <a:latin typeface="Cambria"/>
                        </a:rPr>
                        <a:t>$100.41</a:t>
                      </a:r>
                    </a:p>
                  </a:txBody>
                  <a:tcPr marL="121933" marR="121933" marT="60967" marB="60967" anchor="ctr">
                    <a:noFill/>
                  </a:tcPr>
                </a:tc>
                <a:extLst>
                  <a:ext uri="{0D108BD9-81ED-4DB2-BD59-A6C34878D82A}">
                    <a16:rowId xmlns="" xmlns:a16="http://schemas.microsoft.com/office/drawing/2014/main" val="2473105344"/>
                  </a:ext>
                </a:extLst>
              </a:tr>
              <a:tr h="257307">
                <a:tc>
                  <a:txBody>
                    <a:bodyPr/>
                    <a:lstStyle/>
                    <a:p>
                      <a:pPr marL="0" lvl="0" indent="0" algn="r">
                        <a:lnSpc>
                          <a:spcPct val="100000"/>
                        </a:lnSpc>
                        <a:spcBef>
                          <a:spcPts val="0"/>
                        </a:spcBef>
                        <a:spcAft>
                          <a:spcPts val="0"/>
                        </a:spcAft>
                        <a:buNone/>
                      </a:pPr>
                      <a:r>
                        <a:rPr lang="en-US" sz="1500">
                          <a:latin typeface="Cambria"/>
                        </a:rPr>
                        <a:t>Market Value at Purchase:</a:t>
                      </a:r>
                    </a:p>
                  </a:txBody>
                  <a:tcPr marL="121933" marR="121933" marT="60967" marB="60967" anchor="ctr">
                    <a:noFill/>
                  </a:tcPr>
                </a:tc>
                <a:tc>
                  <a:txBody>
                    <a:bodyPr/>
                    <a:lstStyle/>
                    <a:p>
                      <a:pPr marL="0" lvl="0" indent="0" algn="l">
                        <a:lnSpc>
                          <a:spcPct val="100000"/>
                        </a:lnSpc>
                        <a:spcBef>
                          <a:spcPts val="0"/>
                        </a:spcBef>
                        <a:spcAft>
                          <a:spcPts val="0"/>
                        </a:spcAft>
                        <a:buNone/>
                      </a:pPr>
                      <a:r>
                        <a:rPr lang="en-US" sz="1600">
                          <a:latin typeface="Cambria"/>
                        </a:rPr>
                        <a:t>$15,061.50</a:t>
                      </a:r>
                    </a:p>
                  </a:txBody>
                  <a:tcPr marL="121933" marR="121933" marT="60967" marB="60967" anchor="ctr">
                    <a:noFill/>
                  </a:tcPr>
                </a:tc>
                <a:extLst>
                  <a:ext uri="{0D108BD9-81ED-4DB2-BD59-A6C34878D82A}">
                    <a16:rowId xmlns="" xmlns:a16="http://schemas.microsoft.com/office/drawing/2014/main" val="442289391"/>
                  </a:ext>
                </a:extLst>
              </a:tr>
            </a:tbl>
          </a:graphicData>
        </a:graphic>
      </p:graphicFrame>
      <p:graphicFrame>
        <p:nvGraphicFramePr>
          <p:cNvPr id="2" name="Shape 377">
            <a:extLst>
              <a:ext uri="{FF2B5EF4-FFF2-40B4-BE49-F238E27FC236}">
                <a16:creationId xmlns="" xmlns:a16="http://schemas.microsoft.com/office/drawing/2014/main" id="{9D6B9CD7-B359-4111-9BF2-BBC95CFDFD4F}"/>
              </a:ext>
            </a:extLst>
          </p:cNvPr>
          <p:cNvGraphicFramePr/>
          <p:nvPr>
            <p:extLst>
              <p:ext uri="{D42A27DB-BD31-4B8C-83A1-F6EECF244321}">
                <p14:modId xmlns:p14="http://schemas.microsoft.com/office/powerpoint/2010/main" val="2709687033"/>
              </p:ext>
            </p:extLst>
          </p:nvPr>
        </p:nvGraphicFramePr>
        <p:xfrm>
          <a:off x="9878612" y="1324526"/>
          <a:ext cx="1959097" cy="4008780"/>
        </p:xfrm>
        <a:graphic>
          <a:graphicData uri="http://schemas.openxmlformats.org/drawingml/2006/table">
            <a:tbl>
              <a:tblPr firstRow="1" bandRow="1">
                <a:noFill/>
              </a:tblPr>
              <a:tblGrid>
                <a:gridCol w="1959097">
                  <a:extLst>
                    <a:ext uri="{9D8B030D-6E8A-4147-A177-3AD203B41FA5}">
                      <a16:colId xmlns="" xmlns:a16="http://schemas.microsoft.com/office/drawing/2014/main" val="20001"/>
                    </a:ext>
                  </a:extLst>
                </a:gridCol>
              </a:tblGrid>
              <a:tr h="805111">
                <a:tc>
                  <a:txBody>
                    <a:bodyPr/>
                    <a:lstStyle/>
                    <a:p>
                      <a:pPr algn="ctr">
                        <a:buNone/>
                      </a:pPr>
                      <a:r>
                        <a:rPr lang="en-US" b="1">
                          <a:solidFill>
                            <a:srgbClr val="C00000"/>
                          </a:solidFill>
                        </a:rPr>
                        <a:t>ALL</a:t>
                      </a:r>
                    </a:p>
                  </a:txBody>
                  <a:tcPr>
                    <a:solidFill>
                      <a:schemeClr val="bg1"/>
                    </a:solidFill>
                  </a:tcPr>
                </a:tc>
                <a:extLst>
                  <a:ext uri="{0D108BD9-81ED-4DB2-BD59-A6C34878D82A}">
                    <a16:rowId xmlns="" xmlns:a16="http://schemas.microsoft.com/office/drawing/2014/main" val="10000"/>
                  </a:ext>
                </a:extLst>
              </a:tr>
              <a:tr h="821884">
                <a:tc>
                  <a:txBody>
                    <a:bodyPr/>
                    <a:lstStyle/>
                    <a:p>
                      <a:r>
                        <a:rPr lang="en-US" sz="1400" b="1" baseline="0">
                          <a:latin typeface="Cambria"/>
                          <a:ea typeface="Cambria" charset="0"/>
                          <a:cs typeface="Cambria" charset="0"/>
                        </a:rPr>
                        <a:t>0.8 </a:t>
                      </a:r>
                      <a:r>
                        <a:rPr lang="en-US" sz="1400" b="1" i="1" baseline="0">
                          <a:latin typeface="Cambria"/>
                          <a:ea typeface="Cambria" charset="0"/>
                          <a:cs typeface="Cambria" charset="0"/>
                        </a:rPr>
                        <a:t>(</a:t>
                      </a:r>
                      <a:r>
                        <a:rPr lang="en-US" sz="1400" b="1" i="1" baseline="0" err="1">
                          <a:latin typeface="Cambria"/>
                          <a:ea typeface="Cambria" charset="0"/>
                          <a:cs typeface="Cambria" charset="0"/>
                        </a:rPr>
                        <a:t>IndAvg</a:t>
                      </a:r>
                      <a:r>
                        <a:rPr lang="en-US" sz="1400" b="1" i="1" baseline="0">
                          <a:latin typeface="Cambria"/>
                          <a:ea typeface="Cambria" charset="0"/>
                          <a:cs typeface="Cambria" charset="0"/>
                        </a:rPr>
                        <a:t> 1.3)</a:t>
                      </a:r>
                    </a:p>
                  </a:txBody>
                  <a:tcPr>
                    <a:solidFill>
                      <a:srgbClr val="D8D8D8"/>
                    </a:solidFill>
                  </a:tcPr>
                </a:tc>
                <a:extLst>
                  <a:ext uri="{0D108BD9-81ED-4DB2-BD59-A6C34878D82A}">
                    <a16:rowId xmlns="" xmlns:a16="http://schemas.microsoft.com/office/drawing/2014/main" val="10001"/>
                  </a:ext>
                </a:extLst>
              </a:tr>
              <a:tr h="821884">
                <a:tc>
                  <a:txBody>
                    <a:bodyPr/>
                    <a:lstStyle/>
                    <a:p>
                      <a:r>
                        <a:rPr lang="en-US" sz="1400" b="1">
                          <a:latin typeface="Cambria"/>
                          <a:ea typeface="Cambria" charset="0"/>
                          <a:cs typeface="Cambria" charset="0"/>
                        </a:rPr>
                        <a:t>1.5 </a:t>
                      </a:r>
                      <a:r>
                        <a:rPr lang="en-US" sz="1400" b="1" i="1" u="none" strike="noStrike" noProof="0">
                          <a:latin typeface="Cambria"/>
                        </a:rPr>
                        <a:t>(</a:t>
                      </a:r>
                      <a:r>
                        <a:rPr lang="en-US" sz="1400" b="1" i="1" u="none" strike="noStrike" noProof="0" err="1">
                          <a:latin typeface="Cambria"/>
                        </a:rPr>
                        <a:t>IndAvg</a:t>
                      </a:r>
                      <a:r>
                        <a:rPr lang="en-US" sz="1400" b="1" i="1" u="none" strike="noStrike" noProof="0">
                          <a:latin typeface="Cambria"/>
                        </a:rPr>
                        <a:t> 1.5)</a:t>
                      </a:r>
                      <a:endParaRPr lang="en-US" sz="1400" b="1">
                        <a:latin typeface="Cambria"/>
                        <a:ea typeface="Cambria" charset="0"/>
                        <a:cs typeface="Cambria" charset="0"/>
                      </a:endParaRPr>
                    </a:p>
                  </a:txBody>
                  <a:tcPr>
                    <a:solidFill>
                      <a:srgbClr val="D8D8D8"/>
                    </a:solidFill>
                  </a:tcPr>
                </a:tc>
                <a:extLst>
                  <a:ext uri="{0D108BD9-81ED-4DB2-BD59-A6C34878D82A}">
                    <a16:rowId xmlns="" xmlns:a16="http://schemas.microsoft.com/office/drawing/2014/main" val="10002"/>
                  </a:ext>
                </a:extLst>
              </a:tr>
              <a:tr h="771564">
                <a:tc>
                  <a:txBody>
                    <a:bodyPr/>
                    <a:lstStyle/>
                    <a:p>
                      <a:r>
                        <a:rPr lang="en-US" sz="1400" b="1" baseline="0">
                          <a:latin typeface="Cambria"/>
                          <a:ea typeface="Cambria" charset="0"/>
                          <a:cs typeface="Cambria" charset="0"/>
                        </a:rPr>
                        <a:t>2.0% </a:t>
                      </a:r>
                      <a:r>
                        <a:rPr lang="en-US" sz="1400" b="1" i="1" u="none" strike="noStrike" baseline="0" noProof="0">
                          <a:latin typeface="Cambria"/>
                        </a:rPr>
                        <a:t>(</a:t>
                      </a:r>
                      <a:r>
                        <a:rPr lang="en-US" sz="1400" b="1" i="1" u="none" strike="noStrike" baseline="0" noProof="0" err="1">
                          <a:latin typeface="Cambria"/>
                        </a:rPr>
                        <a:t>IndAvg</a:t>
                      </a:r>
                      <a:r>
                        <a:rPr lang="en-US" sz="1400" b="1" i="1" u="none" strike="noStrike" baseline="0" noProof="0">
                          <a:latin typeface="Cambria"/>
                        </a:rPr>
                        <a:t> 1.9%)</a:t>
                      </a:r>
                      <a:endParaRPr lang="en-US" sz="1400" b="1" baseline="0">
                        <a:latin typeface="Cambria"/>
                        <a:ea typeface="Cambria" charset="0"/>
                        <a:cs typeface="Cambria" charset="0"/>
                      </a:endParaRPr>
                    </a:p>
                  </a:txBody>
                  <a:tcPr>
                    <a:solidFill>
                      <a:srgbClr val="D8D8D8"/>
                    </a:solidFill>
                  </a:tcPr>
                </a:tc>
                <a:extLst>
                  <a:ext uri="{0D108BD9-81ED-4DB2-BD59-A6C34878D82A}">
                    <a16:rowId xmlns="" xmlns:a16="http://schemas.microsoft.com/office/drawing/2014/main" val="10003"/>
                  </a:ext>
                </a:extLst>
              </a:tr>
              <a:tr h="788337">
                <a:tc>
                  <a:txBody>
                    <a:bodyPr/>
                    <a:lstStyle/>
                    <a:p>
                      <a:r>
                        <a:rPr lang="en-US" sz="1400" b="1">
                          <a:latin typeface="Cambria"/>
                          <a:ea typeface="Cambria" charset="0"/>
                          <a:cs typeface="Cambria" charset="0"/>
                        </a:rPr>
                        <a:t>YES</a:t>
                      </a:r>
                    </a:p>
                  </a:txBody>
                  <a:tcPr>
                    <a:solidFill>
                      <a:srgbClr val="D8D8D8"/>
                    </a:solidFill>
                  </a:tcPr>
                </a:tc>
                <a:extLst>
                  <a:ext uri="{0D108BD9-81ED-4DB2-BD59-A6C34878D82A}">
                    <a16:rowId xmlns="" xmlns:a16="http://schemas.microsoft.com/office/drawing/2014/main" val="10004"/>
                  </a:ext>
                </a:extLst>
              </a:tr>
            </a:tbl>
          </a:graphicData>
        </a:graphic>
      </p:graphicFrame>
      <p:graphicFrame>
        <p:nvGraphicFramePr>
          <p:cNvPr id="3" name="Shape 377">
            <a:extLst>
              <a:ext uri="{FF2B5EF4-FFF2-40B4-BE49-F238E27FC236}">
                <a16:creationId xmlns="" xmlns:a16="http://schemas.microsoft.com/office/drawing/2014/main" id="{B8AAEB4E-8DBF-4481-A08C-93DF319F5078}"/>
              </a:ext>
            </a:extLst>
          </p:cNvPr>
          <p:cNvGraphicFramePr/>
          <p:nvPr/>
        </p:nvGraphicFramePr>
        <p:xfrm>
          <a:off x="6090698" y="1313483"/>
          <a:ext cx="3515522" cy="4019824"/>
        </p:xfrm>
        <a:graphic>
          <a:graphicData uri="http://schemas.openxmlformats.org/drawingml/2006/table">
            <a:tbl>
              <a:tblPr firstRow="1" bandRow="1">
                <a:noFill/>
              </a:tblPr>
              <a:tblGrid>
                <a:gridCol w="1171841">
                  <a:extLst>
                    <a:ext uri="{9D8B030D-6E8A-4147-A177-3AD203B41FA5}">
                      <a16:colId xmlns="" xmlns:a16="http://schemas.microsoft.com/office/drawing/2014/main" val="20000"/>
                    </a:ext>
                  </a:extLst>
                </a:gridCol>
                <a:gridCol w="2343681">
                  <a:extLst>
                    <a:ext uri="{9D8B030D-6E8A-4147-A177-3AD203B41FA5}">
                      <a16:colId xmlns="" xmlns:a16="http://schemas.microsoft.com/office/drawing/2014/main" val="20001"/>
                    </a:ext>
                  </a:extLst>
                </a:gridCol>
              </a:tblGrid>
              <a:tr h="803965">
                <a:tc gridSpan="2">
                  <a:txBody>
                    <a:bodyPr/>
                    <a:lstStyle/>
                    <a:p>
                      <a:pPr marL="0" marR="0" lvl="0" indent="0" algn="ctr" defTabSz="1219170" rtl="0" eaLnBrk="1" fontAlgn="auto" latinLnBrk="0" hangingPunct="1">
                        <a:lnSpc>
                          <a:spcPct val="100000"/>
                        </a:lnSpc>
                        <a:spcBef>
                          <a:spcPts val="0"/>
                        </a:spcBef>
                        <a:spcAft>
                          <a:spcPts val="0"/>
                        </a:spcAft>
                        <a:buClrTx/>
                        <a:buSzPct val="25000"/>
                        <a:buFontTx/>
                        <a:buNone/>
                        <a:tabLst/>
                        <a:defRPr/>
                      </a:pPr>
                      <a:r>
                        <a:rPr lang="en-US" sz="2000">
                          <a:solidFill>
                            <a:schemeClr val="bg1"/>
                          </a:solidFill>
                          <a:latin typeface="Cambria"/>
                          <a:ea typeface="Cambria" charset="0"/>
                          <a:cs typeface="Cambria" charset="0"/>
                        </a:rPr>
                        <a:t>BUY CRITERIA</a:t>
                      </a:r>
                    </a:p>
                  </a:txBody>
                  <a:tcPr marL="121933" marR="121933" marT="60967" marB="60967" anchor="ctr">
                    <a:lnL w="12700" cap="flat" cmpd="sng">
                      <a:solidFill>
                        <a:srgbClr val="436C3C"/>
                      </a:solidFill>
                      <a:prstDash val="solid"/>
                      <a:round/>
                      <a:headEnd type="none" w="med" len="med"/>
                      <a:tailEnd type="none" w="med" len="med"/>
                    </a:lnL>
                    <a:lnR w="12700" cap="flat" cmpd="sng">
                      <a:solidFill>
                        <a:srgbClr val="436C3C"/>
                      </a:solidFill>
                      <a:prstDash val="solid"/>
                      <a:round/>
                      <a:headEnd type="none" w="med" len="med"/>
                      <a:tailEnd type="none" w="med" len="med"/>
                    </a:lnR>
                    <a:lnT w="12700" cap="flat" cmpd="sng">
                      <a:solidFill>
                        <a:srgbClr val="436C3C"/>
                      </a:solidFill>
                      <a:prstDash val="solid"/>
                      <a:round/>
                      <a:headEnd type="none" w="med" len="med"/>
                      <a:tailEnd type="none" w="med" len="med"/>
                    </a:lnT>
                    <a:lnB w="12700" cap="flat" cmpd="sng" algn="ctr">
                      <a:solidFill>
                        <a:srgbClr val="436C3C"/>
                      </a:solidFill>
                      <a:prstDash val="solid"/>
                      <a:round/>
                      <a:headEnd type="none" w="med" len="med"/>
                      <a:tailEnd type="none" w="med" len="med"/>
                    </a:lnB>
                    <a:solidFill>
                      <a:srgbClr val="005A3C"/>
                    </a:solidFill>
                  </a:tcPr>
                </a:tc>
                <a:tc hMerge="1">
                  <a:txBody>
                    <a:bodyPr/>
                    <a:lstStyle/>
                    <a:p>
                      <a:endParaRPr lang="en-US"/>
                    </a:p>
                  </a:txBody>
                  <a:tcPr/>
                </a:tc>
                <a:extLst>
                  <a:ext uri="{0D108BD9-81ED-4DB2-BD59-A6C34878D82A}">
                    <a16:rowId xmlns="" xmlns:a16="http://schemas.microsoft.com/office/drawing/2014/main" val="10000"/>
                  </a:ext>
                </a:extLst>
              </a:tr>
              <a:tr h="825122">
                <a:tc>
                  <a:txBody>
                    <a:bodyPr/>
                    <a:lstStyle/>
                    <a:p>
                      <a:r>
                        <a:rPr lang="en-US" sz="1400" b="1">
                          <a:latin typeface="Cambria"/>
                          <a:ea typeface="Cambria" charset="0"/>
                          <a:cs typeface="Cambria" charset="0"/>
                        </a:rPr>
                        <a:t>Price/Sales</a:t>
                      </a:r>
                    </a:p>
                  </a:txBody>
                  <a:tcPr>
                    <a:lnT w="12700" cap="flat" cmpd="sng">
                      <a:solidFill>
                        <a:srgbClr val="436C3C"/>
                      </a:solidFill>
                      <a:prstDash val="solid"/>
                      <a:round/>
                      <a:headEnd type="none" w="med" len="med"/>
                      <a:tailEnd type="none" w="med" len="med"/>
                    </a:lnT>
                    <a:solidFill>
                      <a:srgbClr val="BFBFBF"/>
                    </a:solidFill>
                  </a:tcPr>
                </a:tc>
                <a:tc>
                  <a:txBody>
                    <a:bodyPr/>
                    <a:lstStyle/>
                    <a:p>
                      <a:r>
                        <a:rPr lang="en-US" sz="1400" baseline="0">
                          <a:latin typeface="Cambria"/>
                          <a:ea typeface="Cambria" charset="0"/>
                          <a:cs typeface="Cambria" charset="0"/>
                        </a:rPr>
                        <a:t>&lt; Industry Average</a:t>
                      </a:r>
                    </a:p>
                  </a:txBody>
                  <a:tcPr>
                    <a:lnT w="12700" cap="flat" cmpd="sng">
                      <a:solidFill>
                        <a:srgbClr val="436C3C"/>
                      </a:solidFill>
                      <a:prstDash val="solid"/>
                      <a:round/>
                      <a:headEnd type="none" w="med" len="med"/>
                      <a:tailEnd type="none" w="med" len="med"/>
                    </a:lnT>
                    <a:solidFill>
                      <a:srgbClr val="D8D8D8"/>
                    </a:solidFill>
                  </a:tcPr>
                </a:tc>
                <a:extLst>
                  <a:ext uri="{0D108BD9-81ED-4DB2-BD59-A6C34878D82A}">
                    <a16:rowId xmlns="" xmlns:a16="http://schemas.microsoft.com/office/drawing/2014/main" val="10001"/>
                  </a:ext>
                </a:extLst>
              </a:tr>
              <a:tr h="825122">
                <a:tc>
                  <a:txBody>
                    <a:bodyPr/>
                    <a:lstStyle/>
                    <a:p>
                      <a:r>
                        <a:rPr lang="en-US" sz="1400" b="1">
                          <a:latin typeface="Cambria"/>
                          <a:ea typeface="Cambria" charset="0"/>
                          <a:cs typeface="Cambria" charset="0"/>
                        </a:rPr>
                        <a:t>Price/Book</a:t>
                      </a:r>
                    </a:p>
                  </a:txBody>
                  <a:tcPr>
                    <a:solidFill>
                      <a:srgbClr val="BFBFBF"/>
                    </a:solidFill>
                  </a:tcPr>
                </a:tc>
                <a:tc>
                  <a:txBody>
                    <a:bodyPr/>
                    <a:lstStyle/>
                    <a:p>
                      <a:r>
                        <a:rPr lang="en-US" sz="1400">
                          <a:latin typeface="Cambria"/>
                          <a:ea typeface="Cambria" charset="0"/>
                          <a:cs typeface="Cambria" charset="0"/>
                        </a:rPr>
                        <a:t>&lt; Industry Average</a:t>
                      </a:r>
                    </a:p>
                  </a:txBody>
                  <a:tcPr>
                    <a:solidFill>
                      <a:srgbClr val="D8D8D8"/>
                    </a:solidFill>
                  </a:tcPr>
                </a:tc>
                <a:extLst>
                  <a:ext uri="{0D108BD9-81ED-4DB2-BD59-A6C34878D82A}">
                    <a16:rowId xmlns="" xmlns:a16="http://schemas.microsoft.com/office/drawing/2014/main" val="10002"/>
                  </a:ext>
                </a:extLst>
              </a:tr>
              <a:tr h="772229">
                <a:tc>
                  <a:txBody>
                    <a:bodyPr/>
                    <a:lstStyle/>
                    <a:p>
                      <a:r>
                        <a:rPr lang="en-US" sz="1400" b="1">
                          <a:latin typeface="Cambria"/>
                          <a:ea typeface="Cambria" charset="0"/>
                          <a:cs typeface="Cambria" charset="0"/>
                        </a:rPr>
                        <a:t>Dividends</a:t>
                      </a:r>
                    </a:p>
                  </a:txBody>
                  <a:tcPr>
                    <a:solidFill>
                      <a:srgbClr val="BFBFBF"/>
                    </a:solidFill>
                  </a:tcPr>
                </a:tc>
                <a:tc>
                  <a:txBody>
                    <a:bodyPr/>
                    <a:lstStyle/>
                    <a:p>
                      <a:r>
                        <a:rPr lang="en-US" sz="1400" baseline="0">
                          <a:latin typeface="Cambria"/>
                          <a:ea typeface="Cambria" charset="0"/>
                          <a:cs typeface="Cambria" charset="0"/>
                        </a:rPr>
                        <a:t>&gt; Industry Average</a:t>
                      </a:r>
                    </a:p>
                  </a:txBody>
                  <a:tcPr>
                    <a:solidFill>
                      <a:srgbClr val="D8D8D8"/>
                    </a:solidFill>
                  </a:tcPr>
                </a:tc>
                <a:extLst>
                  <a:ext uri="{0D108BD9-81ED-4DB2-BD59-A6C34878D82A}">
                    <a16:rowId xmlns="" xmlns:a16="http://schemas.microsoft.com/office/drawing/2014/main" val="10003"/>
                  </a:ext>
                </a:extLst>
              </a:tr>
              <a:tr h="793386">
                <a:tc>
                  <a:txBody>
                    <a:bodyPr/>
                    <a:lstStyle/>
                    <a:p>
                      <a:r>
                        <a:rPr lang="en-US" sz="1400" b="1">
                          <a:latin typeface="Cambria"/>
                          <a:ea typeface="Cambria" charset="0"/>
                          <a:cs typeface="Cambria" charset="0"/>
                        </a:rPr>
                        <a:t>Free Cash Flow</a:t>
                      </a:r>
                    </a:p>
                  </a:txBody>
                  <a:tcPr>
                    <a:solidFill>
                      <a:srgbClr val="BFBFBF"/>
                    </a:solidFill>
                  </a:tcPr>
                </a:tc>
                <a:tc>
                  <a:txBody>
                    <a:bodyPr/>
                    <a:lstStyle/>
                    <a:p>
                      <a:r>
                        <a:rPr lang="en-US" sz="1400">
                          <a:latin typeface="Cambria"/>
                          <a:ea typeface="Cambria" charset="0"/>
                          <a:cs typeface="Cambria" charset="0"/>
                        </a:rPr>
                        <a:t>Positive</a:t>
                      </a:r>
                    </a:p>
                  </a:txBody>
                  <a:tcPr>
                    <a:solidFill>
                      <a:srgbClr val="D8D8D8"/>
                    </a:solid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29349646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32C9ADE7-C4D2-42B3-949D-1571D7409A77}"/>
              </a:ext>
            </a:extLst>
          </p:cNvPr>
          <p:cNvSpPr>
            <a:spLocks noGrp="1"/>
          </p:cNvSpPr>
          <p:nvPr>
            <p:ph type="sldNum" sz="quarter" idx="12"/>
          </p:nvPr>
        </p:nvSpPr>
        <p:spPr/>
        <p:txBody>
          <a:bodyPr/>
          <a:lstStyle/>
          <a:p>
            <a:fld id="{C4C5411A-C02D-49EF-A313-6C2D6A9C6A32}" type="slidenum">
              <a:rPr lang="en-US" smtClean="0">
                <a:solidFill>
                  <a:prstClr val="black"/>
                </a:solidFill>
              </a:rPr>
              <a:pPr/>
              <a:t>35</a:t>
            </a:fld>
            <a:endParaRPr lang="en-US">
              <a:solidFill>
                <a:prstClr val="black"/>
              </a:solidFill>
            </a:endParaRPr>
          </a:p>
        </p:txBody>
      </p:sp>
      <p:sp>
        <p:nvSpPr>
          <p:cNvPr id="8" name="Content Placeholder 7">
            <a:extLst>
              <a:ext uri="{FF2B5EF4-FFF2-40B4-BE49-F238E27FC236}">
                <a16:creationId xmlns="" xmlns:a16="http://schemas.microsoft.com/office/drawing/2014/main" id="{E932754A-0B48-4A6C-AECE-91DA2682FCEE}"/>
              </a:ext>
            </a:extLst>
          </p:cNvPr>
          <p:cNvSpPr>
            <a:spLocks noGrp="1"/>
          </p:cNvSpPr>
          <p:nvPr>
            <p:ph idx="1"/>
          </p:nvPr>
        </p:nvSpPr>
        <p:spPr>
          <a:xfrm>
            <a:off x="914400" y="2880235"/>
            <a:ext cx="5373757" cy="3256281"/>
          </a:xfrm>
        </p:spPr>
        <p:txBody>
          <a:bodyPr anchor="t">
            <a:noAutofit/>
          </a:bodyPr>
          <a:lstStyle/>
          <a:p>
            <a:pPr marL="0" indent="0">
              <a:buNone/>
            </a:pPr>
            <a:r>
              <a:rPr lang="en-US" sz="1700">
                <a:solidFill>
                  <a:srgbClr val="26282A"/>
                </a:solidFill>
                <a:latin typeface="Calibri"/>
                <a:ea typeface="ＭＳ Ｐゴシック"/>
              </a:rPr>
              <a:t>Baker Hughes and GE's oil and gas division offer a solution set that the combined company likes to describe as "</a:t>
            </a:r>
            <a:r>
              <a:rPr lang="en-US" sz="1700" err="1">
                <a:solidFill>
                  <a:srgbClr val="26282A"/>
                </a:solidFill>
                <a:latin typeface="Calibri"/>
                <a:ea typeface="ＭＳ Ｐゴシック"/>
              </a:rPr>
              <a:t>fullstream</a:t>
            </a:r>
            <a:r>
              <a:rPr lang="en-US" sz="1700">
                <a:solidFill>
                  <a:srgbClr val="26282A"/>
                </a:solidFill>
                <a:latin typeface="Calibri"/>
                <a:ea typeface="ＭＳ Ｐゴシック"/>
              </a:rPr>
              <a:t>." That means it can step in to help companies across the energy value chain, from upstream drilling activities (around 60% of revenues) through the midstream assets (25%), like pipelines, that move oil and gas, and all the way to the downstream businesses (5%) that refine them into usable products like gasoline and chemicals ("other" makes up the remainder of revenues).</a:t>
            </a:r>
            <a:endParaRPr lang="en-US" sz="2800">
              <a:solidFill>
                <a:srgbClr val="26282A"/>
              </a:solidFill>
              <a:latin typeface="Calibri"/>
              <a:ea typeface="ＭＳ Ｐゴシック"/>
            </a:endParaRPr>
          </a:p>
          <a:p>
            <a:pPr marL="0" indent="0">
              <a:buNone/>
            </a:pPr>
            <a:r>
              <a:rPr lang="en-US" sz="1700">
                <a:latin typeface="Calibri"/>
                <a:cs typeface="Helvetica"/>
              </a:rPr>
              <a:t>As of December 2018 Baker Hughes is 50.4% owned by General Electric Company and 49.6% publicly traded.</a:t>
            </a:r>
            <a:endParaRPr lang="en-US" sz="2800"/>
          </a:p>
          <a:p>
            <a:pPr marL="0" indent="0">
              <a:buNone/>
            </a:pPr>
            <a:endParaRPr lang="en-US" sz="2800">
              <a:latin typeface="Calibri"/>
              <a:ea typeface="ＭＳ Ｐゴシック"/>
            </a:endParaRPr>
          </a:p>
        </p:txBody>
      </p:sp>
      <p:sp>
        <p:nvSpPr>
          <p:cNvPr id="11" name="Title 10">
            <a:extLst>
              <a:ext uri="{FF2B5EF4-FFF2-40B4-BE49-F238E27FC236}">
                <a16:creationId xmlns="" xmlns:a16="http://schemas.microsoft.com/office/drawing/2014/main" id="{7B0AD4D6-3508-4C7C-9204-0F75E93C63B8}"/>
              </a:ext>
            </a:extLst>
          </p:cNvPr>
          <p:cNvSpPr>
            <a:spLocks noGrp="1"/>
          </p:cNvSpPr>
          <p:nvPr>
            <p:ph type="title"/>
          </p:nvPr>
        </p:nvSpPr>
        <p:spPr/>
        <p:txBody>
          <a:bodyPr anchor="t">
            <a:noAutofit/>
          </a:bodyPr>
          <a:lstStyle/>
          <a:p>
            <a:r>
              <a:rPr lang="en-US" sz="2600">
                <a:latin typeface="Cambria"/>
                <a:cs typeface="Arial"/>
              </a:rPr>
              <a:t>BAKER HUGHES (BHGE)</a:t>
            </a:r>
          </a:p>
        </p:txBody>
      </p:sp>
      <p:graphicFrame>
        <p:nvGraphicFramePr>
          <p:cNvPr id="14" name="Shape 377">
            <a:extLst>
              <a:ext uri="{FF2B5EF4-FFF2-40B4-BE49-F238E27FC236}">
                <a16:creationId xmlns="" xmlns:a16="http://schemas.microsoft.com/office/drawing/2014/main" id="{E26D0E09-C3F7-41EC-B7DD-0154A9EC3877}"/>
              </a:ext>
            </a:extLst>
          </p:cNvPr>
          <p:cNvGraphicFramePr/>
          <p:nvPr>
            <p:extLst>
              <p:ext uri="{D42A27DB-BD31-4B8C-83A1-F6EECF244321}">
                <p14:modId xmlns:p14="http://schemas.microsoft.com/office/powerpoint/2010/main" val="2765523953"/>
              </p:ext>
            </p:extLst>
          </p:nvPr>
        </p:nvGraphicFramePr>
        <p:xfrm>
          <a:off x="894521" y="1325217"/>
          <a:ext cx="4597703" cy="1417376"/>
        </p:xfrm>
        <a:graphic>
          <a:graphicData uri="http://schemas.openxmlformats.org/drawingml/2006/table">
            <a:tbl>
              <a:tblPr firstRow="1" bandRow="1">
                <a:tableStyleId>{5940675A-B579-460E-94D1-54222C63F5DA}</a:tableStyleId>
              </a:tblPr>
              <a:tblGrid>
                <a:gridCol w="3158434">
                  <a:extLst>
                    <a:ext uri="{9D8B030D-6E8A-4147-A177-3AD203B41FA5}">
                      <a16:colId xmlns="" xmlns:a16="http://schemas.microsoft.com/office/drawing/2014/main" val="20000"/>
                    </a:ext>
                  </a:extLst>
                </a:gridCol>
                <a:gridCol w="1439269">
                  <a:extLst>
                    <a:ext uri="{9D8B030D-6E8A-4147-A177-3AD203B41FA5}">
                      <a16:colId xmlns="" xmlns:a16="http://schemas.microsoft.com/office/drawing/2014/main" val="430479467"/>
                    </a:ext>
                  </a:extLst>
                </a:gridCol>
              </a:tblGrid>
              <a:tr h="249510">
                <a:tc>
                  <a:txBody>
                    <a:bodyPr/>
                    <a:lstStyle/>
                    <a:p>
                      <a:pPr marL="0" marR="0" lvl="0" indent="0" algn="r">
                        <a:lnSpc>
                          <a:spcPct val="100000"/>
                        </a:lnSpc>
                        <a:spcBef>
                          <a:spcPts val="0"/>
                        </a:spcBef>
                        <a:spcAft>
                          <a:spcPts val="0"/>
                        </a:spcAft>
                        <a:buNone/>
                      </a:pPr>
                      <a:r>
                        <a:rPr lang="en-US" sz="1500">
                          <a:latin typeface="Cambria"/>
                        </a:rPr>
                        <a:t>Date Purchased:</a:t>
                      </a:r>
                    </a:p>
                  </a:txBody>
                  <a:tcPr marL="121933" marR="121933" marT="60967" marB="60967" anchor="ctr">
                    <a:noFill/>
                  </a:tcPr>
                </a:tc>
                <a:tc>
                  <a:txBody>
                    <a:bodyPr/>
                    <a:lstStyle/>
                    <a:p>
                      <a:pPr marL="0" lvl="0" indent="0" algn="l">
                        <a:lnSpc>
                          <a:spcPct val="100000"/>
                        </a:lnSpc>
                        <a:spcBef>
                          <a:spcPts val="0"/>
                        </a:spcBef>
                        <a:spcAft>
                          <a:spcPts val="0"/>
                        </a:spcAft>
                        <a:buNone/>
                      </a:pPr>
                      <a:r>
                        <a:rPr lang="en-US" sz="1500">
                          <a:latin typeface="Cambria"/>
                        </a:rPr>
                        <a:t>06/03/2019</a:t>
                      </a:r>
                    </a:p>
                  </a:txBody>
                  <a:tcPr marL="121933" marR="121933" marT="60967" marB="60967" anchor="ctr">
                    <a:noFill/>
                  </a:tcPr>
                </a:tc>
                <a:extLst>
                  <a:ext uri="{0D108BD9-81ED-4DB2-BD59-A6C34878D82A}">
                    <a16:rowId xmlns="" xmlns:a16="http://schemas.microsoft.com/office/drawing/2014/main" val="10000"/>
                  </a:ext>
                </a:extLst>
              </a:tr>
              <a:tr h="249510">
                <a:tc>
                  <a:txBody>
                    <a:bodyPr/>
                    <a:lstStyle/>
                    <a:p>
                      <a:pPr marL="0" lvl="0" indent="0" algn="r">
                        <a:lnSpc>
                          <a:spcPct val="100000"/>
                        </a:lnSpc>
                        <a:spcBef>
                          <a:spcPts val="0"/>
                        </a:spcBef>
                        <a:spcAft>
                          <a:spcPts val="0"/>
                        </a:spcAft>
                        <a:buNone/>
                      </a:pPr>
                      <a:r>
                        <a:rPr lang="en-US" sz="1500">
                          <a:latin typeface="Cambria"/>
                        </a:rPr>
                        <a:t>Number of Shares:</a:t>
                      </a:r>
                    </a:p>
                  </a:txBody>
                  <a:tcPr marL="121933" marR="121933" marT="60967" marB="60967" anchor="ctr">
                    <a:noFill/>
                  </a:tcPr>
                </a:tc>
                <a:tc>
                  <a:txBody>
                    <a:bodyPr/>
                    <a:lstStyle/>
                    <a:p>
                      <a:pPr marL="0" lvl="0" indent="0" algn="l">
                        <a:lnSpc>
                          <a:spcPct val="100000"/>
                        </a:lnSpc>
                        <a:spcBef>
                          <a:spcPts val="0"/>
                        </a:spcBef>
                        <a:spcAft>
                          <a:spcPts val="0"/>
                        </a:spcAft>
                        <a:buNone/>
                      </a:pPr>
                      <a:r>
                        <a:rPr lang="en-US" sz="1500">
                          <a:latin typeface="Cambria"/>
                        </a:rPr>
                        <a:t>500.00</a:t>
                      </a:r>
                    </a:p>
                  </a:txBody>
                  <a:tcPr marL="121933" marR="121933" marT="60967" marB="60967" anchor="ctr">
                    <a:noFill/>
                  </a:tcPr>
                </a:tc>
                <a:extLst>
                  <a:ext uri="{0D108BD9-81ED-4DB2-BD59-A6C34878D82A}">
                    <a16:rowId xmlns="" xmlns:a16="http://schemas.microsoft.com/office/drawing/2014/main" val="2392215025"/>
                  </a:ext>
                </a:extLst>
              </a:tr>
              <a:tr h="249510">
                <a:tc>
                  <a:txBody>
                    <a:bodyPr/>
                    <a:lstStyle/>
                    <a:p>
                      <a:pPr marL="0" lvl="0" indent="0" algn="r">
                        <a:lnSpc>
                          <a:spcPct val="100000"/>
                        </a:lnSpc>
                        <a:spcBef>
                          <a:spcPts val="0"/>
                        </a:spcBef>
                        <a:spcAft>
                          <a:spcPts val="0"/>
                        </a:spcAft>
                        <a:buNone/>
                      </a:pPr>
                      <a:r>
                        <a:rPr lang="en-US" sz="1500">
                          <a:latin typeface="Cambria"/>
                        </a:rPr>
                        <a:t>Price/Share at time of purchase:</a:t>
                      </a:r>
                    </a:p>
                  </a:txBody>
                  <a:tcPr marL="121933" marR="121933" marT="60967" marB="60967" anchor="ctr">
                    <a:noFill/>
                  </a:tcPr>
                </a:tc>
                <a:tc>
                  <a:txBody>
                    <a:bodyPr/>
                    <a:lstStyle/>
                    <a:p>
                      <a:pPr marL="0" lvl="0" indent="0" algn="l">
                        <a:lnSpc>
                          <a:spcPct val="100000"/>
                        </a:lnSpc>
                        <a:spcBef>
                          <a:spcPts val="0"/>
                        </a:spcBef>
                        <a:spcAft>
                          <a:spcPts val="0"/>
                        </a:spcAft>
                        <a:buNone/>
                      </a:pPr>
                      <a:r>
                        <a:rPr lang="en-US" sz="1500">
                          <a:latin typeface="Cambria"/>
                        </a:rPr>
                        <a:t>$21.77</a:t>
                      </a:r>
                    </a:p>
                  </a:txBody>
                  <a:tcPr marL="121933" marR="121933" marT="60967" marB="60967" anchor="ctr">
                    <a:noFill/>
                  </a:tcPr>
                </a:tc>
                <a:extLst>
                  <a:ext uri="{0D108BD9-81ED-4DB2-BD59-A6C34878D82A}">
                    <a16:rowId xmlns="" xmlns:a16="http://schemas.microsoft.com/office/drawing/2014/main" val="2473105344"/>
                  </a:ext>
                </a:extLst>
              </a:tr>
              <a:tr h="257307">
                <a:tc>
                  <a:txBody>
                    <a:bodyPr/>
                    <a:lstStyle/>
                    <a:p>
                      <a:pPr marL="0" lvl="0" indent="0" algn="r">
                        <a:lnSpc>
                          <a:spcPct val="100000"/>
                        </a:lnSpc>
                        <a:spcBef>
                          <a:spcPts val="0"/>
                        </a:spcBef>
                        <a:spcAft>
                          <a:spcPts val="0"/>
                        </a:spcAft>
                        <a:buNone/>
                      </a:pPr>
                      <a:r>
                        <a:rPr lang="en-US" sz="1500">
                          <a:latin typeface="Cambria"/>
                        </a:rPr>
                        <a:t>Market Value at Purchase:</a:t>
                      </a:r>
                    </a:p>
                  </a:txBody>
                  <a:tcPr marL="121933" marR="121933" marT="60967" marB="60967" anchor="ctr">
                    <a:noFill/>
                  </a:tcPr>
                </a:tc>
                <a:tc>
                  <a:txBody>
                    <a:bodyPr/>
                    <a:lstStyle/>
                    <a:p>
                      <a:pPr marL="0" lvl="0" indent="0" algn="l">
                        <a:lnSpc>
                          <a:spcPct val="100000"/>
                        </a:lnSpc>
                        <a:spcBef>
                          <a:spcPts val="0"/>
                        </a:spcBef>
                        <a:spcAft>
                          <a:spcPts val="0"/>
                        </a:spcAft>
                        <a:buNone/>
                      </a:pPr>
                      <a:r>
                        <a:rPr lang="en-US" sz="1600">
                          <a:latin typeface="Cambria"/>
                        </a:rPr>
                        <a:t>$10,885.00</a:t>
                      </a:r>
                    </a:p>
                  </a:txBody>
                  <a:tcPr marL="121933" marR="121933" marT="60967" marB="60967" anchor="ctr">
                    <a:noFill/>
                  </a:tcPr>
                </a:tc>
                <a:extLst>
                  <a:ext uri="{0D108BD9-81ED-4DB2-BD59-A6C34878D82A}">
                    <a16:rowId xmlns="" xmlns:a16="http://schemas.microsoft.com/office/drawing/2014/main" val="442289391"/>
                  </a:ext>
                </a:extLst>
              </a:tr>
            </a:tbl>
          </a:graphicData>
        </a:graphic>
      </p:graphicFrame>
      <p:graphicFrame>
        <p:nvGraphicFramePr>
          <p:cNvPr id="2" name="Shape 377">
            <a:extLst>
              <a:ext uri="{FF2B5EF4-FFF2-40B4-BE49-F238E27FC236}">
                <a16:creationId xmlns="" xmlns:a16="http://schemas.microsoft.com/office/drawing/2014/main" id="{529BAED9-B055-4FD9-807F-9CDD12089A55}"/>
              </a:ext>
            </a:extLst>
          </p:cNvPr>
          <p:cNvGraphicFramePr/>
          <p:nvPr>
            <p:extLst>
              <p:ext uri="{D42A27DB-BD31-4B8C-83A1-F6EECF244321}">
                <p14:modId xmlns:p14="http://schemas.microsoft.com/office/powerpoint/2010/main" val="1750141918"/>
              </p:ext>
            </p:extLst>
          </p:nvPr>
        </p:nvGraphicFramePr>
        <p:xfrm>
          <a:off x="9878612" y="1324526"/>
          <a:ext cx="1959097" cy="4008780"/>
        </p:xfrm>
        <a:graphic>
          <a:graphicData uri="http://schemas.openxmlformats.org/drawingml/2006/table">
            <a:tbl>
              <a:tblPr firstRow="1" bandRow="1">
                <a:noFill/>
              </a:tblPr>
              <a:tblGrid>
                <a:gridCol w="1959097">
                  <a:extLst>
                    <a:ext uri="{9D8B030D-6E8A-4147-A177-3AD203B41FA5}">
                      <a16:colId xmlns="" xmlns:a16="http://schemas.microsoft.com/office/drawing/2014/main" val="20001"/>
                    </a:ext>
                  </a:extLst>
                </a:gridCol>
              </a:tblGrid>
              <a:tr h="805111">
                <a:tc>
                  <a:txBody>
                    <a:bodyPr/>
                    <a:lstStyle/>
                    <a:p>
                      <a:pPr algn="ctr">
                        <a:buNone/>
                      </a:pPr>
                      <a:r>
                        <a:rPr lang="en-US" b="1">
                          <a:solidFill>
                            <a:srgbClr val="C00000"/>
                          </a:solidFill>
                        </a:rPr>
                        <a:t>BHGE</a:t>
                      </a:r>
                    </a:p>
                  </a:txBody>
                  <a:tcPr>
                    <a:solidFill>
                      <a:schemeClr val="bg1"/>
                    </a:solidFill>
                  </a:tcPr>
                </a:tc>
                <a:extLst>
                  <a:ext uri="{0D108BD9-81ED-4DB2-BD59-A6C34878D82A}">
                    <a16:rowId xmlns="" xmlns:a16="http://schemas.microsoft.com/office/drawing/2014/main" val="10000"/>
                  </a:ext>
                </a:extLst>
              </a:tr>
              <a:tr h="821884">
                <a:tc>
                  <a:txBody>
                    <a:bodyPr/>
                    <a:lstStyle/>
                    <a:p>
                      <a:r>
                        <a:rPr lang="en-US" sz="1400" b="1" baseline="0">
                          <a:latin typeface="Cambria"/>
                          <a:ea typeface="Cambria" charset="0"/>
                          <a:cs typeface="Cambria" charset="0"/>
                        </a:rPr>
                        <a:t>0.4 </a:t>
                      </a:r>
                      <a:r>
                        <a:rPr lang="en-US" sz="1400" b="1" i="1" baseline="0">
                          <a:latin typeface="Cambria"/>
                          <a:ea typeface="Cambria" charset="0"/>
                          <a:cs typeface="Cambria" charset="0"/>
                        </a:rPr>
                        <a:t>(</a:t>
                      </a:r>
                      <a:r>
                        <a:rPr lang="en-US" sz="1400" b="1" i="1" baseline="0" err="1">
                          <a:latin typeface="Cambria"/>
                          <a:ea typeface="Cambria" charset="0"/>
                          <a:cs typeface="Cambria" charset="0"/>
                        </a:rPr>
                        <a:t>IndAvg</a:t>
                      </a:r>
                      <a:r>
                        <a:rPr lang="en-US" sz="1400" b="1" i="1" baseline="0">
                          <a:latin typeface="Cambria"/>
                          <a:ea typeface="Cambria" charset="0"/>
                          <a:cs typeface="Cambria" charset="0"/>
                        </a:rPr>
                        <a:t> 1.1)</a:t>
                      </a:r>
                    </a:p>
                  </a:txBody>
                  <a:tcPr>
                    <a:solidFill>
                      <a:srgbClr val="D8D8D8"/>
                    </a:solidFill>
                  </a:tcPr>
                </a:tc>
                <a:extLst>
                  <a:ext uri="{0D108BD9-81ED-4DB2-BD59-A6C34878D82A}">
                    <a16:rowId xmlns="" xmlns:a16="http://schemas.microsoft.com/office/drawing/2014/main" val="10001"/>
                  </a:ext>
                </a:extLst>
              </a:tr>
              <a:tr h="821884">
                <a:tc>
                  <a:txBody>
                    <a:bodyPr/>
                    <a:lstStyle/>
                    <a:p>
                      <a:r>
                        <a:rPr lang="en-US" sz="1400" b="1">
                          <a:latin typeface="Cambria"/>
                          <a:ea typeface="Cambria" charset="0"/>
                          <a:cs typeface="Cambria" charset="0"/>
                        </a:rPr>
                        <a:t>1.4 </a:t>
                      </a:r>
                      <a:r>
                        <a:rPr lang="en-US" sz="1400" b="1" i="1" u="none" strike="noStrike" noProof="0">
                          <a:latin typeface="Cambria"/>
                        </a:rPr>
                        <a:t>(IndAvg 1.4)</a:t>
                      </a:r>
                      <a:endParaRPr lang="en-US" sz="1400" b="1">
                        <a:latin typeface="Cambria"/>
                        <a:ea typeface="Cambria" charset="0"/>
                        <a:cs typeface="Cambria" charset="0"/>
                      </a:endParaRPr>
                    </a:p>
                  </a:txBody>
                  <a:tcPr>
                    <a:solidFill>
                      <a:srgbClr val="D8D8D8"/>
                    </a:solidFill>
                  </a:tcPr>
                </a:tc>
                <a:extLst>
                  <a:ext uri="{0D108BD9-81ED-4DB2-BD59-A6C34878D82A}">
                    <a16:rowId xmlns="" xmlns:a16="http://schemas.microsoft.com/office/drawing/2014/main" val="10002"/>
                  </a:ext>
                </a:extLst>
              </a:tr>
              <a:tr h="771564">
                <a:tc>
                  <a:txBody>
                    <a:bodyPr/>
                    <a:lstStyle/>
                    <a:p>
                      <a:r>
                        <a:rPr lang="en-US" sz="1400" b="1" baseline="0">
                          <a:latin typeface="Cambria"/>
                          <a:ea typeface="Cambria" charset="0"/>
                          <a:cs typeface="Cambria" charset="0"/>
                        </a:rPr>
                        <a:t>3.1% </a:t>
                      </a:r>
                      <a:r>
                        <a:rPr lang="en-US" sz="1400" b="1" i="1" u="none" strike="noStrike" baseline="0" noProof="0">
                          <a:latin typeface="Cambria"/>
                        </a:rPr>
                        <a:t>(</a:t>
                      </a:r>
                      <a:r>
                        <a:rPr lang="en-US" sz="1400" b="1" i="1" u="none" strike="noStrike" baseline="0" noProof="0" err="1">
                          <a:latin typeface="Cambria"/>
                        </a:rPr>
                        <a:t>IndAvg</a:t>
                      </a:r>
                      <a:r>
                        <a:rPr lang="en-US" sz="1400" b="1" i="1" u="none" strike="noStrike" baseline="0" noProof="0">
                          <a:latin typeface="Cambria"/>
                        </a:rPr>
                        <a:t> 3.0%)</a:t>
                      </a:r>
                      <a:endParaRPr lang="en-US" sz="1400" b="1" baseline="0">
                        <a:latin typeface="Cambria"/>
                        <a:ea typeface="Cambria" charset="0"/>
                        <a:cs typeface="Cambria" charset="0"/>
                      </a:endParaRPr>
                    </a:p>
                  </a:txBody>
                  <a:tcPr>
                    <a:solidFill>
                      <a:srgbClr val="D8D8D8"/>
                    </a:solidFill>
                  </a:tcPr>
                </a:tc>
                <a:extLst>
                  <a:ext uri="{0D108BD9-81ED-4DB2-BD59-A6C34878D82A}">
                    <a16:rowId xmlns="" xmlns:a16="http://schemas.microsoft.com/office/drawing/2014/main" val="10003"/>
                  </a:ext>
                </a:extLst>
              </a:tr>
              <a:tr h="788337">
                <a:tc>
                  <a:txBody>
                    <a:bodyPr/>
                    <a:lstStyle/>
                    <a:p>
                      <a:r>
                        <a:rPr lang="en-US" sz="1400" b="1">
                          <a:latin typeface="Cambria"/>
                          <a:ea typeface="Cambria" charset="0"/>
                          <a:cs typeface="Cambria" charset="0"/>
                        </a:rPr>
                        <a:t>YES</a:t>
                      </a:r>
                    </a:p>
                  </a:txBody>
                  <a:tcPr>
                    <a:solidFill>
                      <a:srgbClr val="D8D8D8"/>
                    </a:solidFill>
                  </a:tcPr>
                </a:tc>
                <a:extLst>
                  <a:ext uri="{0D108BD9-81ED-4DB2-BD59-A6C34878D82A}">
                    <a16:rowId xmlns="" xmlns:a16="http://schemas.microsoft.com/office/drawing/2014/main" val="10004"/>
                  </a:ext>
                </a:extLst>
              </a:tr>
            </a:tbl>
          </a:graphicData>
        </a:graphic>
      </p:graphicFrame>
      <p:graphicFrame>
        <p:nvGraphicFramePr>
          <p:cNvPr id="3" name="Shape 377">
            <a:extLst>
              <a:ext uri="{FF2B5EF4-FFF2-40B4-BE49-F238E27FC236}">
                <a16:creationId xmlns="" xmlns:a16="http://schemas.microsoft.com/office/drawing/2014/main" id="{C9FF5F7D-FA28-4B1E-A767-FBA7CA69ADB8}"/>
              </a:ext>
            </a:extLst>
          </p:cNvPr>
          <p:cNvGraphicFramePr/>
          <p:nvPr/>
        </p:nvGraphicFramePr>
        <p:xfrm>
          <a:off x="6090698" y="1313483"/>
          <a:ext cx="3515522" cy="4019824"/>
        </p:xfrm>
        <a:graphic>
          <a:graphicData uri="http://schemas.openxmlformats.org/drawingml/2006/table">
            <a:tbl>
              <a:tblPr firstRow="1" bandRow="1">
                <a:noFill/>
              </a:tblPr>
              <a:tblGrid>
                <a:gridCol w="1171841">
                  <a:extLst>
                    <a:ext uri="{9D8B030D-6E8A-4147-A177-3AD203B41FA5}">
                      <a16:colId xmlns="" xmlns:a16="http://schemas.microsoft.com/office/drawing/2014/main" val="20000"/>
                    </a:ext>
                  </a:extLst>
                </a:gridCol>
                <a:gridCol w="2343681">
                  <a:extLst>
                    <a:ext uri="{9D8B030D-6E8A-4147-A177-3AD203B41FA5}">
                      <a16:colId xmlns="" xmlns:a16="http://schemas.microsoft.com/office/drawing/2014/main" val="20001"/>
                    </a:ext>
                  </a:extLst>
                </a:gridCol>
              </a:tblGrid>
              <a:tr h="803965">
                <a:tc gridSpan="2">
                  <a:txBody>
                    <a:bodyPr/>
                    <a:lstStyle/>
                    <a:p>
                      <a:pPr marL="0" marR="0" lvl="0" indent="0" algn="ctr" defTabSz="1219170" rtl="0" eaLnBrk="1" fontAlgn="auto" latinLnBrk="0" hangingPunct="1">
                        <a:lnSpc>
                          <a:spcPct val="100000"/>
                        </a:lnSpc>
                        <a:spcBef>
                          <a:spcPts val="0"/>
                        </a:spcBef>
                        <a:spcAft>
                          <a:spcPts val="0"/>
                        </a:spcAft>
                        <a:buClrTx/>
                        <a:buSzPct val="25000"/>
                        <a:buFontTx/>
                        <a:buNone/>
                        <a:tabLst/>
                        <a:defRPr/>
                      </a:pPr>
                      <a:r>
                        <a:rPr lang="en-US" sz="2000">
                          <a:solidFill>
                            <a:schemeClr val="bg1"/>
                          </a:solidFill>
                          <a:latin typeface="Cambria"/>
                          <a:ea typeface="Cambria" charset="0"/>
                          <a:cs typeface="Cambria" charset="0"/>
                        </a:rPr>
                        <a:t>BUY CRITERIA</a:t>
                      </a:r>
                    </a:p>
                  </a:txBody>
                  <a:tcPr marL="121933" marR="121933" marT="60967" marB="60967" anchor="ctr">
                    <a:lnL w="12700" cap="flat" cmpd="sng">
                      <a:solidFill>
                        <a:srgbClr val="436C3C"/>
                      </a:solidFill>
                      <a:prstDash val="solid"/>
                      <a:round/>
                      <a:headEnd type="none" w="med" len="med"/>
                      <a:tailEnd type="none" w="med" len="med"/>
                    </a:lnL>
                    <a:lnR w="12700" cap="flat" cmpd="sng">
                      <a:solidFill>
                        <a:srgbClr val="436C3C"/>
                      </a:solidFill>
                      <a:prstDash val="solid"/>
                      <a:round/>
                      <a:headEnd type="none" w="med" len="med"/>
                      <a:tailEnd type="none" w="med" len="med"/>
                    </a:lnR>
                    <a:lnT w="12700" cap="flat" cmpd="sng">
                      <a:solidFill>
                        <a:srgbClr val="436C3C"/>
                      </a:solidFill>
                      <a:prstDash val="solid"/>
                      <a:round/>
                      <a:headEnd type="none" w="med" len="med"/>
                      <a:tailEnd type="none" w="med" len="med"/>
                    </a:lnT>
                    <a:lnB w="12700" cap="flat" cmpd="sng" algn="ctr">
                      <a:solidFill>
                        <a:srgbClr val="436C3C"/>
                      </a:solidFill>
                      <a:prstDash val="solid"/>
                      <a:round/>
                      <a:headEnd type="none" w="med" len="med"/>
                      <a:tailEnd type="none" w="med" len="med"/>
                    </a:lnB>
                    <a:solidFill>
                      <a:srgbClr val="005A3C"/>
                    </a:solidFill>
                  </a:tcPr>
                </a:tc>
                <a:tc hMerge="1">
                  <a:txBody>
                    <a:bodyPr/>
                    <a:lstStyle/>
                    <a:p>
                      <a:endParaRPr lang="en-US"/>
                    </a:p>
                  </a:txBody>
                  <a:tcPr/>
                </a:tc>
                <a:extLst>
                  <a:ext uri="{0D108BD9-81ED-4DB2-BD59-A6C34878D82A}">
                    <a16:rowId xmlns="" xmlns:a16="http://schemas.microsoft.com/office/drawing/2014/main" val="10000"/>
                  </a:ext>
                </a:extLst>
              </a:tr>
              <a:tr h="825122">
                <a:tc>
                  <a:txBody>
                    <a:bodyPr/>
                    <a:lstStyle/>
                    <a:p>
                      <a:r>
                        <a:rPr lang="en-US" sz="1400" b="1">
                          <a:latin typeface="Cambria"/>
                          <a:ea typeface="Cambria" charset="0"/>
                          <a:cs typeface="Cambria" charset="0"/>
                        </a:rPr>
                        <a:t>Price/Sales</a:t>
                      </a:r>
                    </a:p>
                  </a:txBody>
                  <a:tcPr>
                    <a:lnT w="12700" cap="flat" cmpd="sng">
                      <a:solidFill>
                        <a:srgbClr val="436C3C"/>
                      </a:solidFill>
                      <a:prstDash val="solid"/>
                      <a:round/>
                      <a:headEnd type="none" w="med" len="med"/>
                      <a:tailEnd type="none" w="med" len="med"/>
                    </a:lnT>
                    <a:solidFill>
                      <a:srgbClr val="BFBFBF"/>
                    </a:solidFill>
                  </a:tcPr>
                </a:tc>
                <a:tc>
                  <a:txBody>
                    <a:bodyPr/>
                    <a:lstStyle/>
                    <a:p>
                      <a:r>
                        <a:rPr lang="en-US" sz="1400" baseline="0">
                          <a:latin typeface="Cambria"/>
                          <a:ea typeface="Cambria" charset="0"/>
                          <a:cs typeface="Cambria" charset="0"/>
                        </a:rPr>
                        <a:t>&lt; Industry Average</a:t>
                      </a:r>
                    </a:p>
                  </a:txBody>
                  <a:tcPr>
                    <a:lnT w="12700" cap="flat" cmpd="sng">
                      <a:solidFill>
                        <a:srgbClr val="436C3C"/>
                      </a:solidFill>
                      <a:prstDash val="solid"/>
                      <a:round/>
                      <a:headEnd type="none" w="med" len="med"/>
                      <a:tailEnd type="none" w="med" len="med"/>
                    </a:lnT>
                    <a:solidFill>
                      <a:srgbClr val="D8D8D8"/>
                    </a:solidFill>
                  </a:tcPr>
                </a:tc>
                <a:extLst>
                  <a:ext uri="{0D108BD9-81ED-4DB2-BD59-A6C34878D82A}">
                    <a16:rowId xmlns="" xmlns:a16="http://schemas.microsoft.com/office/drawing/2014/main" val="10001"/>
                  </a:ext>
                </a:extLst>
              </a:tr>
              <a:tr h="825122">
                <a:tc>
                  <a:txBody>
                    <a:bodyPr/>
                    <a:lstStyle/>
                    <a:p>
                      <a:r>
                        <a:rPr lang="en-US" sz="1400" b="1">
                          <a:latin typeface="Cambria"/>
                          <a:ea typeface="Cambria" charset="0"/>
                          <a:cs typeface="Cambria" charset="0"/>
                        </a:rPr>
                        <a:t>Price/Book</a:t>
                      </a:r>
                    </a:p>
                  </a:txBody>
                  <a:tcPr>
                    <a:solidFill>
                      <a:srgbClr val="BFBFBF"/>
                    </a:solidFill>
                  </a:tcPr>
                </a:tc>
                <a:tc>
                  <a:txBody>
                    <a:bodyPr/>
                    <a:lstStyle/>
                    <a:p>
                      <a:r>
                        <a:rPr lang="en-US" sz="1400">
                          <a:latin typeface="Cambria"/>
                          <a:ea typeface="Cambria" charset="0"/>
                          <a:cs typeface="Cambria" charset="0"/>
                        </a:rPr>
                        <a:t>&lt; Industry Average</a:t>
                      </a:r>
                    </a:p>
                  </a:txBody>
                  <a:tcPr>
                    <a:solidFill>
                      <a:srgbClr val="D8D8D8"/>
                    </a:solidFill>
                  </a:tcPr>
                </a:tc>
                <a:extLst>
                  <a:ext uri="{0D108BD9-81ED-4DB2-BD59-A6C34878D82A}">
                    <a16:rowId xmlns="" xmlns:a16="http://schemas.microsoft.com/office/drawing/2014/main" val="10002"/>
                  </a:ext>
                </a:extLst>
              </a:tr>
              <a:tr h="772229">
                <a:tc>
                  <a:txBody>
                    <a:bodyPr/>
                    <a:lstStyle/>
                    <a:p>
                      <a:r>
                        <a:rPr lang="en-US" sz="1400" b="1">
                          <a:latin typeface="Cambria"/>
                          <a:ea typeface="Cambria" charset="0"/>
                          <a:cs typeface="Cambria" charset="0"/>
                        </a:rPr>
                        <a:t>Dividends</a:t>
                      </a:r>
                    </a:p>
                  </a:txBody>
                  <a:tcPr>
                    <a:solidFill>
                      <a:srgbClr val="BFBFBF"/>
                    </a:solidFill>
                  </a:tcPr>
                </a:tc>
                <a:tc>
                  <a:txBody>
                    <a:bodyPr/>
                    <a:lstStyle/>
                    <a:p>
                      <a:r>
                        <a:rPr lang="en-US" sz="1400" baseline="0">
                          <a:latin typeface="Cambria"/>
                          <a:ea typeface="Cambria" charset="0"/>
                          <a:cs typeface="Cambria" charset="0"/>
                        </a:rPr>
                        <a:t>&gt; Industry Average</a:t>
                      </a:r>
                    </a:p>
                  </a:txBody>
                  <a:tcPr>
                    <a:solidFill>
                      <a:srgbClr val="D8D8D8"/>
                    </a:solidFill>
                  </a:tcPr>
                </a:tc>
                <a:extLst>
                  <a:ext uri="{0D108BD9-81ED-4DB2-BD59-A6C34878D82A}">
                    <a16:rowId xmlns="" xmlns:a16="http://schemas.microsoft.com/office/drawing/2014/main" val="10003"/>
                  </a:ext>
                </a:extLst>
              </a:tr>
              <a:tr h="793386">
                <a:tc>
                  <a:txBody>
                    <a:bodyPr/>
                    <a:lstStyle/>
                    <a:p>
                      <a:r>
                        <a:rPr lang="en-US" sz="1400" b="1">
                          <a:latin typeface="Cambria"/>
                          <a:ea typeface="Cambria" charset="0"/>
                          <a:cs typeface="Cambria" charset="0"/>
                        </a:rPr>
                        <a:t>Free Cash Flow</a:t>
                      </a:r>
                    </a:p>
                  </a:txBody>
                  <a:tcPr>
                    <a:solidFill>
                      <a:srgbClr val="BFBFBF"/>
                    </a:solidFill>
                  </a:tcPr>
                </a:tc>
                <a:tc>
                  <a:txBody>
                    <a:bodyPr/>
                    <a:lstStyle/>
                    <a:p>
                      <a:r>
                        <a:rPr lang="en-US" sz="1400">
                          <a:latin typeface="Cambria"/>
                          <a:ea typeface="Cambria" charset="0"/>
                          <a:cs typeface="Cambria" charset="0"/>
                        </a:rPr>
                        <a:t>Positive</a:t>
                      </a:r>
                    </a:p>
                  </a:txBody>
                  <a:tcPr>
                    <a:solidFill>
                      <a:srgbClr val="D8D8D8"/>
                    </a:solid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22897190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32C9ADE7-C4D2-42B3-949D-1571D7409A77}"/>
              </a:ext>
            </a:extLst>
          </p:cNvPr>
          <p:cNvSpPr>
            <a:spLocks noGrp="1"/>
          </p:cNvSpPr>
          <p:nvPr>
            <p:ph type="sldNum" sz="quarter" idx="12"/>
          </p:nvPr>
        </p:nvSpPr>
        <p:spPr/>
        <p:txBody>
          <a:bodyPr/>
          <a:lstStyle/>
          <a:p>
            <a:fld id="{C4C5411A-C02D-49EF-A313-6C2D6A9C6A32}" type="slidenum">
              <a:rPr lang="en-US" smtClean="0">
                <a:solidFill>
                  <a:prstClr val="black"/>
                </a:solidFill>
              </a:rPr>
              <a:pPr/>
              <a:t>36</a:t>
            </a:fld>
            <a:endParaRPr lang="en-US">
              <a:solidFill>
                <a:prstClr val="black"/>
              </a:solidFill>
            </a:endParaRPr>
          </a:p>
        </p:txBody>
      </p:sp>
      <p:sp>
        <p:nvSpPr>
          <p:cNvPr id="8" name="Content Placeholder 7">
            <a:extLst>
              <a:ext uri="{FF2B5EF4-FFF2-40B4-BE49-F238E27FC236}">
                <a16:creationId xmlns="" xmlns:a16="http://schemas.microsoft.com/office/drawing/2014/main" id="{E932754A-0B48-4A6C-AECE-91DA2682FCEE}"/>
              </a:ext>
            </a:extLst>
          </p:cNvPr>
          <p:cNvSpPr>
            <a:spLocks noGrp="1"/>
          </p:cNvSpPr>
          <p:nvPr>
            <p:ph idx="1"/>
          </p:nvPr>
        </p:nvSpPr>
        <p:spPr>
          <a:xfrm>
            <a:off x="914400" y="3038386"/>
            <a:ext cx="4611757" cy="3256281"/>
          </a:xfrm>
        </p:spPr>
        <p:txBody>
          <a:bodyPr anchor="t">
            <a:normAutofit/>
          </a:bodyPr>
          <a:lstStyle/>
          <a:p>
            <a:pPr marL="0" indent="0">
              <a:buNone/>
            </a:pPr>
            <a:r>
              <a:rPr lang="en-US" sz="1800">
                <a:latin typeface="Calibri"/>
                <a:cs typeface="Arial"/>
              </a:rPr>
              <a:t>Ford currently stands with a dividend yield approximately 3X that of its peers and is attractively priced for an overall value strategy . From a product offering perspective, Ford is positioned as number one in high end trucks. With the continued lull in fuel costs, we anticipate </a:t>
            </a:r>
            <a:r>
              <a:rPr lang="en-US" sz="2650">
                <a:cs typeface="Arial"/>
              </a:rPr>
              <a:t> </a:t>
            </a:r>
            <a:r>
              <a:rPr lang="en-US" sz="1800">
                <a:latin typeface="Calibri"/>
                <a:cs typeface="Arial"/>
              </a:rPr>
              <a:t>the SUV and the truck market to continue to show strength, and for Ford to thus be well positioned to capitalize on this market trend . </a:t>
            </a:r>
            <a:endParaRPr lang="en-US">
              <a:cs typeface="Arial"/>
            </a:endParaRPr>
          </a:p>
        </p:txBody>
      </p:sp>
      <p:sp>
        <p:nvSpPr>
          <p:cNvPr id="11" name="Title 10">
            <a:extLst>
              <a:ext uri="{FF2B5EF4-FFF2-40B4-BE49-F238E27FC236}">
                <a16:creationId xmlns="" xmlns:a16="http://schemas.microsoft.com/office/drawing/2014/main" id="{7B0AD4D6-3508-4C7C-9204-0F75E93C63B8}"/>
              </a:ext>
            </a:extLst>
          </p:cNvPr>
          <p:cNvSpPr>
            <a:spLocks noGrp="1"/>
          </p:cNvSpPr>
          <p:nvPr>
            <p:ph type="title"/>
          </p:nvPr>
        </p:nvSpPr>
        <p:spPr/>
        <p:txBody>
          <a:bodyPr anchor="t">
            <a:noAutofit/>
          </a:bodyPr>
          <a:lstStyle/>
          <a:p>
            <a:r>
              <a:rPr lang="en-US" sz="2600">
                <a:latin typeface="Cambria"/>
                <a:cs typeface="Arial"/>
              </a:rPr>
              <a:t>FORD (F)</a:t>
            </a:r>
          </a:p>
        </p:txBody>
      </p:sp>
      <p:graphicFrame>
        <p:nvGraphicFramePr>
          <p:cNvPr id="14" name="Shape 377">
            <a:extLst>
              <a:ext uri="{FF2B5EF4-FFF2-40B4-BE49-F238E27FC236}">
                <a16:creationId xmlns="" xmlns:a16="http://schemas.microsoft.com/office/drawing/2014/main" id="{E26D0E09-C3F7-41EC-B7DD-0154A9EC3877}"/>
              </a:ext>
            </a:extLst>
          </p:cNvPr>
          <p:cNvGraphicFramePr/>
          <p:nvPr>
            <p:extLst>
              <p:ext uri="{D42A27DB-BD31-4B8C-83A1-F6EECF244321}">
                <p14:modId xmlns:p14="http://schemas.microsoft.com/office/powerpoint/2010/main" val="1586110188"/>
              </p:ext>
            </p:extLst>
          </p:nvPr>
        </p:nvGraphicFramePr>
        <p:xfrm>
          <a:off x="894521" y="1325217"/>
          <a:ext cx="4597703" cy="1417376"/>
        </p:xfrm>
        <a:graphic>
          <a:graphicData uri="http://schemas.openxmlformats.org/drawingml/2006/table">
            <a:tbl>
              <a:tblPr firstRow="1" bandRow="1">
                <a:tableStyleId>{5940675A-B579-460E-94D1-54222C63F5DA}</a:tableStyleId>
              </a:tblPr>
              <a:tblGrid>
                <a:gridCol w="3158434">
                  <a:extLst>
                    <a:ext uri="{9D8B030D-6E8A-4147-A177-3AD203B41FA5}">
                      <a16:colId xmlns="" xmlns:a16="http://schemas.microsoft.com/office/drawing/2014/main" val="20000"/>
                    </a:ext>
                  </a:extLst>
                </a:gridCol>
                <a:gridCol w="1439269">
                  <a:extLst>
                    <a:ext uri="{9D8B030D-6E8A-4147-A177-3AD203B41FA5}">
                      <a16:colId xmlns="" xmlns:a16="http://schemas.microsoft.com/office/drawing/2014/main" val="430479467"/>
                    </a:ext>
                  </a:extLst>
                </a:gridCol>
              </a:tblGrid>
              <a:tr h="249510">
                <a:tc>
                  <a:txBody>
                    <a:bodyPr/>
                    <a:lstStyle/>
                    <a:p>
                      <a:pPr marL="0" marR="0" lvl="0" indent="0" algn="r">
                        <a:lnSpc>
                          <a:spcPct val="100000"/>
                        </a:lnSpc>
                        <a:spcBef>
                          <a:spcPts val="0"/>
                        </a:spcBef>
                        <a:spcAft>
                          <a:spcPts val="0"/>
                        </a:spcAft>
                        <a:buNone/>
                      </a:pPr>
                      <a:r>
                        <a:rPr lang="en-US" sz="1500">
                          <a:latin typeface="Cambria"/>
                        </a:rPr>
                        <a:t>Date Purchased:</a:t>
                      </a:r>
                    </a:p>
                  </a:txBody>
                  <a:tcPr marL="121933" marR="121933" marT="60967" marB="60967" anchor="ctr">
                    <a:noFill/>
                  </a:tcPr>
                </a:tc>
                <a:tc>
                  <a:txBody>
                    <a:bodyPr/>
                    <a:lstStyle/>
                    <a:p>
                      <a:pPr marL="0" lvl="0" indent="0" algn="l">
                        <a:lnSpc>
                          <a:spcPct val="100000"/>
                        </a:lnSpc>
                        <a:spcBef>
                          <a:spcPts val="0"/>
                        </a:spcBef>
                        <a:spcAft>
                          <a:spcPts val="0"/>
                        </a:spcAft>
                        <a:buNone/>
                      </a:pPr>
                      <a:r>
                        <a:rPr lang="en-US" sz="1500">
                          <a:latin typeface="Cambria"/>
                        </a:rPr>
                        <a:t>06/13/2019</a:t>
                      </a:r>
                      <a:endParaRPr lang="en-US"/>
                    </a:p>
                  </a:txBody>
                  <a:tcPr marL="121933" marR="121933" marT="60967" marB="60967" anchor="ctr">
                    <a:noFill/>
                  </a:tcPr>
                </a:tc>
                <a:extLst>
                  <a:ext uri="{0D108BD9-81ED-4DB2-BD59-A6C34878D82A}">
                    <a16:rowId xmlns="" xmlns:a16="http://schemas.microsoft.com/office/drawing/2014/main" val="10000"/>
                  </a:ext>
                </a:extLst>
              </a:tr>
              <a:tr h="249510">
                <a:tc>
                  <a:txBody>
                    <a:bodyPr/>
                    <a:lstStyle/>
                    <a:p>
                      <a:pPr marL="0" lvl="0" indent="0" algn="r">
                        <a:lnSpc>
                          <a:spcPct val="100000"/>
                        </a:lnSpc>
                        <a:spcBef>
                          <a:spcPts val="0"/>
                        </a:spcBef>
                        <a:spcAft>
                          <a:spcPts val="0"/>
                        </a:spcAft>
                        <a:buNone/>
                      </a:pPr>
                      <a:r>
                        <a:rPr lang="en-US" sz="1500">
                          <a:latin typeface="Cambria"/>
                        </a:rPr>
                        <a:t>Number of Shares:</a:t>
                      </a:r>
                    </a:p>
                  </a:txBody>
                  <a:tcPr marL="121933" marR="121933" marT="60967" marB="60967" anchor="ctr">
                    <a:noFill/>
                  </a:tcPr>
                </a:tc>
                <a:tc>
                  <a:txBody>
                    <a:bodyPr/>
                    <a:lstStyle/>
                    <a:p>
                      <a:pPr marL="0" lvl="0" indent="0" algn="l">
                        <a:lnSpc>
                          <a:spcPct val="100000"/>
                        </a:lnSpc>
                        <a:spcBef>
                          <a:spcPts val="0"/>
                        </a:spcBef>
                        <a:spcAft>
                          <a:spcPts val="0"/>
                        </a:spcAft>
                        <a:buNone/>
                      </a:pPr>
                      <a:r>
                        <a:rPr lang="en-US" sz="1500">
                          <a:latin typeface="Cambria"/>
                        </a:rPr>
                        <a:t>1525.00</a:t>
                      </a:r>
                    </a:p>
                  </a:txBody>
                  <a:tcPr marL="121933" marR="121933" marT="60967" marB="60967" anchor="ctr">
                    <a:noFill/>
                  </a:tcPr>
                </a:tc>
                <a:extLst>
                  <a:ext uri="{0D108BD9-81ED-4DB2-BD59-A6C34878D82A}">
                    <a16:rowId xmlns="" xmlns:a16="http://schemas.microsoft.com/office/drawing/2014/main" val="2392215025"/>
                  </a:ext>
                </a:extLst>
              </a:tr>
              <a:tr h="249510">
                <a:tc>
                  <a:txBody>
                    <a:bodyPr/>
                    <a:lstStyle/>
                    <a:p>
                      <a:pPr marL="0" lvl="0" indent="0" algn="r">
                        <a:lnSpc>
                          <a:spcPct val="100000"/>
                        </a:lnSpc>
                        <a:spcBef>
                          <a:spcPts val="0"/>
                        </a:spcBef>
                        <a:spcAft>
                          <a:spcPts val="0"/>
                        </a:spcAft>
                        <a:buNone/>
                      </a:pPr>
                      <a:r>
                        <a:rPr lang="en-US" sz="1500">
                          <a:latin typeface="Cambria"/>
                        </a:rPr>
                        <a:t>Price/Share at time of purchase:</a:t>
                      </a:r>
                    </a:p>
                  </a:txBody>
                  <a:tcPr marL="121933" marR="121933" marT="60967" marB="60967" anchor="ctr">
                    <a:noFill/>
                  </a:tcPr>
                </a:tc>
                <a:tc>
                  <a:txBody>
                    <a:bodyPr/>
                    <a:lstStyle/>
                    <a:p>
                      <a:pPr marL="0" lvl="0" indent="0" algn="l">
                        <a:lnSpc>
                          <a:spcPct val="100000"/>
                        </a:lnSpc>
                        <a:spcBef>
                          <a:spcPts val="0"/>
                        </a:spcBef>
                        <a:spcAft>
                          <a:spcPts val="0"/>
                        </a:spcAft>
                        <a:buNone/>
                      </a:pPr>
                      <a:r>
                        <a:rPr lang="en-US" sz="1500">
                          <a:latin typeface="Cambria"/>
                        </a:rPr>
                        <a:t>$9.96</a:t>
                      </a:r>
                    </a:p>
                  </a:txBody>
                  <a:tcPr marL="121933" marR="121933" marT="60967" marB="60967" anchor="ctr">
                    <a:noFill/>
                  </a:tcPr>
                </a:tc>
                <a:extLst>
                  <a:ext uri="{0D108BD9-81ED-4DB2-BD59-A6C34878D82A}">
                    <a16:rowId xmlns="" xmlns:a16="http://schemas.microsoft.com/office/drawing/2014/main" val="2473105344"/>
                  </a:ext>
                </a:extLst>
              </a:tr>
              <a:tr h="257307">
                <a:tc>
                  <a:txBody>
                    <a:bodyPr/>
                    <a:lstStyle/>
                    <a:p>
                      <a:pPr marL="0" lvl="0" indent="0" algn="r">
                        <a:lnSpc>
                          <a:spcPct val="100000"/>
                        </a:lnSpc>
                        <a:spcBef>
                          <a:spcPts val="0"/>
                        </a:spcBef>
                        <a:spcAft>
                          <a:spcPts val="0"/>
                        </a:spcAft>
                        <a:buNone/>
                      </a:pPr>
                      <a:r>
                        <a:rPr lang="en-US" sz="1500">
                          <a:latin typeface="Cambria"/>
                        </a:rPr>
                        <a:t>Market Value at Purchase:</a:t>
                      </a:r>
                    </a:p>
                  </a:txBody>
                  <a:tcPr marL="121933" marR="121933" marT="60967" marB="60967" anchor="ctr">
                    <a:noFill/>
                  </a:tcPr>
                </a:tc>
                <a:tc>
                  <a:txBody>
                    <a:bodyPr/>
                    <a:lstStyle/>
                    <a:p>
                      <a:pPr marL="0" lvl="0" indent="0" algn="l">
                        <a:lnSpc>
                          <a:spcPct val="100000"/>
                        </a:lnSpc>
                        <a:spcBef>
                          <a:spcPts val="0"/>
                        </a:spcBef>
                        <a:spcAft>
                          <a:spcPts val="0"/>
                        </a:spcAft>
                        <a:buNone/>
                      </a:pPr>
                      <a:r>
                        <a:rPr lang="en-US" sz="1600">
                          <a:latin typeface="Cambria"/>
                        </a:rPr>
                        <a:t>$15,189.00</a:t>
                      </a:r>
                    </a:p>
                  </a:txBody>
                  <a:tcPr marL="121933" marR="121933" marT="60967" marB="60967" anchor="ctr">
                    <a:noFill/>
                  </a:tcPr>
                </a:tc>
                <a:extLst>
                  <a:ext uri="{0D108BD9-81ED-4DB2-BD59-A6C34878D82A}">
                    <a16:rowId xmlns="" xmlns:a16="http://schemas.microsoft.com/office/drawing/2014/main" val="442289391"/>
                  </a:ext>
                </a:extLst>
              </a:tr>
            </a:tbl>
          </a:graphicData>
        </a:graphic>
      </p:graphicFrame>
      <p:graphicFrame>
        <p:nvGraphicFramePr>
          <p:cNvPr id="2" name="Shape 377">
            <a:extLst>
              <a:ext uri="{FF2B5EF4-FFF2-40B4-BE49-F238E27FC236}">
                <a16:creationId xmlns="" xmlns:a16="http://schemas.microsoft.com/office/drawing/2014/main" id="{A931C70C-07DC-43F5-9F96-DFFB1C666FEE}"/>
              </a:ext>
            </a:extLst>
          </p:cNvPr>
          <p:cNvGraphicFramePr/>
          <p:nvPr>
            <p:extLst>
              <p:ext uri="{D42A27DB-BD31-4B8C-83A1-F6EECF244321}">
                <p14:modId xmlns:p14="http://schemas.microsoft.com/office/powerpoint/2010/main" val="3521912139"/>
              </p:ext>
            </p:extLst>
          </p:nvPr>
        </p:nvGraphicFramePr>
        <p:xfrm>
          <a:off x="9878612" y="1324526"/>
          <a:ext cx="1959097" cy="4008780"/>
        </p:xfrm>
        <a:graphic>
          <a:graphicData uri="http://schemas.openxmlformats.org/drawingml/2006/table">
            <a:tbl>
              <a:tblPr firstRow="1" bandRow="1">
                <a:noFill/>
              </a:tblPr>
              <a:tblGrid>
                <a:gridCol w="1959097">
                  <a:extLst>
                    <a:ext uri="{9D8B030D-6E8A-4147-A177-3AD203B41FA5}">
                      <a16:colId xmlns="" xmlns:a16="http://schemas.microsoft.com/office/drawing/2014/main" val="20001"/>
                    </a:ext>
                  </a:extLst>
                </a:gridCol>
              </a:tblGrid>
              <a:tr h="805111">
                <a:tc>
                  <a:txBody>
                    <a:bodyPr/>
                    <a:lstStyle/>
                    <a:p>
                      <a:pPr algn="ctr">
                        <a:buNone/>
                      </a:pPr>
                      <a:r>
                        <a:rPr lang="en-US" b="1">
                          <a:solidFill>
                            <a:srgbClr val="C00000"/>
                          </a:solidFill>
                        </a:rPr>
                        <a:t>F</a:t>
                      </a:r>
                    </a:p>
                  </a:txBody>
                  <a:tcPr>
                    <a:solidFill>
                      <a:schemeClr val="bg1"/>
                    </a:solidFill>
                  </a:tcPr>
                </a:tc>
                <a:extLst>
                  <a:ext uri="{0D108BD9-81ED-4DB2-BD59-A6C34878D82A}">
                    <a16:rowId xmlns="" xmlns:a16="http://schemas.microsoft.com/office/drawing/2014/main" val="10000"/>
                  </a:ext>
                </a:extLst>
              </a:tr>
              <a:tr h="821884">
                <a:tc>
                  <a:txBody>
                    <a:bodyPr/>
                    <a:lstStyle/>
                    <a:p>
                      <a:r>
                        <a:rPr lang="en-US" sz="1400" b="1" baseline="0">
                          <a:latin typeface="Cambria"/>
                          <a:ea typeface="Cambria" charset="0"/>
                          <a:cs typeface="Cambria" charset="0"/>
                        </a:rPr>
                        <a:t>0.2 </a:t>
                      </a:r>
                      <a:r>
                        <a:rPr lang="en-US" sz="1400" b="1" i="1" baseline="0">
                          <a:latin typeface="Cambria"/>
                          <a:ea typeface="Cambria" charset="0"/>
                          <a:cs typeface="Cambria" charset="0"/>
                        </a:rPr>
                        <a:t>(</a:t>
                      </a:r>
                      <a:r>
                        <a:rPr lang="en-US" sz="1400" b="1" i="1" baseline="0" err="1">
                          <a:latin typeface="Cambria"/>
                          <a:ea typeface="Cambria" charset="0"/>
                          <a:cs typeface="Cambria" charset="0"/>
                        </a:rPr>
                        <a:t>IndAvg</a:t>
                      </a:r>
                      <a:r>
                        <a:rPr lang="en-US" sz="1400" b="1" i="1" baseline="0">
                          <a:latin typeface="Cambria"/>
                          <a:ea typeface="Cambria" charset="0"/>
                          <a:cs typeface="Cambria" charset="0"/>
                        </a:rPr>
                        <a:t> 0.4)</a:t>
                      </a:r>
                    </a:p>
                  </a:txBody>
                  <a:tcPr>
                    <a:solidFill>
                      <a:srgbClr val="D8D8D8"/>
                    </a:solidFill>
                  </a:tcPr>
                </a:tc>
                <a:extLst>
                  <a:ext uri="{0D108BD9-81ED-4DB2-BD59-A6C34878D82A}">
                    <a16:rowId xmlns="" xmlns:a16="http://schemas.microsoft.com/office/drawing/2014/main" val="10001"/>
                  </a:ext>
                </a:extLst>
              </a:tr>
              <a:tr h="821884">
                <a:tc>
                  <a:txBody>
                    <a:bodyPr/>
                    <a:lstStyle/>
                    <a:p>
                      <a:r>
                        <a:rPr lang="en-US" sz="1400" b="1">
                          <a:latin typeface="Cambria"/>
                          <a:ea typeface="Cambria" charset="0"/>
                          <a:cs typeface="Cambria" charset="0"/>
                        </a:rPr>
                        <a:t>1.0 </a:t>
                      </a:r>
                      <a:r>
                        <a:rPr lang="en-US" sz="1400" b="1" i="1" u="none" strike="noStrike" noProof="0">
                          <a:latin typeface="Cambria"/>
                        </a:rPr>
                        <a:t>(</a:t>
                      </a:r>
                      <a:r>
                        <a:rPr lang="en-US" sz="1400" b="1" i="1" u="none" strike="noStrike" noProof="0" err="1">
                          <a:latin typeface="Cambria"/>
                        </a:rPr>
                        <a:t>IndAvg</a:t>
                      </a:r>
                      <a:r>
                        <a:rPr lang="en-US" sz="1400" b="1" i="1" u="none" strike="noStrike" noProof="0">
                          <a:latin typeface="Cambria"/>
                        </a:rPr>
                        <a:t> 1.1)</a:t>
                      </a:r>
                      <a:endParaRPr lang="en-US" sz="1400" b="1">
                        <a:latin typeface="Cambria"/>
                        <a:ea typeface="Cambria" charset="0"/>
                        <a:cs typeface="Cambria" charset="0"/>
                      </a:endParaRPr>
                    </a:p>
                  </a:txBody>
                  <a:tcPr>
                    <a:solidFill>
                      <a:srgbClr val="D8D8D8"/>
                    </a:solidFill>
                  </a:tcPr>
                </a:tc>
                <a:extLst>
                  <a:ext uri="{0D108BD9-81ED-4DB2-BD59-A6C34878D82A}">
                    <a16:rowId xmlns="" xmlns:a16="http://schemas.microsoft.com/office/drawing/2014/main" val="10002"/>
                  </a:ext>
                </a:extLst>
              </a:tr>
              <a:tr h="771564">
                <a:tc>
                  <a:txBody>
                    <a:bodyPr/>
                    <a:lstStyle/>
                    <a:p>
                      <a:r>
                        <a:rPr lang="en-US" sz="1400" b="1" baseline="0">
                          <a:latin typeface="Cambria"/>
                          <a:ea typeface="Cambria" charset="0"/>
                          <a:cs typeface="Cambria" charset="0"/>
                        </a:rPr>
                        <a:t>6.3% </a:t>
                      </a:r>
                      <a:r>
                        <a:rPr lang="en-US" sz="1400" b="1" i="1" u="none" strike="noStrike" baseline="0" noProof="0">
                          <a:latin typeface="Cambria"/>
                        </a:rPr>
                        <a:t>(</a:t>
                      </a:r>
                      <a:r>
                        <a:rPr lang="en-US" sz="1400" b="1" i="1" u="none" strike="noStrike" baseline="0" noProof="0" err="1">
                          <a:latin typeface="Cambria"/>
                        </a:rPr>
                        <a:t>IndAvg</a:t>
                      </a:r>
                      <a:r>
                        <a:rPr lang="en-US" sz="1400" b="1" i="1" u="none" strike="noStrike" baseline="0" noProof="0">
                          <a:latin typeface="Cambria"/>
                        </a:rPr>
                        <a:t> 2.4%)</a:t>
                      </a:r>
                      <a:endParaRPr lang="en-US" sz="1400" b="1" baseline="0">
                        <a:latin typeface="Cambria"/>
                        <a:ea typeface="Cambria" charset="0"/>
                        <a:cs typeface="Cambria" charset="0"/>
                      </a:endParaRPr>
                    </a:p>
                  </a:txBody>
                  <a:tcPr>
                    <a:solidFill>
                      <a:srgbClr val="D8D8D8"/>
                    </a:solidFill>
                  </a:tcPr>
                </a:tc>
                <a:extLst>
                  <a:ext uri="{0D108BD9-81ED-4DB2-BD59-A6C34878D82A}">
                    <a16:rowId xmlns="" xmlns:a16="http://schemas.microsoft.com/office/drawing/2014/main" val="10003"/>
                  </a:ext>
                </a:extLst>
              </a:tr>
              <a:tr h="788337">
                <a:tc>
                  <a:txBody>
                    <a:bodyPr/>
                    <a:lstStyle/>
                    <a:p>
                      <a:r>
                        <a:rPr lang="en-US" sz="1400" b="1">
                          <a:latin typeface="Cambria"/>
                          <a:ea typeface="Cambria" charset="0"/>
                          <a:cs typeface="Cambria" charset="0"/>
                        </a:rPr>
                        <a:t>YES</a:t>
                      </a:r>
                    </a:p>
                  </a:txBody>
                  <a:tcPr>
                    <a:solidFill>
                      <a:srgbClr val="D8D8D8"/>
                    </a:solidFill>
                  </a:tcPr>
                </a:tc>
                <a:extLst>
                  <a:ext uri="{0D108BD9-81ED-4DB2-BD59-A6C34878D82A}">
                    <a16:rowId xmlns="" xmlns:a16="http://schemas.microsoft.com/office/drawing/2014/main" val="10004"/>
                  </a:ext>
                </a:extLst>
              </a:tr>
            </a:tbl>
          </a:graphicData>
        </a:graphic>
      </p:graphicFrame>
      <p:graphicFrame>
        <p:nvGraphicFramePr>
          <p:cNvPr id="3" name="Shape 377">
            <a:extLst>
              <a:ext uri="{FF2B5EF4-FFF2-40B4-BE49-F238E27FC236}">
                <a16:creationId xmlns="" xmlns:a16="http://schemas.microsoft.com/office/drawing/2014/main" id="{189A8DB9-E8A6-4A2C-973F-F86C9BD7F702}"/>
              </a:ext>
            </a:extLst>
          </p:cNvPr>
          <p:cNvGraphicFramePr/>
          <p:nvPr/>
        </p:nvGraphicFramePr>
        <p:xfrm>
          <a:off x="6090698" y="1313483"/>
          <a:ext cx="3515522" cy="4019824"/>
        </p:xfrm>
        <a:graphic>
          <a:graphicData uri="http://schemas.openxmlformats.org/drawingml/2006/table">
            <a:tbl>
              <a:tblPr firstRow="1" bandRow="1">
                <a:noFill/>
              </a:tblPr>
              <a:tblGrid>
                <a:gridCol w="1171841">
                  <a:extLst>
                    <a:ext uri="{9D8B030D-6E8A-4147-A177-3AD203B41FA5}">
                      <a16:colId xmlns="" xmlns:a16="http://schemas.microsoft.com/office/drawing/2014/main" val="20000"/>
                    </a:ext>
                  </a:extLst>
                </a:gridCol>
                <a:gridCol w="2343681">
                  <a:extLst>
                    <a:ext uri="{9D8B030D-6E8A-4147-A177-3AD203B41FA5}">
                      <a16:colId xmlns="" xmlns:a16="http://schemas.microsoft.com/office/drawing/2014/main" val="20001"/>
                    </a:ext>
                  </a:extLst>
                </a:gridCol>
              </a:tblGrid>
              <a:tr h="803965">
                <a:tc gridSpan="2">
                  <a:txBody>
                    <a:bodyPr/>
                    <a:lstStyle/>
                    <a:p>
                      <a:pPr marL="0" marR="0" lvl="0" indent="0" algn="ctr" defTabSz="1219170" rtl="0" eaLnBrk="1" fontAlgn="auto" latinLnBrk="0" hangingPunct="1">
                        <a:lnSpc>
                          <a:spcPct val="100000"/>
                        </a:lnSpc>
                        <a:spcBef>
                          <a:spcPts val="0"/>
                        </a:spcBef>
                        <a:spcAft>
                          <a:spcPts val="0"/>
                        </a:spcAft>
                        <a:buClrTx/>
                        <a:buSzPct val="25000"/>
                        <a:buFontTx/>
                        <a:buNone/>
                        <a:tabLst/>
                        <a:defRPr/>
                      </a:pPr>
                      <a:r>
                        <a:rPr lang="en-US" sz="2000">
                          <a:solidFill>
                            <a:schemeClr val="bg1"/>
                          </a:solidFill>
                          <a:latin typeface="Cambria"/>
                          <a:ea typeface="Cambria" charset="0"/>
                          <a:cs typeface="Cambria" charset="0"/>
                        </a:rPr>
                        <a:t>BUY CRITERIA</a:t>
                      </a:r>
                    </a:p>
                  </a:txBody>
                  <a:tcPr marL="121933" marR="121933" marT="60967" marB="60967" anchor="ctr">
                    <a:lnL w="12700" cap="flat" cmpd="sng">
                      <a:solidFill>
                        <a:srgbClr val="436C3C"/>
                      </a:solidFill>
                      <a:prstDash val="solid"/>
                      <a:round/>
                      <a:headEnd type="none" w="med" len="med"/>
                      <a:tailEnd type="none" w="med" len="med"/>
                    </a:lnL>
                    <a:lnR w="12700" cap="flat" cmpd="sng">
                      <a:solidFill>
                        <a:srgbClr val="436C3C"/>
                      </a:solidFill>
                      <a:prstDash val="solid"/>
                      <a:round/>
                      <a:headEnd type="none" w="med" len="med"/>
                      <a:tailEnd type="none" w="med" len="med"/>
                    </a:lnR>
                    <a:lnT w="12700" cap="flat" cmpd="sng">
                      <a:solidFill>
                        <a:srgbClr val="436C3C"/>
                      </a:solidFill>
                      <a:prstDash val="solid"/>
                      <a:round/>
                      <a:headEnd type="none" w="med" len="med"/>
                      <a:tailEnd type="none" w="med" len="med"/>
                    </a:lnT>
                    <a:lnB w="12700" cap="flat" cmpd="sng" algn="ctr">
                      <a:solidFill>
                        <a:srgbClr val="436C3C"/>
                      </a:solidFill>
                      <a:prstDash val="solid"/>
                      <a:round/>
                      <a:headEnd type="none" w="med" len="med"/>
                      <a:tailEnd type="none" w="med" len="med"/>
                    </a:lnB>
                    <a:solidFill>
                      <a:srgbClr val="005A3C"/>
                    </a:solidFill>
                  </a:tcPr>
                </a:tc>
                <a:tc hMerge="1">
                  <a:txBody>
                    <a:bodyPr/>
                    <a:lstStyle/>
                    <a:p>
                      <a:endParaRPr lang="en-US"/>
                    </a:p>
                  </a:txBody>
                  <a:tcPr/>
                </a:tc>
                <a:extLst>
                  <a:ext uri="{0D108BD9-81ED-4DB2-BD59-A6C34878D82A}">
                    <a16:rowId xmlns="" xmlns:a16="http://schemas.microsoft.com/office/drawing/2014/main" val="10000"/>
                  </a:ext>
                </a:extLst>
              </a:tr>
              <a:tr h="825122">
                <a:tc>
                  <a:txBody>
                    <a:bodyPr/>
                    <a:lstStyle/>
                    <a:p>
                      <a:r>
                        <a:rPr lang="en-US" sz="1400" b="1">
                          <a:latin typeface="Cambria"/>
                          <a:ea typeface="Cambria" charset="0"/>
                          <a:cs typeface="Cambria" charset="0"/>
                        </a:rPr>
                        <a:t>Price/Sales</a:t>
                      </a:r>
                    </a:p>
                  </a:txBody>
                  <a:tcPr>
                    <a:lnT w="12700" cap="flat" cmpd="sng">
                      <a:solidFill>
                        <a:srgbClr val="436C3C"/>
                      </a:solidFill>
                      <a:prstDash val="solid"/>
                      <a:round/>
                      <a:headEnd type="none" w="med" len="med"/>
                      <a:tailEnd type="none" w="med" len="med"/>
                    </a:lnT>
                    <a:solidFill>
                      <a:srgbClr val="BFBFBF"/>
                    </a:solidFill>
                  </a:tcPr>
                </a:tc>
                <a:tc>
                  <a:txBody>
                    <a:bodyPr/>
                    <a:lstStyle/>
                    <a:p>
                      <a:r>
                        <a:rPr lang="en-US" sz="1400" baseline="0">
                          <a:latin typeface="Cambria"/>
                          <a:ea typeface="Cambria" charset="0"/>
                          <a:cs typeface="Cambria" charset="0"/>
                        </a:rPr>
                        <a:t>&lt; Industry Average</a:t>
                      </a:r>
                    </a:p>
                  </a:txBody>
                  <a:tcPr>
                    <a:lnT w="12700" cap="flat" cmpd="sng">
                      <a:solidFill>
                        <a:srgbClr val="436C3C"/>
                      </a:solidFill>
                      <a:prstDash val="solid"/>
                      <a:round/>
                      <a:headEnd type="none" w="med" len="med"/>
                      <a:tailEnd type="none" w="med" len="med"/>
                    </a:lnT>
                    <a:solidFill>
                      <a:srgbClr val="D8D8D8"/>
                    </a:solidFill>
                  </a:tcPr>
                </a:tc>
                <a:extLst>
                  <a:ext uri="{0D108BD9-81ED-4DB2-BD59-A6C34878D82A}">
                    <a16:rowId xmlns="" xmlns:a16="http://schemas.microsoft.com/office/drawing/2014/main" val="10001"/>
                  </a:ext>
                </a:extLst>
              </a:tr>
              <a:tr h="825122">
                <a:tc>
                  <a:txBody>
                    <a:bodyPr/>
                    <a:lstStyle/>
                    <a:p>
                      <a:r>
                        <a:rPr lang="en-US" sz="1400" b="1">
                          <a:latin typeface="Cambria"/>
                          <a:ea typeface="Cambria" charset="0"/>
                          <a:cs typeface="Cambria" charset="0"/>
                        </a:rPr>
                        <a:t>Price/Book</a:t>
                      </a:r>
                    </a:p>
                  </a:txBody>
                  <a:tcPr>
                    <a:solidFill>
                      <a:srgbClr val="BFBFBF"/>
                    </a:solidFill>
                  </a:tcPr>
                </a:tc>
                <a:tc>
                  <a:txBody>
                    <a:bodyPr/>
                    <a:lstStyle/>
                    <a:p>
                      <a:r>
                        <a:rPr lang="en-US" sz="1400">
                          <a:latin typeface="Cambria"/>
                          <a:ea typeface="Cambria" charset="0"/>
                          <a:cs typeface="Cambria" charset="0"/>
                        </a:rPr>
                        <a:t>&lt; Industry Average</a:t>
                      </a:r>
                    </a:p>
                  </a:txBody>
                  <a:tcPr>
                    <a:solidFill>
                      <a:srgbClr val="D8D8D8"/>
                    </a:solidFill>
                  </a:tcPr>
                </a:tc>
                <a:extLst>
                  <a:ext uri="{0D108BD9-81ED-4DB2-BD59-A6C34878D82A}">
                    <a16:rowId xmlns="" xmlns:a16="http://schemas.microsoft.com/office/drawing/2014/main" val="10002"/>
                  </a:ext>
                </a:extLst>
              </a:tr>
              <a:tr h="772229">
                <a:tc>
                  <a:txBody>
                    <a:bodyPr/>
                    <a:lstStyle/>
                    <a:p>
                      <a:r>
                        <a:rPr lang="en-US" sz="1400" b="1">
                          <a:latin typeface="Cambria"/>
                          <a:ea typeface="Cambria" charset="0"/>
                          <a:cs typeface="Cambria" charset="0"/>
                        </a:rPr>
                        <a:t>Dividends</a:t>
                      </a:r>
                    </a:p>
                  </a:txBody>
                  <a:tcPr>
                    <a:solidFill>
                      <a:srgbClr val="BFBFBF"/>
                    </a:solidFill>
                  </a:tcPr>
                </a:tc>
                <a:tc>
                  <a:txBody>
                    <a:bodyPr/>
                    <a:lstStyle/>
                    <a:p>
                      <a:r>
                        <a:rPr lang="en-US" sz="1400" baseline="0">
                          <a:latin typeface="Cambria"/>
                          <a:ea typeface="Cambria" charset="0"/>
                          <a:cs typeface="Cambria" charset="0"/>
                        </a:rPr>
                        <a:t>&gt; Industry Average</a:t>
                      </a:r>
                    </a:p>
                  </a:txBody>
                  <a:tcPr>
                    <a:solidFill>
                      <a:srgbClr val="D8D8D8"/>
                    </a:solidFill>
                  </a:tcPr>
                </a:tc>
                <a:extLst>
                  <a:ext uri="{0D108BD9-81ED-4DB2-BD59-A6C34878D82A}">
                    <a16:rowId xmlns="" xmlns:a16="http://schemas.microsoft.com/office/drawing/2014/main" val="10003"/>
                  </a:ext>
                </a:extLst>
              </a:tr>
              <a:tr h="793386">
                <a:tc>
                  <a:txBody>
                    <a:bodyPr/>
                    <a:lstStyle/>
                    <a:p>
                      <a:r>
                        <a:rPr lang="en-US" sz="1400" b="1">
                          <a:latin typeface="Cambria"/>
                          <a:ea typeface="Cambria" charset="0"/>
                          <a:cs typeface="Cambria" charset="0"/>
                        </a:rPr>
                        <a:t>Free Cash Flow</a:t>
                      </a:r>
                    </a:p>
                  </a:txBody>
                  <a:tcPr>
                    <a:solidFill>
                      <a:srgbClr val="BFBFBF"/>
                    </a:solidFill>
                  </a:tcPr>
                </a:tc>
                <a:tc>
                  <a:txBody>
                    <a:bodyPr/>
                    <a:lstStyle/>
                    <a:p>
                      <a:r>
                        <a:rPr lang="en-US" sz="1400">
                          <a:latin typeface="Cambria"/>
                          <a:ea typeface="Cambria" charset="0"/>
                          <a:cs typeface="Cambria" charset="0"/>
                        </a:rPr>
                        <a:t>Positive</a:t>
                      </a:r>
                    </a:p>
                  </a:txBody>
                  <a:tcPr>
                    <a:solidFill>
                      <a:srgbClr val="D8D8D8"/>
                    </a:solid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24160474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32C9ADE7-C4D2-42B3-949D-1571D7409A77}"/>
              </a:ext>
            </a:extLst>
          </p:cNvPr>
          <p:cNvSpPr>
            <a:spLocks noGrp="1"/>
          </p:cNvSpPr>
          <p:nvPr>
            <p:ph type="sldNum" sz="quarter" idx="12"/>
          </p:nvPr>
        </p:nvSpPr>
        <p:spPr/>
        <p:txBody>
          <a:bodyPr/>
          <a:lstStyle/>
          <a:p>
            <a:fld id="{C4C5411A-C02D-49EF-A313-6C2D6A9C6A32}" type="slidenum">
              <a:rPr lang="en-US" smtClean="0">
                <a:solidFill>
                  <a:prstClr val="black"/>
                </a:solidFill>
              </a:rPr>
              <a:pPr/>
              <a:t>37</a:t>
            </a:fld>
            <a:endParaRPr lang="en-US">
              <a:solidFill>
                <a:prstClr val="black"/>
              </a:solidFill>
            </a:endParaRPr>
          </a:p>
        </p:txBody>
      </p:sp>
      <p:sp>
        <p:nvSpPr>
          <p:cNvPr id="8" name="Content Placeholder 7">
            <a:extLst>
              <a:ext uri="{FF2B5EF4-FFF2-40B4-BE49-F238E27FC236}">
                <a16:creationId xmlns="" xmlns:a16="http://schemas.microsoft.com/office/drawing/2014/main" id="{E932754A-0B48-4A6C-AECE-91DA2682FCEE}"/>
              </a:ext>
            </a:extLst>
          </p:cNvPr>
          <p:cNvSpPr>
            <a:spLocks noGrp="1"/>
          </p:cNvSpPr>
          <p:nvPr>
            <p:ph idx="1"/>
          </p:nvPr>
        </p:nvSpPr>
        <p:spPr>
          <a:xfrm>
            <a:off x="914400" y="3038386"/>
            <a:ext cx="4611757" cy="3256281"/>
          </a:xfrm>
        </p:spPr>
        <p:txBody>
          <a:bodyPr anchor="t">
            <a:normAutofit/>
          </a:bodyPr>
          <a:lstStyle/>
          <a:p>
            <a:pPr marL="0" indent="0">
              <a:buNone/>
            </a:pPr>
            <a:r>
              <a:rPr lang="en-US" sz="1800">
                <a:latin typeface="Calibri"/>
                <a:cs typeface="Arial"/>
              </a:rPr>
              <a:t>Hubbell Inc provides electrical infrastructure and component solutions to commercial and residential customers.  The company has a well-diversified supply chain and customer base, and demand is projected to remain constant or increase over the next few years.  Given the necessity of power infrastructure, Hubble is also relatively well insulated from tariff related pressure.</a:t>
            </a:r>
          </a:p>
        </p:txBody>
      </p:sp>
      <p:sp>
        <p:nvSpPr>
          <p:cNvPr id="11" name="Title 10">
            <a:extLst>
              <a:ext uri="{FF2B5EF4-FFF2-40B4-BE49-F238E27FC236}">
                <a16:creationId xmlns="" xmlns:a16="http://schemas.microsoft.com/office/drawing/2014/main" id="{7B0AD4D6-3508-4C7C-9204-0F75E93C63B8}"/>
              </a:ext>
            </a:extLst>
          </p:cNvPr>
          <p:cNvSpPr>
            <a:spLocks noGrp="1"/>
          </p:cNvSpPr>
          <p:nvPr>
            <p:ph type="title"/>
          </p:nvPr>
        </p:nvSpPr>
        <p:spPr/>
        <p:txBody>
          <a:bodyPr anchor="t">
            <a:noAutofit/>
          </a:bodyPr>
          <a:lstStyle/>
          <a:p>
            <a:r>
              <a:rPr lang="en-US" sz="2600">
                <a:latin typeface="Cambria"/>
                <a:cs typeface="Arial"/>
              </a:rPr>
              <a:t>HUBBELL INC (HUBB)</a:t>
            </a:r>
          </a:p>
        </p:txBody>
      </p:sp>
      <p:graphicFrame>
        <p:nvGraphicFramePr>
          <p:cNvPr id="14" name="Shape 377">
            <a:extLst>
              <a:ext uri="{FF2B5EF4-FFF2-40B4-BE49-F238E27FC236}">
                <a16:creationId xmlns="" xmlns:a16="http://schemas.microsoft.com/office/drawing/2014/main" id="{E26D0E09-C3F7-41EC-B7DD-0154A9EC3877}"/>
              </a:ext>
            </a:extLst>
          </p:cNvPr>
          <p:cNvGraphicFramePr/>
          <p:nvPr/>
        </p:nvGraphicFramePr>
        <p:xfrm>
          <a:off x="894521" y="1325217"/>
          <a:ext cx="4597703" cy="1417376"/>
        </p:xfrm>
        <a:graphic>
          <a:graphicData uri="http://schemas.openxmlformats.org/drawingml/2006/table">
            <a:tbl>
              <a:tblPr firstRow="1" bandRow="1">
                <a:tableStyleId>{5940675A-B579-460E-94D1-54222C63F5DA}</a:tableStyleId>
              </a:tblPr>
              <a:tblGrid>
                <a:gridCol w="3158434">
                  <a:extLst>
                    <a:ext uri="{9D8B030D-6E8A-4147-A177-3AD203B41FA5}">
                      <a16:colId xmlns="" xmlns:a16="http://schemas.microsoft.com/office/drawing/2014/main" val="20000"/>
                    </a:ext>
                  </a:extLst>
                </a:gridCol>
                <a:gridCol w="1439269">
                  <a:extLst>
                    <a:ext uri="{9D8B030D-6E8A-4147-A177-3AD203B41FA5}">
                      <a16:colId xmlns="" xmlns:a16="http://schemas.microsoft.com/office/drawing/2014/main" val="430479467"/>
                    </a:ext>
                  </a:extLst>
                </a:gridCol>
              </a:tblGrid>
              <a:tr h="249510">
                <a:tc>
                  <a:txBody>
                    <a:bodyPr/>
                    <a:lstStyle/>
                    <a:p>
                      <a:pPr marL="0" marR="0" lvl="0" indent="0" algn="r">
                        <a:lnSpc>
                          <a:spcPct val="100000"/>
                        </a:lnSpc>
                        <a:spcBef>
                          <a:spcPts val="0"/>
                        </a:spcBef>
                        <a:spcAft>
                          <a:spcPts val="0"/>
                        </a:spcAft>
                        <a:buNone/>
                      </a:pPr>
                      <a:r>
                        <a:rPr lang="en-US" sz="1500">
                          <a:latin typeface="Cambria"/>
                        </a:rPr>
                        <a:t>Date Purchased:</a:t>
                      </a:r>
                    </a:p>
                  </a:txBody>
                  <a:tcPr marL="121933" marR="121933" marT="60967" marB="60967" anchor="ctr">
                    <a:noFill/>
                  </a:tcPr>
                </a:tc>
                <a:tc>
                  <a:txBody>
                    <a:bodyPr/>
                    <a:lstStyle/>
                    <a:p>
                      <a:pPr marL="0" lvl="0" indent="0" algn="l">
                        <a:lnSpc>
                          <a:spcPct val="100000"/>
                        </a:lnSpc>
                        <a:spcBef>
                          <a:spcPts val="0"/>
                        </a:spcBef>
                        <a:spcAft>
                          <a:spcPts val="0"/>
                        </a:spcAft>
                        <a:buNone/>
                      </a:pPr>
                      <a:r>
                        <a:rPr lang="en-US" sz="1500">
                          <a:latin typeface="Cambria"/>
                        </a:rPr>
                        <a:t>5/22/2019</a:t>
                      </a:r>
                    </a:p>
                  </a:txBody>
                  <a:tcPr marL="121933" marR="121933" marT="60967" marB="60967" anchor="ctr">
                    <a:noFill/>
                  </a:tcPr>
                </a:tc>
                <a:extLst>
                  <a:ext uri="{0D108BD9-81ED-4DB2-BD59-A6C34878D82A}">
                    <a16:rowId xmlns="" xmlns:a16="http://schemas.microsoft.com/office/drawing/2014/main" val="10000"/>
                  </a:ext>
                </a:extLst>
              </a:tr>
              <a:tr h="249510">
                <a:tc>
                  <a:txBody>
                    <a:bodyPr/>
                    <a:lstStyle/>
                    <a:p>
                      <a:pPr marL="0" lvl="0" indent="0" algn="r">
                        <a:lnSpc>
                          <a:spcPct val="100000"/>
                        </a:lnSpc>
                        <a:spcBef>
                          <a:spcPts val="0"/>
                        </a:spcBef>
                        <a:spcAft>
                          <a:spcPts val="0"/>
                        </a:spcAft>
                        <a:buNone/>
                      </a:pPr>
                      <a:r>
                        <a:rPr lang="en-US" sz="1500">
                          <a:latin typeface="Cambria"/>
                        </a:rPr>
                        <a:t>Number of Shares:</a:t>
                      </a:r>
                    </a:p>
                  </a:txBody>
                  <a:tcPr marL="121933" marR="121933" marT="60967" marB="60967" anchor="ctr">
                    <a:noFill/>
                  </a:tcPr>
                </a:tc>
                <a:tc>
                  <a:txBody>
                    <a:bodyPr/>
                    <a:lstStyle/>
                    <a:p>
                      <a:pPr marL="0" lvl="0" indent="0" algn="l">
                        <a:lnSpc>
                          <a:spcPct val="100000"/>
                        </a:lnSpc>
                        <a:spcBef>
                          <a:spcPts val="0"/>
                        </a:spcBef>
                        <a:spcAft>
                          <a:spcPts val="0"/>
                        </a:spcAft>
                        <a:buNone/>
                      </a:pPr>
                      <a:r>
                        <a:rPr lang="en-US" sz="1500">
                          <a:latin typeface="Cambria"/>
                        </a:rPr>
                        <a:t>90.62</a:t>
                      </a:r>
                    </a:p>
                  </a:txBody>
                  <a:tcPr marL="121933" marR="121933" marT="60967" marB="60967" anchor="ctr">
                    <a:noFill/>
                  </a:tcPr>
                </a:tc>
                <a:extLst>
                  <a:ext uri="{0D108BD9-81ED-4DB2-BD59-A6C34878D82A}">
                    <a16:rowId xmlns="" xmlns:a16="http://schemas.microsoft.com/office/drawing/2014/main" val="2392215025"/>
                  </a:ext>
                </a:extLst>
              </a:tr>
              <a:tr h="249510">
                <a:tc>
                  <a:txBody>
                    <a:bodyPr/>
                    <a:lstStyle/>
                    <a:p>
                      <a:pPr marL="0" lvl="0" indent="0" algn="r">
                        <a:lnSpc>
                          <a:spcPct val="100000"/>
                        </a:lnSpc>
                        <a:spcBef>
                          <a:spcPts val="0"/>
                        </a:spcBef>
                        <a:spcAft>
                          <a:spcPts val="0"/>
                        </a:spcAft>
                        <a:buNone/>
                      </a:pPr>
                      <a:r>
                        <a:rPr lang="en-US" sz="1500">
                          <a:latin typeface="Cambria"/>
                        </a:rPr>
                        <a:t>Price/Share at time of purchase:</a:t>
                      </a:r>
                    </a:p>
                  </a:txBody>
                  <a:tcPr marL="121933" marR="121933" marT="60967" marB="60967" anchor="ctr">
                    <a:noFill/>
                  </a:tcPr>
                </a:tc>
                <a:tc>
                  <a:txBody>
                    <a:bodyPr/>
                    <a:lstStyle/>
                    <a:p>
                      <a:pPr marL="0" lvl="0" indent="0" algn="l">
                        <a:lnSpc>
                          <a:spcPct val="100000"/>
                        </a:lnSpc>
                        <a:spcBef>
                          <a:spcPts val="0"/>
                        </a:spcBef>
                        <a:spcAft>
                          <a:spcPts val="0"/>
                        </a:spcAft>
                        <a:buNone/>
                      </a:pPr>
                      <a:r>
                        <a:rPr lang="en-US" sz="1500">
                          <a:latin typeface="Cambria"/>
                        </a:rPr>
                        <a:t>$119.6</a:t>
                      </a:r>
                    </a:p>
                  </a:txBody>
                  <a:tcPr marL="121933" marR="121933" marT="60967" marB="60967" anchor="ctr">
                    <a:noFill/>
                  </a:tcPr>
                </a:tc>
                <a:extLst>
                  <a:ext uri="{0D108BD9-81ED-4DB2-BD59-A6C34878D82A}">
                    <a16:rowId xmlns="" xmlns:a16="http://schemas.microsoft.com/office/drawing/2014/main" val="2473105344"/>
                  </a:ext>
                </a:extLst>
              </a:tr>
              <a:tr h="257307">
                <a:tc>
                  <a:txBody>
                    <a:bodyPr/>
                    <a:lstStyle/>
                    <a:p>
                      <a:pPr marL="0" lvl="0" indent="0" algn="r">
                        <a:lnSpc>
                          <a:spcPct val="100000"/>
                        </a:lnSpc>
                        <a:spcBef>
                          <a:spcPts val="0"/>
                        </a:spcBef>
                        <a:spcAft>
                          <a:spcPts val="0"/>
                        </a:spcAft>
                        <a:buNone/>
                      </a:pPr>
                      <a:r>
                        <a:rPr lang="en-US" sz="1500">
                          <a:latin typeface="Cambria"/>
                        </a:rPr>
                        <a:t>Market Value at Purchase:</a:t>
                      </a:r>
                    </a:p>
                  </a:txBody>
                  <a:tcPr marL="121933" marR="121933" marT="60967" marB="60967" anchor="ctr">
                    <a:noFill/>
                  </a:tcPr>
                </a:tc>
                <a:tc>
                  <a:txBody>
                    <a:bodyPr/>
                    <a:lstStyle/>
                    <a:p>
                      <a:pPr marL="0" lvl="0" indent="0" algn="l">
                        <a:lnSpc>
                          <a:spcPct val="100000"/>
                        </a:lnSpc>
                        <a:spcBef>
                          <a:spcPts val="0"/>
                        </a:spcBef>
                        <a:spcAft>
                          <a:spcPts val="0"/>
                        </a:spcAft>
                        <a:buNone/>
                      </a:pPr>
                      <a:r>
                        <a:rPr lang="en-US" sz="1600">
                          <a:latin typeface="Cambria"/>
                        </a:rPr>
                        <a:t>$10,843.59</a:t>
                      </a:r>
                    </a:p>
                  </a:txBody>
                  <a:tcPr marL="121933" marR="121933" marT="60967" marB="60967" anchor="ctr">
                    <a:noFill/>
                  </a:tcPr>
                </a:tc>
                <a:extLst>
                  <a:ext uri="{0D108BD9-81ED-4DB2-BD59-A6C34878D82A}">
                    <a16:rowId xmlns="" xmlns:a16="http://schemas.microsoft.com/office/drawing/2014/main" val="442289391"/>
                  </a:ext>
                </a:extLst>
              </a:tr>
            </a:tbl>
          </a:graphicData>
        </a:graphic>
      </p:graphicFrame>
      <p:graphicFrame>
        <p:nvGraphicFramePr>
          <p:cNvPr id="25" name="Shape 377">
            <a:extLst>
              <a:ext uri="{FF2B5EF4-FFF2-40B4-BE49-F238E27FC236}">
                <a16:creationId xmlns="" xmlns:a16="http://schemas.microsoft.com/office/drawing/2014/main" id="{1C63B812-07C5-443D-BEEE-353542BAF76E}"/>
              </a:ext>
            </a:extLst>
          </p:cNvPr>
          <p:cNvGraphicFramePr/>
          <p:nvPr>
            <p:extLst>
              <p:ext uri="{D42A27DB-BD31-4B8C-83A1-F6EECF244321}">
                <p14:modId xmlns:p14="http://schemas.microsoft.com/office/powerpoint/2010/main" val="1720214349"/>
              </p:ext>
            </p:extLst>
          </p:nvPr>
        </p:nvGraphicFramePr>
        <p:xfrm>
          <a:off x="9878612" y="1324527"/>
          <a:ext cx="1959097" cy="4008780"/>
        </p:xfrm>
        <a:graphic>
          <a:graphicData uri="http://schemas.openxmlformats.org/drawingml/2006/table">
            <a:tbl>
              <a:tblPr firstRow="1" bandRow="1">
                <a:noFill/>
              </a:tblPr>
              <a:tblGrid>
                <a:gridCol w="1959097">
                  <a:extLst>
                    <a:ext uri="{9D8B030D-6E8A-4147-A177-3AD203B41FA5}">
                      <a16:colId xmlns="" xmlns:a16="http://schemas.microsoft.com/office/drawing/2014/main" val="20001"/>
                    </a:ext>
                  </a:extLst>
                </a:gridCol>
              </a:tblGrid>
              <a:tr h="805111">
                <a:tc>
                  <a:txBody>
                    <a:bodyPr/>
                    <a:lstStyle/>
                    <a:p>
                      <a:pPr algn="ctr">
                        <a:buNone/>
                      </a:pPr>
                      <a:r>
                        <a:rPr lang="en-US" b="1">
                          <a:solidFill>
                            <a:srgbClr val="C00000"/>
                          </a:solidFill>
                        </a:rPr>
                        <a:t>HUBB</a:t>
                      </a:r>
                      <a:endParaRPr lang="en-US"/>
                    </a:p>
                  </a:txBody>
                  <a:tcPr>
                    <a:solidFill>
                      <a:schemeClr val="bg1"/>
                    </a:solidFill>
                  </a:tcPr>
                </a:tc>
                <a:extLst>
                  <a:ext uri="{0D108BD9-81ED-4DB2-BD59-A6C34878D82A}">
                    <a16:rowId xmlns="" xmlns:a16="http://schemas.microsoft.com/office/drawing/2014/main" val="10000"/>
                  </a:ext>
                </a:extLst>
              </a:tr>
              <a:tr h="821884">
                <a:tc>
                  <a:txBody>
                    <a:bodyPr/>
                    <a:lstStyle/>
                    <a:p>
                      <a:r>
                        <a:rPr lang="en-US" sz="1400" b="1" baseline="0">
                          <a:latin typeface="Cambria"/>
                          <a:ea typeface="Cambria" charset="0"/>
                          <a:cs typeface="Cambria" charset="0"/>
                        </a:rPr>
                        <a:t>1.2 </a:t>
                      </a:r>
                      <a:r>
                        <a:rPr lang="en-US" sz="1400" b="1" i="1" baseline="0">
                          <a:latin typeface="Cambria"/>
                          <a:ea typeface="Cambria" charset="0"/>
                          <a:cs typeface="Cambria" charset="0"/>
                        </a:rPr>
                        <a:t>(</a:t>
                      </a:r>
                      <a:r>
                        <a:rPr lang="en-US" sz="1400" b="1" i="1" baseline="0" err="1">
                          <a:latin typeface="Cambria"/>
                          <a:ea typeface="Cambria" charset="0"/>
                          <a:cs typeface="Cambria" charset="0"/>
                        </a:rPr>
                        <a:t>IndAvg</a:t>
                      </a:r>
                      <a:r>
                        <a:rPr lang="en-US" sz="1400" b="1" i="1" baseline="0">
                          <a:latin typeface="Cambria"/>
                          <a:ea typeface="Cambria" charset="0"/>
                          <a:cs typeface="Cambria" charset="0"/>
                        </a:rPr>
                        <a:t> 2.3)</a:t>
                      </a:r>
                    </a:p>
                  </a:txBody>
                  <a:tcPr>
                    <a:solidFill>
                      <a:srgbClr val="D8D8D8"/>
                    </a:solidFill>
                  </a:tcPr>
                </a:tc>
                <a:extLst>
                  <a:ext uri="{0D108BD9-81ED-4DB2-BD59-A6C34878D82A}">
                    <a16:rowId xmlns="" xmlns:a16="http://schemas.microsoft.com/office/drawing/2014/main" val="10001"/>
                  </a:ext>
                </a:extLst>
              </a:tr>
              <a:tr h="821884">
                <a:tc>
                  <a:txBody>
                    <a:bodyPr/>
                    <a:lstStyle/>
                    <a:p>
                      <a:r>
                        <a:rPr lang="en-US" sz="1400" b="1">
                          <a:latin typeface="Cambria"/>
                          <a:ea typeface="Cambria" charset="0"/>
                          <a:cs typeface="Cambria" charset="0"/>
                        </a:rPr>
                        <a:t>3.1 </a:t>
                      </a:r>
                      <a:r>
                        <a:rPr lang="en-US" sz="1400" b="1" i="1" u="none" strike="noStrike" noProof="0">
                          <a:latin typeface="Cambria"/>
                        </a:rPr>
                        <a:t>(</a:t>
                      </a:r>
                      <a:r>
                        <a:rPr lang="en-US" sz="1400" b="1" i="1" u="none" strike="noStrike" noProof="0" err="1">
                          <a:latin typeface="Cambria"/>
                        </a:rPr>
                        <a:t>IndAvg</a:t>
                      </a:r>
                      <a:r>
                        <a:rPr lang="en-US" sz="1400" b="1" i="1" u="none" strike="noStrike" noProof="0">
                          <a:latin typeface="Cambria"/>
                        </a:rPr>
                        <a:t> 3.1)</a:t>
                      </a:r>
                      <a:endParaRPr lang="en-US" sz="1400" b="1">
                        <a:latin typeface="Cambria"/>
                        <a:ea typeface="Cambria" charset="0"/>
                        <a:cs typeface="Cambria" charset="0"/>
                      </a:endParaRPr>
                    </a:p>
                  </a:txBody>
                  <a:tcPr>
                    <a:solidFill>
                      <a:srgbClr val="D8D8D8"/>
                    </a:solidFill>
                  </a:tcPr>
                </a:tc>
                <a:extLst>
                  <a:ext uri="{0D108BD9-81ED-4DB2-BD59-A6C34878D82A}">
                    <a16:rowId xmlns="" xmlns:a16="http://schemas.microsoft.com/office/drawing/2014/main" val="10002"/>
                  </a:ext>
                </a:extLst>
              </a:tr>
              <a:tr h="771564">
                <a:tc>
                  <a:txBody>
                    <a:bodyPr/>
                    <a:lstStyle/>
                    <a:p>
                      <a:r>
                        <a:rPr lang="en-US" sz="1400" b="1" baseline="0">
                          <a:latin typeface="Cambria"/>
                          <a:ea typeface="Cambria" charset="0"/>
                          <a:cs typeface="Cambria" charset="0"/>
                        </a:rPr>
                        <a:t>3.2% </a:t>
                      </a:r>
                      <a:r>
                        <a:rPr lang="en-US" sz="1400" b="1" i="1" u="none" strike="noStrike" baseline="0" noProof="0">
                          <a:latin typeface="Cambria"/>
                        </a:rPr>
                        <a:t>(</a:t>
                      </a:r>
                      <a:r>
                        <a:rPr lang="en-US" sz="1400" b="1" i="1" u="none" strike="noStrike" baseline="0" noProof="0" err="1">
                          <a:latin typeface="Cambria"/>
                        </a:rPr>
                        <a:t>IndAvg</a:t>
                      </a:r>
                      <a:r>
                        <a:rPr lang="en-US" sz="1400" b="1" i="1" u="none" strike="noStrike" baseline="0" noProof="0">
                          <a:latin typeface="Cambria"/>
                        </a:rPr>
                        <a:t> 0.5%)</a:t>
                      </a:r>
                      <a:endParaRPr lang="en-US" sz="1400" b="1" baseline="0">
                        <a:latin typeface="Cambria"/>
                        <a:ea typeface="Cambria" charset="0"/>
                        <a:cs typeface="Cambria" charset="0"/>
                      </a:endParaRPr>
                    </a:p>
                  </a:txBody>
                  <a:tcPr>
                    <a:solidFill>
                      <a:srgbClr val="D8D8D8"/>
                    </a:solidFill>
                  </a:tcPr>
                </a:tc>
                <a:extLst>
                  <a:ext uri="{0D108BD9-81ED-4DB2-BD59-A6C34878D82A}">
                    <a16:rowId xmlns="" xmlns:a16="http://schemas.microsoft.com/office/drawing/2014/main" val="10003"/>
                  </a:ext>
                </a:extLst>
              </a:tr>
              <a:tr h="788337">
                <a:tc>
                  <a:txBody>
                    <a:bodyPr/>
                    <a:lstStyle/>
                    <a:p>
                      <a:r>
                        <a:rPr lang="en-US" sz="1400" b="1">
                          <a:latin typeface="Cambria"/>
                          <a:ea typeface="Cambria" charset="0"/>
                          <a:cs typeface="Cambria" charset="0"/>
                        </a:rPr>
                        <a:t>YES</a:t>
                      </a:r>
                    </a:p>
                  </a:txBody>
                  <a:tcPr>
                    <a:solidFill>
                      <a:srgbClr val="D8D8D8"/>
                    </a:solidFill>
                  </a:tcPr>
                </a:tc>
                <a:extLst>
                  <a:ext uri="{0D108BD9-81ED-4DB2-BD59-A6C34878D82A}">
                    <a16:rowId xmlns="" xmlns:a16="http://schemas.microsoft.com/office/drawing/2014/main" val="10004"/>
                  </a:ext>
                </a:extLst>
              </a:tr>
            </a:tbl>
          </a:graphicData>
        </a:graphic>
      </p:graphicFrame>
      <p:graphicFrame>
        <p:nvGraphicFramePr>
          <p:cNvPr id="2" name="Shape 377">
            <a:extLst>
              <a:ext uri="{FF2B5EF4-FFF2-40B4-BE49-F238E27FC236}">
                <a16:creationId xmlns="" xmlns:a16="http://schemas.microsoft.com/office/drawing/2014/main" id="{3BD5347E-E890-4269-9EC9-926C107B7DDD}"/>
              </a:ext>
            </a:extLst>
          </p:cNvPr>
          <p:cNvGraphicFramePr/>
          <p:nvPr/>
        </p:nvGraphicFramePr>
        <p:xfrm>
          <a:off x="6090699" y="1313483"/>
          <a:ext cx="3515522" cy="4019824"/>
        </p:xfrm>
        <a:graphic>
          <a:graphicData uri="http://schemas.openxmlformats.org/drawingml/2006/table">
            <a:tbl>
              <a:tblPr firstRow="1" bandRow="1">
                <a:noFill/>
              </a:tblPr>
              <a:tblGrid>
                <a:gridCol w="1171841">
                  <a:extLst>
                    <a:ext uri="{9D8B030D-6E8A-4147-A177-3AD203B41FA5}">
                      <a16:colId xmlns="" xmlns:a16="http://schemas.microsoft.com/office/drawing/2014/main" val="20000"/>
                    </a:ext>
                  </a:extLst>
                </a:gridCol>
                <a:gridCol w="2343681">
                  <a:extLst>
                    <a:ext uri="{9D8B030D-6E8A-4147-A177-3AD203B41FA5}">
                      <a16:colId xmlns="" xmlns:a16="http://schemas.microsoft.com/office/drawing/2014/main" val="20001"/>
                    </a:ext>
                  </a:extLst>
                </a:gridCol>
              </a:tblGrid>
              <a:tr h="803965">
                <a:tc gridSpan="2">
                  <a:txBody>
                    <a:bodyPr/>
                    <a:lstStyle/>
                    <a:p>
                      <a:pPr marL="0" marR="0" lvl="0" indent="0" algn="ctr" defTabSz="1219170" rtl="0" eaLnBrk="1" fontAlgn="auto" latinLnBrk="0" hangingPunct="1">
                        <a:lnSpc>
                          <a:spcPct val="100000"/>
                        </a:lnSpc>
                        <a:spcBef>
                          <a:spcPts val="0"/>
                        </a:spcBef>
                        <a:spcAft>
                          <a:spcPts val="0"/>
                        </a:spcAft>
                        <a:buClrTx/>
                        <a:buSzPct val="25000"/>
                        <a:buFontTx/>
                        <a:buNone/>
                        <a:tabLst/>
                        <a:defRPr/>
                      </a:pPr>
                      <a:r>
                        <a:rPr lang="en-US" sz="2000">
                          <a:solidFill>
                            <a:schemeClr val="bg1"/>
                          </a:solidFill>
                          <a:latin typeface="Cambria"/>
                          <a:ea typeface="Cambria" charset="0"/>
                          <a:cs typeface="Cambria" charset="0"/>
                        </a:rPr>
                        <a:t>BUY CRITERIA</a:t>
                      </a:r>
                    </a:p>
                  </a:txBody>
                  <a:tcPr marL="121933" marR="121933" marT="60967" marB="60967" anchor="ctr">
                    <a:lnL w="12700" cap="flat" cmpd="sng">
                      <a:solidFill>
                        <a:srgbClr val="436C3C"/>
                      </a:solidFill>
                      <a:prstDash val="solid"/>
                      <a:round/>
                      <a:headEnd type="none" w="med" len="med"/>
                      <a:tailEnd type="none" w="med" len="med"/>
                    </a:lnL>
                    <a:lnR w="12700" cap="flat" cmpd="sng">
                      <a:solidFill>
                        <a:srgbClr val="436C3C"/>
                      </a:solidFill>
                      <a:prstDash val="solid"/>
                      <a:round/>
                      <a:headEnd type="none" w="med" len="med"/>
                      <a:tailEnd type="none" w="med" len="med"/>
                    </a:lnR>
                    <a:lnT w="12700" cap="flat" cmpd="sng">
                      <a:solidFill>
                        <a:srgbClr val="436C3C"/>
                      </a:solidFill>
                      <a:prstDash val="solid"/>
                      <a:round/>
                      <a:headEnd type="none" w="med" len="med"/>
                      <a:tailEnd type="none" w="med" len="med"/>
                    </a:lnT>
                    <a:lnB w="12700" cap="flat" cmpd="sng" algn="ctr">
                      <a:solidFill>
                        <a:srgbClr val="436C3C"/>
                      </a:solidFill>
                      <a:prstDash val="solid"/>
                      <a:round/>
                      <a:headEnd type="none" w="med" len="med"/>
                      <a:tailEnd type="none" w="med" len="med"/>
                    </a:lnB>
                    <a:solidFill>
                      <a:srgbClr val="005A3C"/>
                    </a:solidFill>
                  </a:tcPr>
                </a:tc>
                <a:tc hMerge="1">
                  <a:txBody>
                    <a:bodyPr/>
                    <a:lstStyle/>
                    <a:p>
                      <a:endParaRPr lang="en-US"/>
                    </a:p>
                  </a:txBody>
                  <a:tcPr/>
                </a:tc>
                <a:extLst>
                  <a:ext uri="{0D108BD9-81ED-4DB2-BD59-A6C34878D82A}">
                    <a16:rowId xmlns="" xmlns:a16="http://schemas.microsoft.com/office/drawing/2014/main" val="10000"/>
                  </a:ext>
                </a:extLst>
              </a:tr>
              <a:tr h="825122">
                <a:tc>
                  <a:txBody>
                    <a:bodyPr/>
                    <a:lstStyle/>
                    <a:p>
                      <a:r>
                        <a:rPr lang="en-US" sz="1400" b="1">
                          <a:latin typeface="Cambria"/>
                          <a:ea typeface="Cambria" charset="0"/>
                          <a:cs typeface="Cambria" charset="0"/>
                        </a:rPr>
                        <a:t>Price/Sales</a:t>
                      </a:r>
                    </a:p>
                  </a:txBody>
                  <a:tcPr>
                    <a:lnT w="12700" cap="flat" cmpd="sng">
                      <a:solidFill>
                        <a:srgbClr val="436C3C"/>
                      </a:solidFill>
                      <a:prstDash val="solid"/>
                      <a:round/>
                      <a:headEnd type="none" w="med" len="med"/>
                      <a:tailEnd type="none" w="med" len="med"/>
                    </a:lnT>
                    <a:solidFill>
                      <a:srgbClr val="BFBFBF"/>
                    </a:solidFill>
                  </a:tcPr>
                </a:tc>
                <a:tc>
                  <a:txBody>
                    <a:bodyPr/>
                    <a:lstStyle/>
                    <a:p>
                      <a:r>
                        <a:rPr lang="en-US" sz="1400" baseline="0">
                          <a:latin typeface="Cambria"/>
                          <a:ea typeface="Cambria" charset="0"/>
                          <a:cs typeface="Cambria" charset="0"/>
                        </a:rPr>
                        <a:t>&lt; Industry Average</a:t>
                      </a:r>
                    </a:p>
                  </a:txBody>
                  <a:tcPr>
                    <a:lnT w="12700" cap="flat" cmpd="sng">
                      <a:solidFill>
                        <a:srgbClr val="436C3C"/>
                      </a:solidFill>
                      <a:prstDash val="solid"/>
                      <a:round/>
                      <a:headEnd type="none" w="med" len="med"/>
                      <a:tailEnd type="none" w="med" len="med"/>
                    </a:lnT>
                    <a:solidFill>
                      <a:srgbClr val="D8D8D8"/>
                    </a:solidFill>
                  </a:tcPr>
                </a:tc>
                <a:extLst>
                  <a:ext uri="{0D108BD9-81ED-4DB2-BD59-A6C34878D82A}">
                    <a16:rowId xmlns="" xmlns:a16="http://schemas.microsoft.com/office/drawing/2014/main" val="10001"/>
                  </a:ext>
                </a:extLst>
              </a:tr>
              <a:tr h="825122">
                <a:tc>
                  <a:txBody>
                    <a:bodyPr/>
                    <a:lstStyle/>
                    <a:p>
                      <a:r>
                        <a:rPr lang="en-US" sz="1400" b="1">
                          <a:latin typeface="Cambria"/>
                          <a:ea typeface="Cambria" charset="0"/>
                          <a:cs typeface="Cambria" charset="0"/>
                        </a:rPr>
                        <a:t>Price/Book</a:t>
                      </a:r>
                    </a:p>
                  </a:txBody>
                  <a:tcPr>
                    <a:solidFill>
                      <a:srgbClr val="BFBFBF"/>
                    </a:solidFill>
                  </a:tcPr>
                </a:tc>
                <a:tc>
                  <a:txBody>
                    <a:bodyPr/>
                    <a:lstStyle/>
                    <a:p>
                      <a:r>
                        <a:rPr lang="en-US" sz="1400">
                          <a:latin typeface="Cambria"/>
                          <a:ea typeface="Cambria" charset="0"/>
                          <a:cs typeface="Cambria" charset="0"/>
                        </a:rPr>
                        <a:t>&lt; Industry Average</a:t>
                      </a:r>
                    </a:p>
                  </a:txBody>
                  <a:tcPr>
                    <a:solidFill>
                      <a:srgbClr val="D8D8D8"/>
                    </a:solidFill>
                  </a:tcPr>
                </a:tc>
                <a:extLst>
                  <a:ext uri="{0D108BD9-81ED-4DB2-BD59-A6C34878D82A}">
                    <a16:rowId xmlns="" xmlns:a16="http://schemas.microsoft.com/office/drawing/2014/main" val="10002"/>
                  </a:ext>
                </a:extLst>
              </a:tr>
              <a:tr h="772229">
                <a:tc>
                  <a:txBody>
                    <a:bodyPr/>
                    <a:lstStyle/>
                    <a:p>
                      <a:r>
                        <a:rPr lang="en-US" sz="1400" b="1">
                          <a:latin typeface="Cambria"/>
                          <a:ea typeface="Cambria" charset="0"/>
                          <a:cs typeface="Cambria" charset="0"/>
                        </a:rPr>
                        <a:t>Dividends</a:t>
                      </a:r>
                    </a:p>
                  </a:txBody>
                  <a:tcPr>
                    <a:solidFill>
                      <a:srgbClr val="BFBFBF"/>
                    </a:solidFill>
                  </a:tcPr>
                </a:tc>
                <a:tc>
                  <a:txBody>
                    <a:bodyPr/>
                    <a:lstStyle/>
                    <a:p>
                      <a:r>
                        <a:rPr lang="en-US" sz="1400" baseline="0">
                          <a:latin typeface="Cambria"/>
                          <a:ea typeface="Cambria" charset="0"/>
                          <a:cs typeface="Cambria" charset="0"/>
                        </a:rPr>
                        <a:t>&gt; Industry Average</a:t>
                      </a:r>
                    </a:p>
                  </a:txBody>
                  <a:tcPr>
                    <a:solidFill>
                      <a:srgbClr val="D8D8D8"/>
                    </a:solidFill>
                  </a:tcPr>
                </a:tc>
                <a:extLst>
                  <a:ext uri="{0D108BD9-81ED-4DB2-BD59-A6C34878D82A}">
                    <a16:rowId xmlns="" xmlns:a16="http://schemas.microsoft.com/office/drawing/2014/main" val="10003"/>
                  </a:ext>
                </a:extLst>
              </a:tr>
              <a:tr h="793386">
                <a:tc>
                  <a:txBody>
                    <a:bodyPr/>
                    <a:lstStyle/>
                    <a:p>
                      <a:r>
                        <a:rPr lang="en-US" sz="1400" b="1">
                          <a:latin typeface="Cambria"/>
                          <a:ea typeface="Cambria" charset="0"/>
                          <a:cs typeface="Cambria" charset="0"/>
                        </a:rPr>
                        <a:t>Free Cash Flow</a:t>
                      </a:r>
                    </a:p>
                  </a:txBody>
                  <a:tcPr>
                    <a:solidFill>
                      <a:srgbClr val="BFBFBF"/>
                    </a:solidFill>
                  </a:tcPr>
                </a:tc>
                <a:tc>
                  <a:txBody>
                    <a:bodyPr/>
                    <a:lstStyle/>
                    <a:p>
                      <a:r>
                        <a:rPr lang="en-US" sz="1400">
                          <a:latin typeface="Cambria"/>
                          <a:ea typeface="Cambria" charset="0"/>
                          <a:cs typeface="Cambria" charset="0"/>
                        </a:rPr>
                        <a:t>Positive</a:t>
                      </a:r>
                    </a:p>
                  </a:txBody>
                  <a:tcPr>
                    <a:solidFill>
                      <a:srgbClr val="D8D8D8"/>
                    </a:solid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30757575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32C9ADE7-C4D2-42B3-949D-1571D7409A77}"/>
              </a:ext>
            </a:extLst>
          </p:cNvPr>
          <p:cNvSpPr>
            <a:spLocks noGrp="1"/>
          </p:cNvSpPr>
          <p:nvPr>
            <p:ph type="sldNum" sz="quarter" idx="12"/>
          </p:nvPr>
        </p:nvSpPr>
        <p:spPr/>
        <p:txBody>
          <a:bodyPr/>
          <a:lstStyle/>
          <a:p>
            <a:fld id="{C4C5411A-C02D-49EF-A313-6C2D6A9C6A32}" type="slidenum">
              <a:rPr lang="en-US" smtClean="0">
                <a:solidFill>
                  <a:prstClr val="black"/>
                </a:solidFill>
              </a:rPr>
              <a:pPr/>
              <a:t>38</a:t>
            </a:fld>
            <a:endParaRPr lang="en-US">
              <a:solidFill>
                <a:prstClr val="black"/>
              </a:solidFill>
            </a:endParaRPr>
          </a:p>
        </p:txBody>
      </p:sp>
      <p:sp>
        <p:nvSpPr>
          <p:cNvPr id="8" name="Content Placeholder 7">
            <a:extLst>
              <a:ext uri="{FF2B5EF4-FFF2-40B4-BE49-F238E27FC236}">
                <a16:creationId xmlns="" xmlns:a16="http://schemas.microsoft.com/office/drawing/2014/main" id="{E932754A-0B48-4A6C-AECE-91DA2682FCEE}"/>
              </a:ext>
            </a:extLst>
          </p:cNvPr>
          <p:cNvSpPr>
            <a:spLocks noGrp="1"/>
          </p:cNvSpPr>
          <p:nvPr>
            <p:ph idx="1"/>
          </p:nvPr>
        </p:nvSpPr>
        <p:spPr>
          <a:xfrm>
            <a:off x="914400" y="3038386"/>
            <a:ext cx="4611757" cy="3256281"/>
          </a:xfrm>
        </p:spPr>
        <p:txBody>
          <a:bodyPr anchor="t">
            <a:normAutofit/>
          </a:bodyPr>
          <a:lstStyle/>
          <a:p>
            <a:pPr marL="0" indent="0">
              <a:buNone/>
            </a:pPr>
            <a:r>
              <a:rPr lang="en-US" sz="1800">
                <a:latin typeface="Calibri"/>
                <a:cs typeface="Calibri"/>
              </a:rPr>
              <a:t>At 121 Billion in sales, Kroger generates more revenue than many other, perhaps more well known, companies (for example, KR has higher annual sales than MS, BOA, Boeing, or Home Depot). Kroger operates 2,764 Supermarkets and 1,537 fuel centers and is the #1 food retailer in the country. </a:t>
            </a:r>
            <a:endParaRPr lang="en-US"/>
          </a:p>
          <a:p>
            <a:pPr marL="0" indent="0">
              <a:buNone/>
            </a:pPr>
            <a:endParaRPr lang="en-US">
              <a:cs typeface="Arial"/>
            </a:endParaRPr>
          </a:p>
        </p:txBody>
      </p:sp>
      <p:sp>
        <p:nvSpPr>
          <p:cNvPr id="11" name="Title 10">
            <a:extLst>
              <a:ext uri="{FF2B5EF4-FFF2-40B4-BE49-F238E27FC236}">
                <a16:creationId xmlns="" xmlns:a16="http://schemas.microsoft.com/office/drawing/2014/main" id="{7B0AD4D6-3508-4C7C-9204-0F75E93C63B8}"/>
              </a:ext>
            </a:extLst>
          </p:cNvPr>
          <p:cNvSpPr>
            <a:spLocks noGrp="1"/>
          </p:cNvSpPr>
          <p:nvPr>
            <p:ph type="title"/>
          </p:nvPr>
        </p:nvSpPr>
        <p:spPr/>
        <p:txBody>
          <a:bodyPr anchor="t">
            <a:noAutofit/>
          </a:bodyPr>
          <a:lstStyle/>
          <a:p>
            <a:r>
              <a:rPr lang="en-US" sz="2600">
                <a:latin typeface="Cambria"/>
                <a:cs typeface="Arial"/>
              </a:rPr>
              <a:t>KROGER CO (KR)</a:t>
            </a:r>
          </a:p>
        </p:txBody>
      </p:sp>
      <p:graphicFrame>
        <p:nvGraphicFramePr>
          <p:cNvPr id="14" name="Shape 377">
            <a:extLst>
              <a:ext uri="{FF2B5EF4-FFF2-40B4-BE49-F238E27FC236}">
                <a16:creationId xmlns="" xmlns:a16="http://schemas.microsoft.com/office/drawing/2014/main" id="{E26D0E09-C3F7-41EC-B7DD-0154A9EC3877}"/>
              </a:ext>
            </a:extLst>
          </p:cNvPr>
          <p:cNvGraphicFramePr/>
          <p:nvPr>
            <p:extLst>
              <p:ext uri="{D42A27DB-BD31-4B8C-83A1-F6EECF244321}">
                <p14:modId xmlns:p14="http://schemas.microsoft.com/office/powerpoint/2010/main" val="3638422088"/>
              </p:ext>
            </p:extLst>
          </p:nvPr>
        </p:nvGraphicFramePr>
        <p:xfrm>
          <a:off x="894521" y="1325217"/>
          <a:ext cx="4597703" cy="1417376"/>
        </p:xfrm>
        <a:graphic>
          <a:graphicData uri="http://schemas.openxmlformats.org/drawingml/2006/table">
            <a:tbl>
              <a:tblPr firstRow="1" bandRow="1">
                <a:tableStyleId>{5940675A-B579-460E-94D1-54222C63F5DA}</a:tableStyleId>
              </a:tblPr>
              <a:tblGrid>
                <a:gridCol w="3158434">
                  <a:extLst>
                    <a:ext uri="{9D8B030D-6E8A-4147-A177-3AD203B41FA5}">
                      <a16:colId xmlns="" xmlns:a16="http://schemas.microsoft.com/office/drawing/2014/main" val="20000"/>
                    </a:ext>
                  </a:extLst>
                </a:gridCol>
                <a:gridCol w="1439269">
                  <a:extLst>
                    <a:ext uri="{9D8B030D-6E8A-4147-A177-3AD203B41FA5}">
                      <a16:colId xmlns="" xmlns:a16="http://schemas.microsoft.com/office/drawing/2014/main" val="430479467"/>
                    </a:ext>
                  </a:extLst>
                </a:gridCol>
              </a:tblGrid>
              <a:tr h="249510">
                <a:tc>
                  <a:txBody>
                    <a:bodyPr/>
                    <a:lstStyle/>
                    <a:p>
                      <a:pPr marL="0" marR="0" lvl="0" indent="0" algn="r">
                        <a:lnSpc>
                          <a:spcPct val="100000"/>
                        </a:lnSpc>
                        <a:spcBef>
                          <a:spcPts val="0"/>
                        </a:spcBef>
                        <a:spcAft>
                          <a:spcPts val="0"/>
                        </a:spcAft>
                        <a:buNone/>
                      </a:pPr>
                      <a:r>
                        <a:rPr lang="en-US" sz="1500">
                          <a:latin typeface="Cambria"/>
                        </a:rPr>
                        <a:t>Date Purchased:</a:t>
                      </a:r>
                    </a:p>
                  </a:txBody>
                  <a:tcPr marL="121933" marR="121933" marT="60967" marB="60967" anchor="ctr">
                    <a:noFill/>
                  </a:tcPr>
                </a:tc>
                <a:tc>
                  <a:txBody>
                    <a:bodyPr/>
                    <a:lstStyle/>
                    <a:p>
                      <a:pPr marL="0" lvl="0" indent="0" algn="l">
                        <a:lnSpc>
                          <a:spcPct val="100000"/>
                        </a:lnSpc>
                        <a:spcBef>
                          <a:spcPts val="0"/>
                        </a:spcBef>
                        <a:spcAft>
                          <a:spcPts val="0"/>
                        </a:spcAft>
                        <a:buNone/>
                      </a:pPr>
                      <a:r>
                        <a:rPr lang="en-US" sz="1500">
                          <a:latin typeface="Cambria"/>
                        </a:rPr>
                        <a:t>06/24/2019</a:t>
                      </a:r>
                      <a:endParaRPr lang="en-US"/>
                    </a:p>
                  </a:txBody>
                  <a:tcPr marL="121933" marR="121933" marT="60967" marB="60967" anchor="ctr">
                    <a:noFill/>
                  </a:tcPr>
                </a:tc>
                <a:extLst>
                  <a:ext uri="{0D108BD9-81ED-4DB2-BD59-A6C34878D82A}">
                    <a16:rowId xmlns="" xmlns:a16="http://schemas.microsoft.com/office/drawing/2014/main" val="10000"/>
                  </a:ext>
                </a:extLst>
              </a:tr>
              <a:tr h="249510">
                <a:tc>
                  <a:txBody>
                    <a:bodyPr/>
                    <a:lstStyle/>
                    <a:p>
                      <a:pPr marL="0" lvl="0" indent="0" algn="r">
                        <a:lnSpc>
                          <a:spcPct val="100000"/>
                        </a:lnSpc>
                        <a:spcBef>
                          <a:spcPts val="0"/>
                        </a:spcBef>
                        <a:spcAft>
                          <a:spcPts val="0"/>
                        </a:spcAft>
                        <a:buNone/>
                      </a:pPr>
                      <a:r>
                        <a:rPr lang="en-US" sz="1500">
                          <a:latin typeface="Cambria"/>
                        </a:rPr>
                        <a:t>Number of Shares:</a:t>
                      </a:r>
                    </a:p>
                  </a:txBody>
                  <a:tcPr marL="121933" marR="121933" marT="60967" marB="60967" anchor="ctr">
                    <a:noFill/>
                  </a:tcPr>
                </a:tc>
                <a:tc>
                  <a:txBody>
                    <a:bodyPr/>
                    <a:lstStyle/>
                    <a:p>
                      <a:pPr marL="0" lvl="0" indent="0" algn="l">
                        <a:lnSpc>
                          <a:spcPct val="100000"/>
                        </a:lnSpc>
                        <a:spcBef>
                          <a:spcPts val="0"/>
                        </a:spcBef>
                        <a:spcAft>
                          <a:spcPts val="0"/>
                        </a:spcAft>
                        <a:buNone/>
                      </a:pPr>
                      <a:r>
                        <a:rPr lang="en-US" sz="1500">
                          <a:latin typeface="Cambria"/>
                        </a:rPr>
                        <a:t>500.00</a:t>
                      </a:r>
                    </a:p>
                  </a:txBody>
                  <a:tcPr marL="121933" marR="121933" marT="60967" marB="60967" anchor="ctr">
                    <a:noFill/>
                  </a:tcPr>
                </a:tc>
                <a:extLst>
                  <a:ext uri="{0D108BD9-81ED-4DB2-BD59-A6C34878D82A}">
                    <a16:rowId xmlns="" xmlns:a16="http://schemas.microsoft.com/office/drawing/2014/main" val="2392215025"/>
                  </a:ext>
                </a:extLst>
              </a:tr>
              <a:tr h="249510">
                <a:tc>
                  <a:txBody>
                    <a:bodyPr/>
                    <a:lstStyle/>
                    <a:p>
                      <a:pPr marL="0" lvl="0" indent="0" algn="r">
                        <a:lnSpc>
                          <a:spcPct val="100000"/>
                        </a:lnSpc>
                        <a:spcBef>
                          <a:spcPts val="0"/>
                        </a:spcBef>
                        <a:spcAft>
                          <a:spcPts val="0"/>
                        </a:spcAft>
                        <a:buNone/>
                      </a:pPr>
                      <a:r>
                        <a:rPr lang="en-US" sz="1500">
                          <a:latin typeface="Cambria"/>
                        </a:rPr>
                        <a:t>Price/Share at time of purchase:</a:t>
                      </a:r>
                    </a:p>
                  </a:txBody>
                  <a:tcPr marL="121933" marR="121933" marT="60967" marB="60967" anchor="ctr">
                    <a:noFill/>
                  </a:tcPr>
                </a:tc>
                <a:tc>
                  <a:txBody>
                    <a:bodyPr/>
                    <a:lstStyle/>
                    <a:p>
                      <a:pPr marL="0" lvl="0" indent="0" algn="l">
                        <a:lnSpc>
                          <a:spcPct val="100000"/>
                        </a:lnSpc>
                        <a:spcBef>
                          <a:spcPts val="0"/>
                        </a:spcBef>
                        <a:spcAft>
                          <a:spcPts val="0"/>
                        </a:spcAft>
                        <a:buNone/>
                      </a:pPr>
                      <a:r>
                        <a:rPr lang="en-US" sz="1500">
                          <a:latin typeface="Cambria"/>
                        </a:rPr>
                        <a:t>$22.33</a:t>
                      </a:r>
                    </a:p>
                  </a:txBody>
                  <a:tcPr marL="121933" marR="121933" marT="60967" marB="60967" anchor="ctr">
                    <a:noFill/>
                  </a:tcPr>
                </a:tc>
                <a:extLst>
                  <a:ext uri="{0D108BD9-81ED-4DB2-BD59-A6C34878D82A}">
                    <a16:rowId xmlns="" xmlns:a16="http://schemas.microsoft.com/office/drawing/2014/main" val="2473105344"/>
                  </a:ext>
                </a:extLst>
              </a:tr>
              <a:tr h="257307">
                <a:tc>
                  <a:txBody>
                    <a:bodyPr/>
                    <a:lstStyle/>
                    <a:p>
                      <a:pPr marL="0" lvl="0" indent="0" algn="r">
                        <a:lnSpc>
                          <a:spcPct val="100000"/>
                        </a:lnSpc>
                        <a:spcBef>
                          <a:spcPts val="0"/>
                        </a:spcBef>
                        <a:spcAft>
                          <a:spcPts val="0"/>
                        </a:spcAft>
                        <a:buNone/>
                      </a:pPr>
                      <a:r>
                        <a:rPr lang="en-US" sz="1500">
                          <a:latin typeface="Cambria"/>
                        </a:rPr>
                        <a:t>Market Value at Purchase:</a:t>
                      </a:r>
                    </a:p>
                  </a:txBody>
                  <a:tcPr marL="121933" marR="121933" marT="60967" marB="60967" anchor="ctr">
                    <a:noFill/>
                  </a:tcPr>
                </a:tc>
                <a:tc>
                  <a:txBody>
                    <a:bodyPr/>
                    <a:lstStyle/>
                    <a:p>
                      <a:pPr marL="0" lvl="0" indent="0" algn="l">
                        <a:lnSpc>
                          <a:spcPct val="100000"/>
                        </a:lnSpc>
                        <a:spcBef>
                          <a:spcPts val="0"/>
                        </a:spcBef>
                        <a:spcAft>
                          <a:spcPts val="0"/>
                        </a:spcAft>
                        <a:buNone/>
                      </a:pPr>
                      <a:r>
                        <a:rPr lang="en-US" sz="1600">
                          <a:latin typeface="Cambria"/>
                        </a:rPr>
                        <a:t>$11,165.00</a:t>
                      </a:r>
                    </a:p>
                  </a:txBody>
                  <a:tcPr marL="121933" marR="121933" marT="60967" marB="60967" anchor="ctr">
                    <a:noFill/>
                  </a:tcPr>
                </a:tc>
                <a:extLst>
                  <a:ext uri="{0D108BD9-81ED-4DB2-BD59-A6C34878D82A}">
                    <a16:rowId xmlns="" xmlns:a16="http://schemas.microsoft.com/office/drawing/2014/main" val="442289391"/>
                  </a:ext>
                </a:extLst>
              </a:tr>
            </a:tbl>
          </a:graphicData>
        </a:graphic>
      </p:graphicFrame>
      <p:graphicFrame>
        <p:nvGraphicFramePr>
          <p:cNvPr id="2" name="Shape 377">
            <a:extLst>
              <a:ext uri="{FF2B5EF4-FFF2-40B4-BE49-F238E27FC236}">
                <a16:creationId xmlns="" xmlns:a16="http://schemas.microsoft.com/office/drawing/2014/main" id="{ADC2C86F-406F-4A9D-BC8B-132AFE983A58}"/>
              </a:ext>
            </a:extLst>
          </p:cNvPr>
          <p:cNvGraphicFramePr/>
          <p:nvPr>
            <p:extLst>
              <p:ext uri="{D42A27DB-BD31-4B8C-83A1-F6EECF244321}">
                <p14:modId xmlns:p14="http://schemas.microsoft.com/office/powerpoint/2010/main" val="1292239394"/>
              </p:ext>
            </p:extLst>
          </p:nvPr>
        </p:nvGraphicFramePr>
        <p:xfrm>
          <a:off x="9878612" y="1324526"/>
          <a:ext cx="1959097" cy="4008780"/>
        </p:xfrm>
        <a:graphic>
          <a:graphicData uri="http://schemas.openxmlformats.org/drawingml/2006/table">
            <a:tbl>
              <a:tblPr firstRow="1" bandRow="1">
                <a:noFill/>
              </a:tblPr>
              <a:tblGrid>
                <a:gridCol w="1959097">
                  <a:extLst>
                    <a:ext uri="{9D8B030D-6E8A-4147-A177-3AD203B41FA5}">
                      <a16:colId xmlns="" xmlns:a16="http://schemas.microsoft.com/office/drawing/2014/main" val="20001"/>
                    </a:ext>
                  </a:extLst>
                </a:gridCol>
              </a:tblGrid>
              <a:tr h="805111">
                <a:tc>
                  <a:txBody>
                    <a:bodyPr/>
                    <a:lstStyle/>
                    <a:p>
                      <a:pPr algn="ctr">
                        <a:buNone/>
                      </a:pPr>
                      <a:r>
                        <a:rPr lang="en-US" b="1">
                          <a:solidFill>
                            <a:srgbClr val="C00000"/>
                          </a:solidFill>
                        </a:rPr>
                        <a:t>KR</a:t>
                      </a:r>
                    </a:p>
                  </a:txBody>
                  <a:tcPr>
                    <a:solidFill>
                      <a:schemeClr val="bg1"/>
                    </a:solidFill>
                  </a:tcPr>
                </a:tc>
                <a:extLst>
                  <a:ext uri="{0D108BD9-81ED-4DB2-BD59-A6C34878D82A}">
                    <a16:rowId xmlns="" xmlns:a16="http://schemas.microsoft.com/office/drawing/2014/main" val="10000"/>
                  </a:ext>
                </a:extLst>
              </a:tr>
              <a:tr h="821884">
                <a:tc>
                  <a:txBody>
                    <a:bodyPr/>
                    <a:lstStyle/>
                    <a:p>
                      <a:r>
                        <a:rPr lang="en-US" sz="1400" b="1" baseline="0">
                          <a:latin typeface="Cambria"/>
                          <a:ea typeface="Cambria" charset="0"/>
                          <a:cs typeface="Cambria" charset="0"/>
                        </a:rPr>
                        <a:t>0.2 </a:t>
                      </a:r>
                      <a:r>
                        <a:rPr lang="en-US" sz="1400" b="1" i="1" baseline="0">
                          <a:latin typeface="Cambria"/>
                          <a:ea typeface="Cambria" charset="0"/>
                          <a:cs typeface="Cambria" charset="0"/>
                        </a:rPr>
                        <a:t>(</a:t>
                      </a:r>
                      <a:r>
                        <a:rPr lang="en-US" sz="1400" b="1" i="1" baseline="0" err="1">
                          <a:latin typeface="Cambria"/>
                          <a:ea typeface="Cambria" charset="0"/>
                          <a:cs typeface="Cambria" charset="0"/>
                        </a:rPr>
                        <a:t>IndAvg</a:t>
                      </a:r>
                      <a:r>
                        <a:rPr lang="en-US" sz="1400" b="1" i="1" baseline="0">
                          <a:latin typeface="Cambria"/>
                          <a:ea typeface="Cambria" charset="0"/>
                          <a:cs typeface="Cambria" charset="0"/>
                        </a:rPr>
                        <a:t> 0.4)</a:t>
                      </a:r>
                    </a:p>
                  </a:txBody>
                  <a:tcPr>
                    <a:solidFill>
                      <a:srgbClr val="D8D8D8"/>
                    </a:solidFill>
                  </a:tcPr>
                </a:tc>
                <a:extLst>
                  <a:ext uri="{0D108BD9-81ED-4DB2-BD59-A6C34878D82A}">
                    <a16:rowId xmlns="" xmlns:a16="http://schemas.microsoft.com/office/drawing/2014/main" val="10001"/>
                  </a:ext>
                </a:extLst>
              </a:tr>
              <a:tr h="821884">
                <a:tc>
                  <a:txBody>
                    <a:bodyPr/>
                    <a:lstStyle/>
                    <a:p>
                      <a:r>
                        <a:rPr lang="en-US" sz="1400" b="1">
                          <a:latin typeface="Cambria"/>
                          <a:ea typeface="Cambria" charset="0"/>
                          <a:cs typeface="Cambria" charset="0"/>
                        </a:rPr>
                        <a:t>2.5 </a:t>
                      </a:r>
                      <a:r>
                        <a:rPr lang="en-US" sz="1400" b="1" i="1" u="none" strike="noStrike" noProof="0">
                          <a:latin typeface="Cambria"/>
                        </a:rPr>
                        <a:t>(</a:t>
                      </a:r>
                      <a:r>
                        <a:rPr lang="en-US" sz="1400" b="1" i="1" u="none" strike="noStrike" noProof="0" err="1">
                          <a:latin typeface="Cambria"/>
                        </a:rPr>
                        <a:t>IndAvg</a:t>
                      </a:r>
                      <a:r>
                        <a:rPr lang="en-US" sz="1400" b="1" i="1" u="none" strike="noStrike" noProof="0">
                          <a:latin typeface="Cambria"/>
                        </a:rPr>
                        <a:t> 2.5)</a:t>
                      </a:r>
                      <a:endParaRPr lang="en-US" sz="1400" b="1">
                        <a:latin typeface="Cambria"/>
                        <a:ea typeface="Cambria" charset="0"/>
                        <a:cs typeface="Cambria" charset="0"/>
                      </a:endParaRPr>
                    </a:p>
                  </a:txBody>
                  <a:tcPr>
                    <a:solidFill>
                      <a:srgbClr val="D8D8D8"/>
                    </a:solidFill>
                  </a:tcPr>
                </a:tc>
                <a:extLst>
                  <a:ext uri="{0D108BD9-81ED-4DB2-BD59-A6C34878D82A}">
                    <a16:rowId xmlns="" xmlns:a16="http://schemas.microsoft.com/office/drawing/2014/main" val="10002"/>
                  </a:ext>
                </a:extLst>
              </a:tr>
              <a:tr h="771564">
                <a:tc>
                  <a:txBody>
                    <a:bodyPr/>
                    <a:lstStyle/>
                    <a:p>
                      <a:r>
                        <a:rPr lang="en-US" sz="1400" b="1" baseline="0">
                          <a:latin typeface="Cambria"/>
                          <a:ea typeface="Cambria" charset="0"/>
                          <a:cs typeface="Cambria" charset="0"/>
                        </a:rPr>
                        <a:t>2.3% </a:t>
                      </a:r>
                      <a:r>
                        <a:rPr lang="en-US" sz="1400" b="1" i="1" u="none" strike="noStrike" baseline="0" noProof="0">
                          <a:latin typeface="Cambria"/>
                        </a:rPr>
                        <a:t>(</a:t>
                      </a:r>
                      <a:r>
                        <a:rPr lang="en-US" sz="1400" b="1" i="1" u="none" strike="noStrike" baseline="0" noProof="0" err="1">
                          <a:latin typeface="Cambria"/>
                        </a:rPr>
                        <a:t>IndAvg</a:t>
                      </a:r>
                      <a:r>
                        <a:rPr lang="en-US" sz="1400" b="1" i="1" u="none" strike="noStrike" baseline="0" noProof="0">
                          <a:latin typeface="Cambria"/>
                        </a:rPr>
                        <a:t> 1.8%)</a:t>
                      </a:r>
                      <a:endParaRPr lang="en-US" sz="1400" b="1" baseline="0">
                        <a:latin typeface="Cambria"/>
                        <a:ea typeface="Cambria" charset="0"/>
                        <a:cs typeface="Cambria" charset="0"/>
                      </a:endParaRPr>
                    </a:p>
                  </a:txBody>
                  <a:tcPr>
                    <a:solidFill>
                      <a:srgbClr val="D8D8D8"/>
                    </a:solidFill>
                  </a:tcPr>
                </a:tc>
                <a:extLst>
                  <a:ext uri="{0D108BD9-81ED-4DB2-BD59-A6C34878D82A}">
                    <a16:rowId xmlns="" xmlns:a16="http://schemas.microsoft.com/office/drawing/2014/main" val="10003"/>
                  </a:ext>
                </a:extLst>
              </a:tr>
              <a:tr h="788337">
                <a:tc>
                  <a:txBody>
                    <a:bodyPr/>
                    <a:lstStyle/>
                    <a:p>
                      <a:r>
                        <a:rPr lang="en-US" sz="1400" b="1">
                          <a:latin typeface="Cambria"/>
                          <a:ea typeface="Cambria" charset="0"/>
                          <a:cs typeface="Cambria" charset="0"/>
                        </a:rPr>
                        <a:t>YES</a:t>
                      </a:r>
                    </a:p>
                  </a:txBody>
                  <a:tcPr>
                    <a:solidFill>
                      <a:srgbClr val="D8D8D8"/>
                    </a:solidFill>
                  </a:tcPr>
                </a:tc>
                <a:extLst>
                  <a:ext uri="{0D108BD9-81ED-4DB2-BD59-A6C34878D82A}">
                    <a16:rowId xmlns="" xmlns:a16="http://schemas.microsoft.com/office/drawing/2014/main" val="10004"/>
                  </a:ext>
                </a:extLst>
              </a:tr>
            </a:tbl>
          </a:graphicData>
        </a:graphic>
      </p:graphicFrame>
      <p:graphicFrame>
        <p:nvGraphicFramePr>
          <p:cNvPr id="3" name="Shape 377">
            <a:extLst>
              <a:ext uri="{FF2B5EF4-FFF2-40B4-BE49-F238E27FC236}">
                <a16:creationId xmlns="" xmlns:a16="http://schemas.microsoft.com/office/drawing/2014/main" id="{627F619C-931E-44BB-9A6E-A6E910AB6615}"/>
              </a:ext>
            </a:extLst>
          </p:cNvPr>
          <p:cNvGraphicFramePr/>
          <p:nvPr/>
        </p:nvGraphicFramePr>
        <p:xfrm>
          <a:off x="6090698" y="1313483"/>
          <a:ext cx="3515522" cy="4019824"/>
        </p:xfrm>
        <a:graphic>
          <a:graphicData uri="http://schemas.openxmlformats.org/drawingml/2006/table">
            <a:tbl>
              <a:tblPr firstRow="1" bandRow="1">
                <a:noFill/>
              </a:tblPr>
              <a:tblGrid>
                <a:gridCol w="1171841">
                  <a:extLst>
                    <a:ext uri="{9D8B030D-6E8A-4147-A177-3AD203B41FA5}">
                      <a16:colId xmlns="" xmlns:a16="http://schemas.microsoft.com/office/drawing/2014/main" val="20000"/>
                    </a:ext>
                  </a:extLst>
                </a:gridCol>
                <a:gridCol w="2343681">
                  <a:extLst>
                    <a:ext uri="{9D8B030D-6E8A-4147-A177-3AD203B41FA5}">
                      <a16:colId xmlns="" xmlns:a16="http://schemas.microsoft.com/office/drawing/2014/main" val="20001"/>
                    </a:ext>
                  </a:extLst>
                </a:gridCol>
              </a:tblGrid>
              <a:tr h="803965">
                <a:tc gridSpan="2">
                  <a:txBody>
                    <a:bodyPr/>
                    <a:lstStyle/>
                    <a:p>
                      <a:pPr marL="0" marR="0" lvl="0" indent="0" algn="ctr" defTabSz="1219170" rtl="0" eaLnBrk="1" fontAlgn="auto" latinLnBrk="0" hangingPunct="1">
                        <a:lnSpc>
                          <a:spcPct val="100000"/>
                        </a:lnSpc>
                        <a:spcBef>
                          <a:spcPts val="0"/>
                        </a:spcBef>
                        <a:spcAft>
                          <a:spcPts val="0"/>
                        </a:spcAft>
                        <a:buClrTx/>
                        <a:buSzPct val="25000"/>
                        <a:buFontTx/>
                        <a:buNone/>
                        <a:tabLst/>
                        <a:defRPr/>
                      </a:pPr>
                      <a:r>
                        <a:rPr lang="en-US" sz="2000">
                          <a:solidFill>
                            <a:schemeClr val="bg1"/>
                          </a:solidFill>
                          <a:latin typeface="Cambria"/>
                          <a:ea typeface="Cambria" charset="0"/>
                          <a:cs typeface="Cambria" charset="0"/>
                        </a:rPr>
                        <a:t>BUY CRITERIA</a:t>
                      </a:r>
                    </a:p>
                  </a:txBody>
                  <a:tcPr marL="121933" marR="121933" marT="60967" marB="60967" anchor="ctr">
                    <a:lnL w="12700" cap="flat" cmpd="sng">
                      <a:solidFill>
                        <a:srgbClr val="436C3C"/>
                      </a:solidFill>
                      <a:prstDash val="solid"/>
                      <a:round/>
                      <a:headEnd type="none" w="med" len="med"/>
                      <a:tailEnd type="none" w="med" len="med"/>
                    </a:lnL>
                    <a:lnR w="12700" cap="flat" cmpd="sng">
                      <a:solidFill>
                        <a:srgbClr val="436C3C"/>
                      </a:solidFill>
                      <a:prstDash val="solid"/>
                      <a:round/>
                      <a:headEnd type="none" w="med" len="med"/>
                      <a:tailEnd type="none" w="med" len="med"/>
                    </a:lnR>
                    <a:lnT w="12700" cap="flat" cmpd="sng">
                      <a:solidFill>
                        <a:srgbClr val="436C3C"/>
                      </a:solidFill>
                      <a:prstDash val="solid"/>
                      <a:round/>
                      <a:headEnd type="none" w="med" len="med"/>
                      <a:tailEnd type="none" w="med" len="med"/>
                    </a:lnT>
                    <a:lnB w="12700" cap="flat" cmpd="sng" algn="ctr">
                      <a:solidFill>
                        <a:srgbClr val="436C3C"/>
                      </a:solidFill>
                      <a:prstDash val="solid"/>
                      <a:round/>
                      <a:headEnd type="none" w="med" len="med"/>
                      <a:tailEnd type="none" w="med" len="med"/>
                    </a:lnB>
                    <a:solidFill>
                      <a:srgbClr val="005A3C"/>
                    </a:solidFill>
                  </a:tcPr>
                </a:tc>
                <a:tc hMerge="1">
                  <a:txBody>
                    <a:bodyPr/>
                    <a:lstStyle/>
                    <a:p>
                      <a:endParaRPr lang="en-US"/>
                    </a:p>
                  </a:txBody>
                  <a:tcPr/>
                </a:tc>
                <a:extLst>
                  <a:ext uri="{0D108BD9-81ED-4DB2-BD59-A6C34878D82A}">
                    <a16:rowId xmlns="" xmlns:a16="http://schemas.microsoft.com/office/drawing/2014/main" val="10000"/>
                  </a:ext>
                </a:extLst>
              </a:tr>
              <a:tr h="825122">
                <a:tc>
                  <a:txBody>
                    <a:bodyPr/>
                    <a:lstStyle/>
                    <a:p>
                      <a:r>
                        <a:rPr lang="en-US" sz="1400" b="1">
                          <a:latin typeface="Cambria"/>
                          <a:ea typeface="Cambria" charset="0"/>
                          <a:cs typeface="Cambria" charset="0"/>
                        </a:rPr>
                        <a:t>Price/Sales</a:t>
                      </a:r>
                    </a:p>
                  </a:txBody>
                  <a:tcPr>
                    <a:lnT w="12700" cap="flat" cmpd="sng">
                      <a:solidFill>
                        <a:srgbClr val="436C3C"/>
                      </a:solidFill>
                      <a:prstDash val="solid"/>
                      <a:round/>
                      <a:headEnd type="none" w="med" len="med"/>
                      <a:tailEnd type="none" w="med" len="med"/>
                    </a:lnT>
                    <a:solidFill>
                      <a:srgbClr val="BFBFBF"/>
                    </a:solidFill>
                  </a:tcPr>
                </a:tc>
                <a:tc>
                  <a:txBody>
                    <a:bodyPr/>
                    <a:lstStyle/>
                    <a:p>
                      <a:r>
                        <a:rPr lang="en-US" sz="1400" baseline="0">
                          <a:latin typeface="Cambria"/>
                          <a:ea typeface="Cambria" charset="0"/>
                          <a:cs typeface="Cambria" charset="0"/>
                        </a:rPr>
                        <a:t>&lt; Industry Average</a:t>
                      </a:r>
                    </a:p>
                  </a:txBody>
                  <a:tcPr>
                    <a:lnT w="12700" cap="flat" cmpd="sng">
                      <a:solidFill>
                        <a:srgbClr val="436C3C"/>
                      </a:solidFill>
                      <a:prstDash val="solid"/>
                      <a:round/>
                      <a:headEnd type="none" w="med" len="med"/>
                      <a:tailEnd type="none" w="med" len="med"/>
                    </a:lnT>
                    <a:solidFill>
                      <a:srgbClr val="D8D8D8"/>
                    </a:solidFill>
                  </a:tcPr>
                </a:tc>
                <a:extLst>
                  <a:ext uri="{0D108BD9-81ED-4DB2-BD59-A6C34878D82A}">
                    <a16:rowId xmlns="" xmlns:a16="http://schemas.microsoft.com/office/drawing/2014/main" val="10001"/>
                  </a:ext>
                </a:extLst>
              </a:tr>
              <a:tr h="825122">
                <a:tc>
                  <a:txBody>
                    <a:bodyPr/>
                    <a:lstStyle/>
                    <a:p>
                      <a:r>
                        <a:rPr lang="en-US" sz="1400" b="1">
                          <a:latin typeface="Cambria"/>
                          <a:ea typeface="Cambria" charset="0"/>
                          <a:cs typeface="Cambria" charset="0"/>
                        </a:rPr>
                        <a:t>Price/Book</a:t>
                      </a:r>
                    </a:p>
                  </a:txBody>
                  <a:tcPr>
                    <a:solidFill>
                      <a:srgbClr val="BFBFBF"/>
                    </a:solidFill>
                  </a:tcPr>
                </a:tc>
                <a:tc>
                  <a:txBody>
                    <a:bodyPr/>
                    <a:lstStyle/>
                    <a:p>
                      <a:r>
                        <a:rPr lang="en-US" sz="1400">
                          <a:latin typeface="Cambria"/>
                          <a:ea typeface="Cambria" charset="0"/>
                          <a:cs typeface="Cambria" charset="0"/>
                        </a:rPr>
                        <a:t>&lt; Industry Average</a:t>
                      </a:r>
                    </a:p>
                  </a:txBody>
                  <a:tcPr>
                    <a:solidFill>
                      <a:srgbClr val="D8D8D8"/>
                    </a:solidFill>
                  </a:tcPr>
                </a:tc>
                <a:extLst>
                  <a:ext uri="{0D108BD9-81ED-4DB2-BD59-A6C34878D82A}">
                    <a16:rowId xmlns="" xmlns:a16="http://schemas.microsoft.com/office/drawing/2014/main" val="10002"/>
                  </a:ext>
                </a:extLst>
              </a:tr>
              <a:tr h="772229">
                <a:tc>
                  <a:txBody>
                    <a:bodyPr/>
                    <a:lstStyle/>
                    <a:p>
                      <a:r>
                        <a:rPr lang="en-US" sz="1400" b="1">
                          <a:latin typeface="Cambria"/>
                          <a:ea typeface="Cambria" charset="0"/>
                          <a:cs typeface="Cambria" charset="0"/>
                        </a:rPr>
                        <a:t>Dividends</a:t>
                      </a:r>
                    </a:p>
                  </a:txBody>
                  <a:tcPr>
                    <a:solidFill>
                      <a:srgbClr val="BFBFBF"/>
                    </a:solidFill>
                  </a:tcPr>
                </a:tc>
                <a:tc>
                  <a:txBody>
                    <a:bodyPr/>
                    <a:lstStyle/>
                    <a:p>
                      <a:r>
                        <a:rPr lang="en-US" sz="1400" baseline="0">
                          <a:latin typeface="Cambria"/>
                          <a:ea typeface="Cambria" charset="0"/>
                          <a:cs typeface="Cambria" charset="0"/>
                        </a:rPr>
                        <a:t>&gt; Industry Average</a:t>
                      </a:r>
                    </a:p>
                  </a:txBody>
                  <a:tcPr>
                    <a:solidFill>
                      <a:srgbClr val="D8D8D8"/>
                    </a:solidFill>
                  </a:tcPr>
                </a:tc>
                <a:extLst>
                  <a:ext uri="{0D108BD9-81ED-4DB2-BD59-A6C34878D82A}">
                    <a16:rowId xmlns="" xmlns:a16="http://schemas.microsoft.com/office/drawing/2014/main" val="10003"/>
                  </a:ext>
                </a:extLst>
              </a:tr>
              <a:tr h="793386">
                <a:tc>
                  <a:txBody>
                    <a:bodyPr/>
                    <a:lstStyle/>
                    <a:p>
                      <a:r>
                        <a:rPr lang="en-US" sz="1400" b="1">
                          <a:latin typeface="Cambria"/>
                          <a:ea typeface="Cambria" charset="0"/>
                          <a:cs typeface="Cambria" charset="0"/>
                        </a:rPr>
                        <a:t>Free Cash Flow</a:t>
                      </a:r>
                    </a:p>
                  </a:txBody>
                  <a:tcPr>
                    <a:solidFill>
                      <a:srgbClr val="BFBFBF"/>
                    </a:solidFill>
                  </a:tcPr>
                </a:tc>
                <a:tc>
                  <a:txBody>
                    <a:bodyPr/>
                    <a:lstStyle/>
                    <a:p>
                      <a:r>
                        <a:rPr lang="en-US" sz="1400">
                          <a:latin typeface="Cambria"/>
                          <a:ea typeface="Cambria" charset="0"/>
                          <a:cs typeface="Cambria" charset="0"/>
                        </a:rPr>
                        <a:t>Positive</a:t>
                      </a:r>
                    </a:p>
                  </a:txBody>
                  <a:tcPr>
                    <a:solidFill>
                      <a:srgbClr val="D8D8D8"/>
                    </a:solid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8877690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69B80D65-889A-4D5D-9757-C8192F6CFA4E}"/>
              </a:ext>
            </a:extLst>
          </p:cNvPr>
          <p:cNvSpPr>
            <a:spLocks noGrp="1"/>
          </p:cNvSpPr>
          <p:nvPr>
            <p:ph type="sldNum" sz="quarter" idx="12"/>
          </p:nvPr>
        </p:nvSpPr>
        <p:spPr/>
        <p:txBody>
          <a:bodyPr/>
          <a:lstStyle/>
          <a:p>
            <a:fld id="{C4C5411A-C02D-49EF-A313-6C2D6A9C6A32}" type="slidenum">
              <a:rPr lang="en-US" smtClean="0">
                <a:solidFill>
                  <a:prstClr val="black"/>
                </a:solidFill>
              </a:rPr>
              <a:pPr/>
              <a:t>39</a:t>
            </a:fld>
            <a:endParaRPr lang="en-US">
              <a:solidFill>
                <a:prstClr val="black"/>
              </a:solidFill>
            </a:endParaRPr>
          </a:p>
        </p:txBody>
      </p:sp>
      <p:sp>
        <p:nvSpPr>
          <p:cNvPr id="5" name="Title 10">
            <a:extLst>
              <a:ext uri="{FF2B5EF4-FFF2-40B4-BE49-F238E27FC236}">
                <a16:creationId xmlns="" xmlns:a16="http://schemas.microsoft.com/office/drawing/2014/main" id="{FA3CEE10-486E-49EC-9617-DEB95E39BB37}"/>
              </a:ext>
            </a:extLst>
          </p:cNvPr>
          <p:cNvSpPr>
            <a:spLocks noGrp="1"/>
          </p:cNvSpPr>
          <p:nvPr>
            <p:ph type="title"/>
          </p:nvPr>
        </p:nvSpPr>
        <p:spPr>
          <a:xfrm>
            <a:off x="914400" y="685800"/>
            <a:ext cx="9956800" cy="740664"/>
          </a:xfrm>
        </p:spPr>
        <p:txBody>
          <a:bodyPr anchor="t">
            <a:noAutofit/>
          </a:bodyPr>
          <a:lstStyle/>
          <a:p>
            <a:r>
              <a:rPr lang="en-US" sz="2600">
                <a:latin typeface="Cambria"/>
                <a:cs typeface="Arial"/>
              </a:rPr>
              <a:t>Quest Diagnostics (DGX)</a:t>
            </a:r>
            <a:br>
              <a:rPr lang="en-US" sz="2600">
                <a:latin typeface="Cambria"/>
                <a:cs typeface="Arial"/>
              </a:rPr>
            </a:br>
            <a:endParaRPr lang="en-US" sz="2600">
              <a:latin typeface="Cambria"/>
              <a:cs typeface="Arial"/>
            </a:endParaRPr>
          </a:p>
        </p:txBody>
      </p:sp>
      <p:sp>
        <p:nvSpPr>
          <p:cNvPr id="37" name="Content Placeholder 7">
            <a:extLst>
              <a:ext uri="{FF2B5EF4-FFF2-40B4-BE49-F238E27FC236}">
                <a16:creationId xmlns="" xmlns:a16="http://schemas.microsoft.com/office/drawing/2014/main" id="{24758F87-E7A7-4649-A69E-CB57D9AAE085}"/>
              </a:ext>
            </a:extLst>
          </p:cNvPr>
          <p:cNvSpPr>
            <a:spLocks noGrp="1"/>
          </p:cNvSpPr>
          <p:nvPr>
            <p:ph idx="1"/>
          </p:nvPr>
        </p:nvSpPr>
        <p:spPr>
          <a:xfrm>
            <a:off x="912603" y="3203905"/>
            <a:ext cx="4808906" cy="3256281"/>
          </a:xfrm>
        </p:spPr>
        <p:txBody>
          <a:bodyPr anchor="t">
            <a:noAutofit/>
          </a:bodyPr>
          <a:lstStyle/>
          <a:p>
            <a:pPr marL="0" indent="0">
              <a:buNone/>
            </a:pPr>
            <a:r>
              <a:rPr lang="en-US" sz="1800">
                <a:latin typeface="Calibri"/>
                <a:cs typeface="Calibri"/>
              </a:rPr>
              <a:t>Quest is the world’s leading provider of diagnostic information services and touches the lives of 30 percent of American adults each year.  It serves about half of the physicians and hospitals in the U.S. and has access to approximately 90% of U.S. insured lives.</a:t>
            </a:r>
            <a:r>
              <a:rPr lang="en-US" sz="1800">
                <a:latin typeface="Calibri"/>
                <a:ea typeface="+mn-lt"/>
                <a:cs typeface="Calibri"/>
              </a:rPr>
              <a:t>  Quest maintains more</a:t>
            </a:r>
            <a:r>
              <a:rPr lang="en-US" sz="1800">
                <a:latin typeface="Calibri"/>
                <a:cs typeface="Calibri"/>
              </a:rPr>
              <a:t> than 6,600 patient access points, the most extensive network in the U.S.</a:t>
            </a:r>
            <a:endParaRPr lang="en-US" sz="1800">
              <a:latin typeface="Calibri"/>
              <a:cs typeface="Arial"/>
            </a:endParaRPr>
          </a:p>
          <a:p>
            <a:pPr marL="0" indent="0">
              <a:buNone/>
            </a:pPr>
            <a:endParaRPr lang="en-US">
              <a:cs typeface="Arial"/>
            </a:endParaRPr>
          </a:p>
        </p:txBody>
      </p:sp>
      <p:sp>
        <p:nvSpPr>
          <p:cNvPr id="2" name="TextBox 2">
            <a:extLst>
              <a:ext uri="{FF2B5EF4-FFF2-40B4-BE49-F238E27FC236}">
                <a16:creationId xmlns="" xmlns:a16="http://schemas.microsoft.com/office/drawing/2014/main" id="{F8DDC56D-3B83-48E4-9CC9-0557846764BD}"/>
              </a:ext>
            </a:extLst>
          </p:cNvPr>
          <p:cNvSpPr txBox="1"/>
          <p:nvPr/>
        </p:nvSpPr>
        <p:spPr>
          <a:xfrm>
            <a:off x="914400" y="1575758"/>
            <a:ext cx="4410972" cy="1200329"/>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a:t>Purchased after the close of the Summer 2019 session</a:t>
            </a:r>
          </a:p>
          <a:p>
            <a:endParaRPr lang="en-US" i="1">
              <a:cs typeface="Arial"/>
            </a:endParaRPr>
          </a:p>
          <a:p>
            <a:endParaRPr lang="en-US" i="1">
              <a:cs typeface="Arial"/>
            </a:endParaRPr>
          </a:p>
        </p:txBody>
      </p:sp>
      <p:graphicFrame>
        <p:nvGraphicFramePr>
          <p:cNvPr id="3" name="Shape 377">
            <a:extLst>
              <a:ext uri="{FF2B5EF4-FFF2-40B4-BE49-F238E27FC236}">
                <a16:creationId xmlns="" xmlns:a16="http://schemas.microsoft.com/office/drawing/2014/main" id="{D5E382E3-7D8F-41ED-8219-035ADD6F4262}"/>
              </a:ext>
            </a:extLst>
          </p:cNvPr>
          <p:cNvGraphicFramePr/>
          <p:nvPr>
            <p:extLst>
              <p:ext uri="{D42A27DB-BD31-4B8C-83A1-F6EECF244321}">
                <p14:modId xmlns:p14="http://schemas.microsoft.com/office/powerpoint/2010/main" val="690091214"/>
              </p:ext>
            </p:extLst>
          </p:nvPr>
        </p:nvGraphicFramePr>
        <p:xfrm>
          <a:off x="9878612" y="1324526"/>
          <a:ext cx="1959097" cy="4008780"/>
        </p:xfrm>
        <a:graphic>
          <a:graphicData uri="http://schemas.openxmlformats.org/drawingml/2006/table">
            <a:tbl>
              <a:tblPr firstRow="1" bandRow="1">
                <a:noFill/>
              </a:tblPr>
              <a:tblGrid>
                <a:gridCol w="1959097">
                  <a:extLst>
                    <a:ext uri="{9D8B030D-6E8A-4147-A177-3AD203B41FA5}">
                      <a16:colId xmlns="" xmlns:a16="http://schemas.microsoft.com/office/drawing/2014/main" val="20001"/>
                    </a:ext>
                  </a:extLst>
                </a:gridCol>
              </a:tblGrid>
              <a:tr h="805111">
                <a:tc>
                  <a:txBody>
                    <a:bodyPr/>
                    <a:lstStyle/>
                    <a:p>
                      <a:pPr algn="ctr">
                        <a:buNone/>
                      </a:pPr>
                      <a:r>
                        <a:rPr lang="en-US" b="1">
                          <a:solidFill>
                            <a:srgbClr val="C00000"/>
                          </a:solidFill>
                        </a:rPr>
                        <a:t>DGX</a:t>
                      </a:r>
                    </a:p>
                  </a:txBody>
                  <a:tcPr>
                    <a:solidFill>
                      <a:schemeClr val="bg1"/>
                    </a:solidFill>
                  </a:tcPr>
                </a:tc>
                <a:extLst>
                  <a:ext uri="{0D108BD9-81ED-4DB2-BD59-A6C34878D82A}">
                    <a16:rowId xmlns="" xmlns:a16="http://schemas.microsoft.com/office/drawing/2014/main" val="10000"/>
                  </a:ext>
                </a:extLst>
              </a:tr>
              <a:tr h="821884">
                <a:tc>
                  <a:txBody>
                    <a:bodyPr/>
                    <a:lstStyle/>
                    <a:p>
                      <a:r>
                        <a:rPr lang="en-US" sz="1400" b="1" baseline="0">
                          <a:latin typeface="Cambria"/>
                          <a:ea typeface="Cambria" charset="0"/>
                          <a:cs typeface="Cambria" charset="0"/>
                        </a:rPr>
                        <a:t>1.9 </a:t>
                      </a:r>
                      <a:r>
                        <a:rPr lang="en-US" sz="1400" b="1" i="1" baseline="0">
                          <a:latin typeface="Cambria"/>
                          <a:ea typeface="Cambria" charset="0"/>
                          <a:cs typeface="Cambria" charset="0"/>
                        </a:rPr>
                        <a:t>(</a:t>
                      </a:r>
                      <a:r>
                        <a:rPr lang="en-US" sz="1400" b="1" i="1" baseline="0" err="1">
                          <a:latin typeface="Cambria"/>
                          <a:ea typeface="Cambria" charset="0"/>
                          <a:cs typeface="Cambria" charset="0"/>
                        </a:rPr>
                        <a:t>IndAvg</a:t>
                      </a:r>
                      <a:r>
                        <a:rPr lang="en-US" sz="1400" b="1" i="1" baseline="0">
                          <a:latin typeface="Cambria"/>
                          <a:ea typeface="Cambria" charset="0"/>
                          <a:cs typeface="Cambria" charset="0"/>
                        </a:rPr>
                        <a:t> 4.0)</a:t>
                      </a:r>
                    </a:p>
                  </a:txBody>
                  <a:tcPr>
                    <a:solidFill>
                      <a:srgbClr val="D8D8D8"/>
                    </a:solidFill>
                  </a:tcPr>
                </a:tc>
                <a:extLst>
                  <a:ext uri="{0D108BD9-81ED-4DB2-BD59-A6C34878D82A}">
                    <a16:rowId xmlns="" xmlns:a16="http://schemas.microsoft.com/office/drawing/2014/main" val="10001"/>
                  </a:ext>
                </a:extLst>
              </a:tr>
              <a:tr h="821884">
                <a:tc>
                  <a:txBody>
                    <a:bodyPr/>
                    <a:lstStyle/>
                    <a:p>
                      <a:r>
                        <a:rPr lang="en-US" sz="1400" b="1">
                          <a:latin typeface="Cambria"/>
                          <a:ea typeface="Cambria" charset="0"/>
                          <a:cs typeface="Cambria" charset="0"/>
                        </a:rPr>
                        <a:t>2.6 </a:t>
                      </a:r>
                      <a:r>
                        <a:rPr lang="en-US" sz="1400" b="1" i="1" u="none" strike="noStrike" noProof="0">
                          <a:latin typeface="Cambria"/>
                        </a:rPr>
                        <a:t>(</a:t>
                      </a:r>
                      <a:r>
                        <a:rPr lang="en-US" sz="1400" b="1" i="1" u="none" strike="noStrike" noProof="0" err="1">
                          <a:latin typeface="Cambria"/>
                        </a:rPr>
                        <a:t>IndAvg</a:t>
                      </a:r>
                      <a:r>
                        <a:rPr lang="en-US" sz="1400" b="1" i="1" u="none" strike="noStrike" noProof="0">
                          <a:latin typeface="Cambria"/>
                        </a:rPr>
                        <a:t> 4.6)</a:t>
                      </a:r>
                      <a:endParaRPr lang="en-US" sz="1400" b="1">
                        <a:latin typeface="Cambria"/>
                        <a:ea typeface="Cambria" charset="0"/>
                        <a:cs typeface="Cambria" charset="0"/>
                      </a:endParaRPr>
                    </a:p>
                  </a:txBody>
                  <a:tcPr>
                    <a:solidFill>
                      <a:srgbClr val="D8D8D8"/>
                    </a:solidFill>
                  </a:tcPr>
                </a:tc>
                <a:extLst>
                  <a:ext uri="{0D108BD9-81ED-4DB2-BD59-A6C34878D82A}">
                    <a16:rowId xmlns="" xmlns:a16="http://schemas.microsoft.com/office/drawing/2014/main" val="10002"/>
                  </a:ext>
                </a:extLst>
              </a:tr>
              <a:tr h="771564">
                <a:tc>
                  <a:txBody>
                    <a:bodyPr/>
                    <a:lstStyle/>
                    <a:p>
                      <a:r>
                        <a:rPr lang="en-US" sz="1400" b="1" baseline="0">
                          <a:latin typeface="Cambria"/>
                          <a:ea typeface="Cambria" charset="0"/>
                          <a:cs typeface="Cambria" charset="0"/>
                        </a:rPr>
                        <a:t>2.0% </a:t>
                      </a:r>
                      <a:r>
                        <a:rPr lang="en-US" sz="1400" b="1" i="1" u="none" strike="noStrike" baseline="0" noProof="0">
                          <a:latin typeface="Cambria"/>
                        </a:rPr>
                        <a:t>(</a:t>
                      </a:r>
                      <a:r>
                        <a:rPr lang="en-US" sz="1400" b="1" i="1" u="none" strike="noStrike" baseline="0" noProof="0" err="1">
                          <a:latin typeface="Cambria"/>
                        </a:rPr>
                        <a:t>IndAvg</a:t>
                      </a:r>
                      <a:r>
                        <a:rPr lang="en-US" sz="1400" b="1" i="1" u="none" strike="noStrike" baseline="0" noProof="0">
                          <a:latin typeface="Cambria"/>
                        </a:rPr>
                        <a:t> 0.4%)</a:t>
                      </a:r>
                      <a:endParaRPr lang="en-US" sz="1400" b="1" baseline="0">
                        <a:latin typeface="Cambria"/>
                        <a:ea typeface="Cambria" charset="0"/>
                        <a:cs typeface="Cambria" charset="0"/>
                      </a:endParaRPr>
                    </a:p>
                  </a:txBody>
                  <a:tcPr>
                    <a:solidFill>
                      <a:srgbClr val="D8D8D8"/>
                    </a:solidFill>
                  </a:tcPr>
                </a:tc>
                <a:extLst>
                  <a:ext uri="{0D108BD9-81ED-4DB2-BD59-A6C34878D82A}">
                    <a16:rowId xmlns="" xmlns:a16="http://schemas.microsoft.com/office/drawing/2014/main" val="10003"/>
                  </a:ext>
                </a:extLst>
              </a:tr>
              <a:tr h="788337">
                <a:tc>
                  <a:txBody>
                    <a:bodyPr/>
                    <a:lstStyle/>
                    <a:p>
                      <a:r>
                        <a:rPr lang="en-US" sz="1400" b="1">
                          <a:latin typeface="Cambria"/>
                          <a:ea typeface="Cambria" charset="0"/>
                          <a:cs typeface="Cambria" charset="0"/>
                        </a:rPr>
                        <a:t>YES</a:t>
                      </a:r>
                    </a:p>
                  </a:txBody>
                  <a:tcPr>
                    <a:solidFill>
                      <a:srgbClr val="D8D8D8"/>
                    </a:solidFill>
                  </a:tcPr>
                </a:tc>
                <a:extLst>
                  <a:ext uri="{0D108BD9-81ED-4DB2-BD59-A6C34878D82A}">
                    <a16:rowId xmlns="" xmlns:a16="http://schemas.microsoft.com/office/drawing/2014/main" val="10004"/>
                  </a:ext>
                </a:extLst>
              </a:tr>
            </a:tbl>
          </a:graphicData>
        </a:graphic>
      </p:graphicFrame>
      <p:graphicFrame>
        <p:nvGraphicFramePr>
          <p:cNvPr id="40" name="Shape 377">
            <a:extLst>
              <a:ext uri="{FF2B5EF4-FFF2-40B4-BE49-F238E27FC236}">
                <a16:creationId xmlns="" xmlns:a16="http://schemas.microsoft.com/office/drawing/2014/main" id="{A6D7AFA9-D88E-40F4-988B-2AC30608A6B2}"/>
              </a:ext>
            </a:extLst>
          </p:cNvPr>
          <p:cNvGraphicFramePr/>
          <p:nvPr/>
        </p:nvGraphicFramePr>
        <p:xfrm>
          <a:off x="6090698" y="1313483"/>
          <a:ext cx="3515522" cy="4019824"/>
        </p:xfrm>
        <a:graphic>
          <a:graphicData uri="http://schemas.openxmlformats.org/drawingml/2006/table">
            <a:tbl>
              <a:tblPr firstRow="1" bandRow="1">
                <a:noFill/>
              </a:tblPr>
              <a:tblGrid>
                <a:gridCol w="1171841">
                  <a:extLst>
                    <a:ext uri="{9D8B030D-6E8A-4147-A177-3AD203B41FA5}">
                      <a16:colId xmlns="" xmlns:a16="http://schemas.microsoft.com/office/drawing/2014/main" val="20000"/>
                    </a:ext>
                  </a:extLst>
                </a:gridCol>
                <a:gridCol w="2343681">
                  <a:extLst>
                    <a:ext uri="{9D8B030D-6E8A-4147-A177-3AD203B41FA5}">
                      <a16:colId xmlns="" xmlns:a16="http://schemas.microsoft.com/office/drawing/2014/main" val="20001"/>
                    </a:ext>
                  </a:extLst>
                </a:gridCol>
              </a:tblGrid>
              <a:tr h="803965">
                <a:tc gridSpan="2">
                  <a:txBody>
                    <a:bodyPr/>
                    <a:lstStyle/>
                    <a:p>
                      <a:pPr marL="0" marR="0" lvl="0" indent="0" algn="ctr" defTabSz="1219170" rtl="0" eaLnBrk="1" fontAlgn="auto" latinLnBrk="0" hangingPunct="1">
                        <a:lnSpc>
                          <a:spcPct val="100000"/>
                        </a:lnSpc>
                        <a:spcBef>
                          <a:spcPts val="0"/>
                        </a:spcBef>
                        <a:spcAft>
                          <a:spcPts val="0"/>
                        </a:spcAft>
                        <a:buClrTx/>
                        <a:buSzPct val="25000"/>
                        <a:buFontTx/>
                        <a:buNone/>
                        <a:tabLst/>
                        <a:defRPr/>
                      </a:pPr>
                      <a:r>
                        <a:rPr lang="en-US" sz="2000">
                          <a:solidFill>
                            <a:schemeClr val="bg1"/>
                          </a:solidFill>
                          <a:latin typeface="Cambria"/>
                          <a:ea typeface="Cambria" charset="0"/>
                          <a:cs typeface="Cambria" charset="0"/>
                        </a:rPr>
                        <a:t>BUY CRITERIA</a:t>
                      </a:r>
                    </a:p>
                  </a:txBody>
                  <a:tcPr marL="121933" marR="121933" marT="60967" marB="60967" anchor="ctr">
                    <a:lnL w="12700" cap="flat" cmpd="sng">
                      <a:solidFill>
                        <a:srgbClr val="436C3C"/>
                      </a:solidFill>
                      <a:prstDash val="solid"/>
                      <a:round/>
                      <a:headEnd type="none" w="med" len="med"/>
                      <a:tailEnd type="none" w="med" len="med"/>
                    </a:lnL>
                    <a:lnR w="12700" cap="flat" cmpd="sng">
                      <a:solidFill>
                        <a:srgbClr val="436C3C"/>
                      </a:solidFill>
                      <a:prstDash val="solid"/>
                      <a:round/>
                      <a:headEnd type="none" w="med" len="med"/>
                      <a:tailEnd type="none" w="med" len="med"/>
                    </a:lnR>
                    <a:lnT w="12700" cap="flat" cmpd="sng">
                      <a:solidFill>
                        <a:srgbClr val="436C3C"/>
                      </a:solidFill>
                      <a:prstDash val="solid"/>
                      <a:round/>
                      <a:headEnd type="none" w="med" len="med"/>
                      <a:tailEnd type="none" w="med" len="med"/>
                    </a:lnT>
                    <a:lnB w="12700" cap="flat" cmpd="sng" algn="ctr">
                      <a:solidFill>
                        <a:srgbClr val="436C3C"/>
                      </a:solidFill>
                      <a:prstDash val="solid"/>
                      <a:round/>
                      <a:headEnd type="none" w="med" len="med"/>
                      <a:tailEnd type="none" w="med" len="med"/>
                    </a:lnB>
                    <a:solidFill>
                      <a:srgbClr val="005A3C"/>
                    </a:solidFill>
                  </a:tcPr>
                </a:tc>
                <a:tc hMerge="1">
                  <a:txBody>
                    <a:bodyPr/>
                    <a:lstStyle/>
                    <a:p>
                      <a:endParaRPr lang="en-US"/>
                    </a:p>
                  </a:txBody>
                  <a:tcPr/>
                </a:tc>
                <a:extLst>
                  <a:ext uri="{0D108BD9-81ED-4DB2-BD59-A6C34878D82A}">
                    <a16:rowId xmlns="" xmlns:a16="http://schemas.microsoft.com/office/drawing/2014/main" val="10000"/>
                  </a:ext>
                </a:extLst>
              </a:tr>
              <a:tr h="825122">
                <a:tc>
                  <a:txBody>
                    <a:bodyPr/>
                    <a:lstStyle/>
                    <a:p>
                      <a:r>
                        <a:rPr lang="en-US" sz="1400" b="1">
                          <a:latin typeface="Cambria"/>
                          <a:ea typeface="Cambria" charset="0"/>
                          <a:cs typeface="Cambria" charset="0"/>
                        </a:rPr>
                        <a:t>Price/Sales</a:t>
                      </a:r>
                    </a:p>
                  </a:txBody>
                  <a:tcPr>
                    <a:lnT w="12700" cap="flat" cmpd="sng">
                      <a:solidFill>
                        <a:srgbClr val="436C3C"/>
                      </a:solidFill>
                      <a:prstDash val="solid"/>
                      <a:round/>
                      <a:headEnd type="none" w="med" len="med"/>
                      <a:tailEnd type="none" w="med" len="med"/>
                    </a:lnT>
                    <a:solidFill>
                      <a:srgbClr val="BFBFBF"/>
                    </a:solidFill>
                  </a:tcPr>
                </a:tc>
                <a:tc>
                  <a:txBody>
                    <a:bodyPr/>
                    <a:lstStyle/>
                    <a:p>
                      <a:r>
                        <a:rPr lang="en-US" sz="1400" baseline="0">
                          <a:latin typeface="Cambria"/>
                          <a:ea typeface="Cambria" charset="0"/>
                          <a:cs typeface="Cambria" charset="0"/>
                        </a:rPr>
                        <a:t>&lt; Industry Average</a:t>
                      </a:r>
                    </a:p>
                  </a:txBody>
                  <a:tcPr>
                    <a:lnT w="12700" cap="flat" cmpd="sng">
                      <a:solidFill>
                        <a:srgbClr val="436C3C"/>
                      </a:solidFill>
                      <a:prstDash val="solid"/>
                      <a:round/>
                      <a:headEnd type="none" w="med" len="med"/>
                      <a:tailEnd type="none" w="med" len="med"/>
                    </a:lnT>
                    <a:solidFill>
                      <a:srgbClr val="D8D8D8"/>
                    </a:solidFill>
                  </a:tcPr>
                </a:tc>
                <a:extLst>
                  <a:ext uri="{0D108BD9-81ED-4DB2-BD59-A6C34878D82A}">
                    <a16:rowId xmlns="" xmlns:a16="http://schemas.microsoft.com/office/drawing/2014/main" val="10001"/>
                  </a:ext>
                </a:extLst>
              </a:tr>
              <a:tr h="825122">
                <a:tc>
                  <a:txBody>
                    <a:bodyPr/>
                    <a:lstStyle/>
                    <a:p>
                      <a:r>
                        <a:rPr lang="en-US" sz="1400" b="1">
                          <a:latin typeface="Cambria"/>
                          <a:ea typeface="Cambria" charset="0"/>
                          <a:cs typeface="Cambria" charset="0"/>
                        </a:rPr>
                        <a:t>Price/Book</a:t>
                      </a:r>
                    </a:p>
                  </a:txBody>
                  <a:tcPr>
                    <a:solidFill>
                      <a:srgbClr val="BFBFBF"/>
                    </a:solidFill>
                  </a:tcPr>
                </a:tc>
                <a:tc>
                  <a:txBody>
                    <a:bodyPr/>
                    <a:lstStyle/>
                    <a:p>
                      <a:r>
                        <a:rPr lang="en-US" sz="1400">
                          <a:latin typeface="Cambria"/>
                          <a:ea typeface="Cambria" charset="0"/>
                          <a:cs typeface="Cambria" charset="0"/>
                        </a:rPr>
                        <a:t>&lt; Industry Average</a:t>
                      </a:r>
                    </a:p>
                  </a:txBody>
                  <a:tcPr>
                    <a:solidFill>
                      <a:srgbClr val="D8D8D8"/>
                    </a:solidFill>
                  </a:tcPr>
                </a:tc>
                <a:extLst>
                  <a:ext uri="{0D108BD9-81ED-4DB2-BD59-A6C34878D82A}">
                    <a16:rowId xmlns="" xmlns:a16="http://schemas.microsoft.com/office/drawing/2014/main" val="10002"/>
                  </a:ext>
                </a:extLst>
              </a:tr>
              <a:tr h="772229">
                <a:tc>
                  <a:txBody>
                    <a:bodyPr/>
                    <a:lstStyle/>
                    <a:p>
                      <a:r>
                        <a:rPr lang="en-US" sz="1400" b="1">
                          <a:latin typeface="Cambria"/>
                          <a:ea typeface="Cambria" charset="0"/>
                          <a:cs typeface="Cambria" charset="0"/>
                        </a:rPr>
                        <a:t>Dividends</a:t>
                      </a:r>
                    </a:p>
                  </a:txBody>
                  <a:tcPr>
                    <a:solidFill>
                      <a:srgbClr val="BFBFBF"/>
                    </a:solidFill>
                  </a:tcPr>
                </a:tc>
                <a:tc>
                  <a:txBody>
                    <a:bodyPr/>
                    <a:lstStyle/>
                    <a:p>
                      <a:r>
                        <a:rPr lang="en-US" sz="1400" baseline="0">
                          <a:latin typeface="Cambria"/>
                          <a:ea typeface="Cambria" charset="0"/>
                          <a:cs typeface="Cambria" charset="0"/>
                        </a:rPr>
                        <a:t>&gt; Industry Average</a:t>
                      </a:r>
                    </a:p>
                  </a:txBody>
                  <a:tcPr>
                    <a:solidFill>
                      <a:srgbClr val="D8D8D8"/>
                    </a:solidFill>
                  </a:tcPr>
                </a:tc>
                <a:extLst>
                  <a:ext uri="{0D108BD9-81ED-4DB2-BD59-A6C34878D82A}">
                    <a16:rowId xmlns="" xmlns:a16="http://schemas.microsoft.com/office/drawing/2014/main" val="10003"/>
                  </a:ext>
                </a:extLst>
              </a:tr>
              <a:tr h="793386">
                <a:tc>
                  <a:txBody>
                    <a:bodyPr/>
                    <a:lstStyle/>
                    <a:p>
                      <a:r>
                        <a:rPr lang="en-US" sz="1400" b="1">
                          <a:latin typeface="Cambria"/>
                          <a:ea typeface="Cambria" charset="0"/>
                          <a:cs typeface="Cambria" charset="0"/>
                        </a:rPr>
                        <a:t>Free Cash Flow</a:t>
                      </a:r>
                    </a:p>
                  </a:txBody>
                  <a:tcPr>
                    <a:solidFill>
                      <a:srgbClr val="BFBFBF"/>
                    </a:solidFill>
                  </a:tcPr>
                </a:tc>
                <a:tc>
                  <a:txBody>
                    <a:bodyPr/>
                    <a:lstStyle/>
                    <a:p>
                      <a:r>
                        <a:rPr lang="en-US" sz="1400">
                          <a:latin typeface="Cambria"/>
                          <a:ea typeface="Cambria" charset="0"/>
                          <a:cs typeface="Cambria" charset="0"/>
                        </a:rPr>
                        <a:t>Positive</a:t>
                      </a:r>
                    </a:p>
                  </a:txBody>
                  <a:tcPr>
                    <a:solidFill>
                      <a:srgbClr val="D8D8D8"/>
                    </a:solid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1919196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5292" y="2070936"/>
            <a:ext cx="4786169" cy="2703029"/>
          </a:xfrm>
          <a:prstGeom prst="rect">
            <a:avLst/>
          </a:prstGeom>
          <a:ln w="19050">
            <a:noFill/>
          </a:ln>
        </p:spPr>
        <p:txBody>
          <a:bodyPr anchor="t">
            <a:noAutofit/>
          </a:bodyPr>
          <a:lstStyle/>
          <a:p>
            <a:pPr marL="0" indent="0" algn="ctr">
              <a:buNone/>
            </a:pPr>
            <a:r>
              <a:rPr lang="en-US" sz="1467">
                <a:solidFill>
                  <a:srgbClr val="000000"/>
                </a:solidFill>
                <a:latin typeface="Cambria" charset="0"/>
                <a:ea typeface="Cambria" charset="0"/>
                <a:cs typeface="Cambria" charset="0"/>
              </a:rPr>
              <a:t>The Student-Managed Sellinger Applied Portfolio Fund “SAP Fund” was established to provide students with actual portfolio management experience. Students are exposed to various aspects of the portfolio management process, including asset valuation, diversification, portfolio optimization, asset selection, risk management, performance evaluation, and rebalancing . Each year the University may provide the SAP Fund with up to $</a:t>
            </a:r>
            <a:r>
              <a:rPr lang="en-US" sz="1600">
                <a:solidFill>
                  <a:srgbClr val="000000"/>
                </a:solidFill>
                <a:latin typeface="Cambria" charset="0"/>
                <a:ea typeface="Cambria" charset="0"/>
                <a:cs typeface="Cambria" charset="0"/>
              </a:rPr>
              <a:t>500,000</a:t>
            </a:r>
            <a:r>
              <a:rPr lang="en-US" sz="1467">
                <a:solidFill>
                  <a:srgbClr val="000000"/>
                </a:solidFill>
                <a:latin typeface="Cambria" charset="0"/>
                <a:ea typeface="Cambria" charset="0"/>
                <a:cs typeface="Cambria" charset="0"/>
              </a:rPr>
              <a:t> to invest. These funds are a component of the University’s endowment.</a:t>
            </a:r>
            <a:endParaRPr lang="en-US" sz="2133">
              <a:solidFill>
                <a:srgbClr val="000000"/>
              </a:solidFill>
              <a:latin typeface="Calibri" charset="0"/>
            </a:endParaRPr>
          </a:p>
          <a:p>
            <a:pPr marL="0" indent="0" algn="ctr">
              <a:buNone/>
            </a:pPr>
            <a:endParaRPr lang="en-US" sz="2133">
              <a:solidFill>
                <a:srgbClr val="000000"/>
              </a:solidFill>
              <a:latin typeface="Georgia" charset="0"/>
            </a:endParaRPr>
          </a:p>
        </p:txBody>
      </p:sp>
      <p:sp>
        <p:nvSpPr>
          <p:cNvPr id="4" name="Slide Number Placeholder 3"/>
          <p:cNvSpPr>
            <a:spLocks noGrp="1"/>
          </p:cNvSpPr>
          <p:nvPr>
            <p:ph type="sldNum" sz="quarter" idx="12"/>
          </p:nvPr>
        </p:nvSpPr>
        <p:spPr>
          <a:xfrm>
            <a:off x="11499273" y="6490855"/>
            <a:ext cx="508000" cy="228600"/>
          </a:xfrm>
        </p:spPr>
        <p:txBody>
          <a:bodyPr/>
          <a:lstStyle/>
          <a:p>
            <a:fld id="{C4C5411A-C02D-49EF-A313-6C2D6A9C6A32}" type="slidenum">
              <a:rPr lang="en-US" smtClean="0">
                <a:solidFill>
                  <a:prstClr val="black"/>
                </a:solidFill>
                <a:latin typeface="Cambria" charset="0"/>
                <a:ea typeface="Cambria" charset="0"/>
                <a:cs typeface="Cambria" charset="0"/>
              </a:rPr>
              <a:pPr/>
              <a:t>4</a:t>
            </a:fld>
            <a:endParaRPr lang="en-US">
              <a:solidFill>
                <a:prstClr val="black"/>
              </a:solidFill>
            </a:endParaRPr>
          </a:p>
        </p:txBody>
      </p:sp>
      <p:sp>
        <p:nvSpPr>
          <p:cNvPr id="18" name="TextBox 17"/>
          <p:cNvSpPr txBox="1"/>
          <p:nvPr/>
        </p:nvSpPr>
        <p:spPr>
          <a:xfrm>
            <a:off x="728585" y="1407629"/>
            <a:ext cx="4842875" cy="461665"/>
          </a:xfrm>
          <a:prstGeom prst="rect">
            <a:avLst/>
          </a:prstGeom>
          <a:solidFill>
            <a:srgbClr val="D2D2D2"/>
          </a:solidFill>
          <a:ln w="19050">
            <a:solidFill>
              <a:schemeClr val="bg1">
                <a:lumMod val="75000"/>
              </a:schemeClr>
            </a:solidFill>
          </a:ln>
        </p:spPr>
        <p:txBody>
          <a:bodyPr wrap="square" rtlCol="0" anchor="t">
            <a:spAutoFit/>
          </a:bodyPr>
          <a:lstStyle/>
          <a:p>
            <a:pPr algn="ctr"/>
            <a:r>
              <a:rPr lang="en-US" sz="2400">
                <a:solidFill>
                  <a:srgbClr val="005A3C"/>
                </a:solidFill>
                <a:latin typeface="Cambria" charset="0"/>
                <a:ea typeface="Cambria" charset="0"/>
                <a:cs typeface="Cambria" charset="0"/>
              </a:rPr>
              <a:t>Background</a:t>
            </a:r>
            <a:endParaRPr lang="en-US" sz="2400">
              <a:solidFill>
                <a:srgbClr val="436C3C"/>
              </a:solidFill>
              <a:latin typeface="Calibri"/>
            </a:endParaRPr>
          </a:p>
        </p:txBody>
      </p:sp>
      <p:sp>
        <p:nvSpPr>
          <p:cNvPr id="19" name="TextBox 18"/>
          <p:cNvSpPr txBox="1"/>
          <p:nvPr/>
        </p:nvSpPr>
        <p:spPr>
          <a:xfrm>
            <a:off x="6429155" y="1407629"/>
            <a:ext cx="4840224" cy="461665"/>
          </a:xfrm>
          <a:prstGeom prst="rect">
            <a:avLst/>
          </a:prstGeom>
          <a:solidFill>
            <a:srgbClr val="D2D2D2"/>
          </a:solidFill>
          <a:ln w="19050">
            <a:solidFill>
              <a:schemeClr val="bg1">
                <a:lumMod val="75000"/>
              </a:schemeClr>
            </a:solidFill>
          </a:ln>
        </p:spPr>
        <p:txBody>
          <a:bodyPr wrap="square" rtlCol="0" anchor="t">
            <a:spAutoFit/>
          </a:bodyPr>
          <a:lstStyle/>
          <a:p>
            <a:pPr algn="ctr"/>
            <a:r>
              <a:rPr lang="en-US" sz="2400">
                <a:solidFill>
                  <a:srgbClr val="005A3C"/>
                </a:solidFill>
                <a:latin typeface="Cambria" charset="0"/>
                <a:ea typeface="Cambria" charset="0"/>
                <a:cs typeface="Cambria" charset="0"/>
              </a:rPr>
              <a:t>Process</a:t>
            </a:r>
            <a:endParaRPr lang="en-US" sz="2400">
              <a:solidFill>
                <a:srgbClr val="436C3C"/>
              </a:solidFill>
              <a:latin typeface="Calibri"/>
            </a:endParaRPr>
          </a:p>
        </p:txBody>
      </p:sp>
      <p:sp>
        <p:nvSpPr>
          <p:cNvPr id="10" name="TextBox 12"/>
          <p:cNvSpPr txBox="1"/>
          <p:nvPr/>
        </p:nvSpPr>
        <p:spPr>
          <a:xfrm>
            <a:off x="6589110" y="2070936"/>
            <a:ext cx="4520313" cy="2903808"/>
          </a:xfrm>
          <a:prstGeom prst="rect">
            <a:avLst/>
          </a:prstGeom>
          <a:ln w="19050">
            <a:noFill/>
          </a:ln>
        </p:spPr>
        <p:txBody>
          <a:bodyPr wrap="square" rtlCol="0">
            <a:spAutoFit/>
          </a:bodyPr>
          <a:lstStyle/>
          <a:p>
            <a:pPr algn="ctr"/>
            <a:r>
              <a:rPr lang="en-US" sz="1467">
                <a:solidFill>
                  <a:prstClr val="black"/>
                </a:solidFill>
                <a:latin typeface="Cambria" charset="0"/>
                <a:ea typeface="Cambria" charset="0"/>
                <a:cs typeface="Cambria" charset="0"/>
              </a:rPr>
              <a:t>The faculty hand selects 8 eligible students to manage the Sellinger Applied Portfolio Fund each semester.  Member participation stems from team formation to analyze and pitch stock recommendations for the fund to invest in. Members in their entirety then vote on wither the recommendations pass and are implemented into the fund.  </a:t>
            </a:r>
            <a:endParaRPr lang="en-US" sz="1600">
              <a:solidFill>
                <a:prstClr val="black"/>
              </a:solidFill>
              <a:latin typeface="Cambria" charset="0"/>
              <a:ea typeface="Cambria" charset="0"/>
              <a:cs typeface="Cambria" charset="0"/>
            </a:endParaRPr>
          </a:p>
          <a:p>
            <a:pPr algn="ctr"/>
            <a:endParaRPr lang="en-US" sz="1600">
              <a:solidFill>
                <a:prstClr val="black"/>
              </a:solidFill>
              <a:latin typeface="Cambria" charset="0"/>
              <a:ea typeface="Cambria" charset="0"/>
              <a:cs typeface="Cambria" charset="0"/>
            </a:endParaRPr>
          </a:p>
          <a:p>
            <a:endParaRPr lang="en-US" sz="1600">
              <a:solidFill>
                <a:prstClr val="black"/>
              </a:solidFill>
              <a:latin typeface="Cambria" charset="0"/>
              <a:ea typeface="Cambria" charset="0"/>
              <a:cs typeface="Cambria" charset="0"/>
            </a:endParaRPr>
          </a:p>
          <a:p>
            <a:endParaRPr lang="en-US" sz="1600">
              <a:solidFill>
                <a:prstClr val="black"/>
              </a:solidFill>
              <a:latin typeface="Cambria" charset="0"/>
              <a:ea typeface="Cambria" charset="0"/>
              <a:cs typeface="Cambria" charset="0"/>
            </a:endParaRPr>
          </a:p>
          <a:p>
            <a:endParaRPr lang="en-US" sz="1600">
              <a:solidFill>
                <a:prstClr val="black"/>
              </a:solidFill>
              <a:latin typeface="Cambria" charset="0"/>
              <a:ea typeface="Cambria" charset="0"/>
              <a:cs typeface="Cambria" charset="0"/>
            </a:endParaRPr>
          </a:p>
          <a:p>
            <a:endParaRPr lang="en-US" sz="1600">
              <a:solidFill>
                <a:prstClr val="black"/>
              </a:solidFill>
              <a:latin typeface="Cambria" charset="0"/>
              <a:ea typeface="Cambria" charset="0"/>
              <a:cs typeface="Cambria" charset="0"/>
            </a:endParaRPr>
          </a:p>
        </p:txBody>
      </p:sp>
      <p:graphicFrame>
        <p:nvGraphicFramePr>
          <p:cNvPr id="11" name="Diagram 9"/>
          <p:cNvGraphicFramePr/>
          <p:nvPr>
            <p:extLst>
              <p:ext uri="{D42A27DB-BD31-4B8C-83A1-F6EECF244321}">
                <p14:modId xmlns:p14="http://schemas.microsoft.com/office/powerpoint/2010/main" val="1723386544"/>
              </p:ext>
            </p:extLst>
          </p:nvPr>
        </p:nvGraphicFramePr>
        <p:xfrm>
          <a:off x="1773381" y="4149523"/>
          <a:ext cx="8839200" cy="21625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itle 7"/>
          <p:cNvSpPr>
            <a:spLocks noGrp="1"/>
          </p:cNvSpPr>
          <p:nvPr>
            <p:ph type="title"/>
          </p:nvPr>
        </p:nvSpPr>
        <p:spPr>
          <a:xfrm>
            <a:off x="796985" y="491336"/>
            <a:ext cx="9956800" cy="740664"/>
          </a:xfrm>
        </p:spPr>
        <p:txBody>
          <a:bodyPr/>
          <a:lstStyle/>
          <a:p>
            <a:pPr algn="ctr"/>
            <a:r>
              <a:rPr lang="en-US" sz="3000" b="1">
                <a:latin typeface="Cambria" panose="02040503050406030204" pitchFamily="18" charset="0"/>
              </a:rPr>
              <a:t>Sellinger Applied Portfolio Overview</a:t>
            </a:r>
            <a:endParaRPr lang="en-US"/>
          </a:p>
        </p:txBody>
      </p:sp>
    </p:spTree>
    <p:extLst>
      <p:ext uri="{BB962C8B-B14F-4D97-AF65-F5344CB8AC3E}">
        <p14:creationId xmlns:p14="http://schemas.microsoft.com/office/powerpoint/2010/main" val="28365946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D1CF14A2-384F-42A8-AF45-24B0EDC4AFE6}"/>
              </a:ext>
            </a:extLst>
          </p:cNvPr>
          <p:cNvSpPr>
            <a:spLocks noGrp="1"/>
          </p:cNvSpPr>
          <p:nvPr>
            <p:ph type="sldNum" sz="quarter" idx="12"/>
          </p:nvPr>
        </p:nvSpPr>
        <p:spPr/>
        <p:txBody>
          <a:bodyPr/>
          <a:lstStyle/>
          <a:p>
            <a:fld id="{C4C5411A-C02D-49EF-A313-6C2D6A9C6A32}" type="slidenum">
              <a:rPr lang="en-US" smtClean="0">
                <a:solidFill>
                  <a:prstClr val="black"/>
                </a:solidFill>
              </a:rPr>
              <a:pPr/>
              <a:t>40</a:t>
            </a:fld>
            <a:endParaRPr lang="en-US">
              <a:solidFill>
                <a:prstClr val="black"/>
              </a:solidFill>
            </a:endParaRPr>
          </a:p>
        </p:txBody>
      </p:sp>
      <p:sp>
        <p:nvSpPr>
          <p:cNvPr id="5" name="Title 10">
            <a:extLst>
              <a:ext uri="{FF2B5EF4-FFF2-40B4-BE49-F238E27FC236}">
                <a16:creationId xmlns="" xmlns:a16="http://schemas.microsoft.com/office/drawing/2014/main" id="{C510FAD5-41B2-4DE1-9E01-5FDED59865EA}"/>
              </a:ext>
            </a:extLst>
          </p:cNvPr>
          <p:cNvSpPr txBox="1">
            <a:spLocks/>
          </p:cNvSpPr>
          <p:nvPr/>
        </p:nvSpPr>
        <p:spPr bwMode="auto">
          <a:xfrm>
            <a:off x="1066800" y="838200"/>
            <a:ext cx="9956800" cy="740664"/>
          </a:xfrm>
          <a:prstGeom prst="rect">
            <a:avLst/>
          </a:prstGeom>
        </p:spPr>
        <p:txBody>
          <a:bodyPr anchor="t">
            <a:noAutofit/>
          </a:bodyPr>
          <a:lstStyle>
            <a:lvl1pPr algn="l" defTabSz="1219170" rtl="0" eaLnBrk="1" latinLnBrk="0" hangingPunct="1">
              <a:spcBef>
                <a:spcPct val="0"/>
              </a:spcBef>
              <a:buNone/>
              <a:defRPr sz="3467" kern="1200">
                <a:solidFill>
                  <a:schemeClr val="tx1"/>
                </a:solidFill>
                <a:latin typeface="+mj-lt"/>
                <a:ea typeface="+mj-ea"/>
                <a:cs typeface="+mj-cs"/>
              </a:defRPr>
            </a:lvl1pPr>
          </a:lstStyle>
          <a:p>
            <a:r>
              <a:rPr lang="en-US" sz="2600">
                <a:latin typeface="Cambria"/>
                <a:cs typeface="Arial"/>
              </a:rPr>
              <a:t>PNC Bank (PNC)</a:t>
            </a:r>
          </a:p>
        </p:txBody>
      </p:sp>
      <p:sp>
        <p:nvSpPr>
          <p:cNvPr id="37" name="Content Placeholder 7">
            <a:extLst>
              <a:ext uri="{FF2B5EF4-FFF2-40B4-BE49-F238E27FC236}">
                <a16:creationId xmlns="" xmlns:a16="http://schemas.microsoft.com/office/drawing/2014/main" id="{FE54F08E-9275-4F2D-9971-5E8D22ECFE6B}"/>
              </a:ext>
            </a:extLst>
          </p:cNvPr>
          <p:cNvSpPr>
            <a:spLocks noGrp="1"/>
          </p:cNvSpPr>
          <p:nvPr>
            <p:ph idx="1"/>
          </p:nvPr>
        </p:nvSpPr>
        <p:spPr>
          <a:xfrm>
            <a:off x="914400" y="3038386"/>
            <a:ext cx="4611757" cy="3256281"/>
          </a:xfrm>
        </p:spPr>
        <p:txBody>
          <a:bodyPr anchor="t">
            <a:normAutofit/>
          </a:bodyPr>
          <a:lstStyle/>
          <a:p>
            <a:pPr marL="0" indent="0">
              <a:buNone/>
            </a:pPr>
            <a:r>
              <a:rPr lang="en-US" sz="1800">
                <a:latin typeface="Calibri"/>
                <a:cs typeface="Arial"/>
              </a:rPr>
              <a:t>PNC Bank is #2 among superregional bans on Fortune’s list of the Most Admired Companies and is the highest-rated bank on Barron’s. largest m</a:t>
            </a:r>
            <a:r>
              <a:rPr lang="en-US" sz="1800">
                <a:latin typeface="Calibri"/>
                <a:cs typeface="Calibri"/>
              </a:rPr>
              <a:t>inority ownership position (22%) in BlackRock, the world’s largest asset manager</a:t>
            </a:r>
            <a:endParaRPr lang="en-US"/>
          </a:p>
          <a:p>
            <a:pPr marL="0" indent="0">
              <a:buNone/>
            </a:pPr>
            <a:endParaRPr lang="en-US">
              <a:cs typeface="Arial"/>
            </a:endParaRPr>
          </a:p>
        </p:txBody>
      </p:sp>
      <p:sp>
        <p:nvSpPr>
          <p:cNvPr id="2" name="TextBox 2">
            <a:extLst>
              <a:ext uri="{FF2B5EF4-FFF2-40B4-BE49-F238E27FC236}">
                <a16:creationId xmlns="" xmlns:a16="http://schemas.microsoft.com/office/drawing/2014/main" id="{4758F3CA-B8CB-4084-8093-48A91BA359C1}"/>
              </a:ext>
            </a:extLst>
          </p:cNvPr>
          <p:cNvSpPr txBox="1"/>
          <p:nvPr/>
        </p:nvSpPr>
        <p:spPr>
          <a:xfrm>
            <a:off x="914400" y="1575758"/>
            <a:ext cx="4410972" cy="1200329"/>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a:t>Purchased after the close of the Summer 2019 session</a:t>
            </a:r>
          </a:p>
          <a:p>
            <a:endParaRPr lang="en-US" i="1">
              <a:cs typeface="Arial"/>
            </a:endParaRPr>
          </a:p>
          <a:p>
            <a:endParaRPr lang="en-US" i="1">
              <a:cs typeface="Arial"/>
            </a:endParaRPr>
          </a:p>
        </p:txBody>
      </p:sp>
      <p:graphicFrame>
        <p:nvGraphicFramePr>
          <p:cNvPr id="3" name="Shape 377">
            <a:extLst>
              <a:ext uri="{FF2B5EF4-FFF2-40B4-BE49-F238E27FC236}">
                <a16:creationId xmlns="" xmlns:a16="http://schemas.microsoft.com/office/drawing/2014/main" id="{5B3BEE2B-9918-4F95-A246-A7034156BDAA}"/>
              </a:ext>
            </a:extLst>
          </p:cNvPr>
          <p:cNvGraphicFramePr/>
          <p:nvPr>
            <p:extLst>
              <p:ext uri="{D42A27DB-BD31-4B8C-83A1-F6EECF244321}">
                <p14:modId xmlns:p14="http://schemas.microsoft.com/office/powerpoint/2010/main" val="3064817550"/>
              </p:ext>
            </p:extLst>
          </p:nvPr>
        </p:nvGraphicFramePr>
        <p:xfrm>
          <a:off x="9878612" y="1324526"/>
          <a:ext cx="1959097" cy="4008780"/>
        </p:xfrm>
        <a:graphic>
          <a:graphicData uri="http://schemas.openxmlformats.org/drawingml/2006/table">
            <a:tbl>
              <a:tblPr firstRow="1" bandRow="1">
                <a:noFill/>
              </a:tblPr>
              <a:tblGrid>
                <a:gridCol w="1959097">
                  <a:extLst>
                    <a:ext uri="{9D8B030D-6E8A-4147-A177-3AD203B41FA5}">
                      <a16:colId xmlns="" xmlns:a16="http://schemas.microsoft.com/office/drawing/2014/main" val="20001"/>
                    </a:ext>
                  </a:extLst>
                </a:gridCol>
              </a:tblGrid>
              <a:tr h="805111">
                <a:tc>
                  <a:txBody>
                    <a:bodyPr/>
                    <a:lstStyle/>
                    <a:p>
                      <a:pPr algn="ctr">
                        <a:buNone/>
                      </a:pPr>
                      <a:r>
                        <a:rPr lang="en-US" b="1">
                          <a:solidFill>
                            <a:srgbClr val="C00000"/>
                          </a:solidFill>
                        </a:rPr>
                        <a:t>PNC</a:t>
                      </a:r>
                    </a:p>
                  </a:txBody>
                  <a:tcPr>
                    <a:solidFill>
                      <a:schemeClr val="bg1"/>
                    </a:solidFill>
                  </a:tcPr>
                </a:tc>
                <a:extLst>
                  <a:ext uri="{0D108BD9-81ED-4DB2-BD59-A6C34878D82A}">
                    <a16:rowId xmlns="" xmlns:a16="http://schemas.microsoft.com/office/drawing/2014/main" val="10000"/>
                  </a:ext>
                </a:extLst>
              </a:tr>
              <a:tr h="821884">
                <a:tc>
                  <a:txBody>
                    <a:bodyPr/>
                    <a:lstStyle/>
                    <a:p>
                      <a:r>
                        <a:rPr lang="en-US" sz="1400" b="1" baseline="0">
                          <a:latin typeface="Cambria"/>
                          <a:ea typeface="Cambria" charset="0"/>
                          <a:cs typeface="Cambria" charset="0"/>
                        </a:rPr>
                        <a:t>3.6 </a:t>
                      </a:r>
                      <a:r>
                        <a:rPr lang="en-US" sz="1400" b="1" i="1" baseline="0">
                          <a:latin typeface="Cambria"/>
                          <a:ea typeface="Cambria" charset="0"/>
                          <a:cs typeface="Cambria" charset="0"/>
                        </a:rPr>
                        <a:t>(</a:t>
                      </a:r>
                      <a:r>
                        <a:rPr lang="en-US" sz="1400" b="1" i="1" baseline="0" err="1">
                          <a:latin typeface="Cambria"/>
                          <a:ea typeface="Cambria" charset="0"/>
                          <a:cs typeface="Cambria" charset="0"/>
                        </a:rPr>
                        <a:t>IndAvg</a:t>
                      </a:r>
                      <a:r>
                        <a:rPr lang="en-US" sz="1400" b="1" i="1" baseline="0">
                          <a:latin typeface="Cambria"/>
                          <a:ea typeface="Cambria" charset="0"/>
                          <a:cs typeface="Cambria" charset="0"/>
                        </a:rPr>
                        <a:t> 3.5)</a:t>
                      </a:r>
                    </a:p>
                  </a:txBody>
                  <a:tcPr>
                    <a:solidFill>
                      <a:srgbClr val="D8D8D8"/>
                    </a:solidFill>
                  </a:tcPr>
                </a:tc>
                <a:extLst>
                  <a:ext uri="{0D108BD9-81ED-4DB2-BD59-A6C34878D82A}">
                    <a16:rowId xmlns="" xmlns:a16="http://schemas.microsoft.com/office/drawing/2014/main" val="10001"/>
                  </a:ext>
                </a:extLst>
              </a:tr>
              <a:tr h="821884">
                <a:tc>
                  <a:txBody>
                    <a:bodyPr/>
                    <a:lstStyle/>
                    <a:p>
                      <a:r>
                        <a:rPr lang="en-US" sz="1400" b="1">
                          <a:latin typeface="Cambria"/>
                          <a:ea typeface="Cambria" charset="0"/>
                          <a:cs typeface="Cambria" charset="0"/>
                        </a:rPr>
                        <a:t>1.2 </a:t>
                      </a:r>
                      <a:r>
                        <a:rPr lang="en-US" sz="1400" b="1" i="1" u="none" strike="noStrike" noProof="0">
                          <a:latin typeface="Cambria"/>
                        </a:rPr>
                        <a:t>(</a:t>
                      </a:r>
                      <a:r>
                        <a:rPr lang="en-US" sz="1400" b="1" i="1" u="none" strike="noStrike" noProof="0" err="1">
                          <a:latin typeface="Cambria"/>
                        </a:rPr>
                        <a:t>IndAvg</a:t>
                      </a:r>
                      <a:r>
                        <a:rPr lang="en-US" sz="1400" b="1" i="1" u="none" strike="noStrike" noProof="0">
                          <a:latin typeface="Cambria"/>
                        </a:rPr>
                        <a:t> 1.3)</a:t>
                      </a:r>
                      <a:endParaRPr lang="en-US" sz="1400" b="1">
                        <a:latin typeface="Cambria"/>
                        <a:ea typeface="Cambria" charset="0"/>
                        <a:cs typeface="Cambria" charset="0"/>
                      </a:endParaRPr>
                    </a:p>
                  </a:txBody>
                  <a:tcPr>
                    <a:solidFill>
                      <a:srgbClr val="D8D8D8"/>
                    </a:solidFill>
                  </a:tcPr>
                </a:tc>
                <a:extLst>
                  <a:ext uri="{0D108BD9-81ED-4DB2-BD59-A6C34878D82A}">
                    <a16:rowId xmlns="" xmlns:a16="http://schemas.microsoft.com/office/drawing/2014/main" val="10002"/>
                  </a:ext>
                </a:extLst>
              </a:tr>
              <a:tr h="771564">
                <a:tc>
                  <a:txBody>
                    <a:bodyPr/>
                    <a:lstStyle/>
                    <a:p>
                      <a:r>
                        <a:rPr lang="en-US" sz="1400" b="1" baseline="0">
                          <a:latin typeface="Cambria"/>
                          <a:ea typeface="Cambria" charset="0"/>
                          <a:cs typeface="Cambria" charset="0"/>
                        </a:rPr>
                        <a:t>2.9% </a:t>
                      </a:r>
                      <a:r>
                        <a:rPr lang="en-US" sz="1400" b="1" i="1" u="none" strike="noStrike" baseline="0" noProof="0">
                          <a:latin typeface="Cambria"/>
                        </a:rPr>
                        <a:t>(</a:t>
                      </a:r>
                      <a:r>
                        <a:rPr lang="en-US" sz="1400" b="1" i="1" u="none" strike="noStrike" baseline="0" noProof="0" err="1">
                          <a:latin typeface="Cambria"/>
                        </a:rPr>
                        <a:t>IndAvg</a:t>
                      </a:r>
                      <a:r>
                        <a:rPr lang="en-US" sz="1400" b="1" i="1" u="none" strike="noStrike" baseline="0" noProof="0">
                          <a:latin typeface="Cambria"/>
                        </a:rPr>
                        <a:t> 2.7%)</a:t>
                      </a:r>
                      <a:endParaRPr lang="en-US" sz="1400" b="1" baseline="0">
                        <a:latin typeface="Cambria"/>
                        <a:ea typeface="Cambria" charset="0"/>
                        <a:cs typeface="Cambria" charset="0"/>
                      </a:endParaRPr>
                    </a:p>
                  </a:txBody>
                  <a:tcPr>
                    <a:solidFill>
                      <a:srgbClr val="D8D8D8"/>
                    </a:solidFill>
                  </a:tcPr>
                </a:tc>
                <a:extLst>
                  <a:ext uri="{0D108BD9-81ED-4DB2-BD59-A6C34878D82A}">
                    <a16:rowId xmlns="" xmlns:a16="http://schemas.microsoft.com/office/drawing/2014/main" val="10003"/>
                  </a:ext>
                </a:extLst>
              </a:tr>
              <a:tr h="788337">
                <a:tc>
                  <a:txBody>
                    <a:bodyPr/>
                    <a:lstStyle/>
                    <a:p>
                      <a:r>
                        <a:rPr lang="en-US" sz="1400" b="1">
                          <a:latin typeface="Cambria"/>
                          <a:ea typeface="Cambria" charset="0"/>
                          <a:cs typeface="Cambria" charset="0"/>
                        </a:rPr>
                        <a:t>YES</a:t>
                      </a:r>
                    </a:p>
                  </a:txBody>
                  <a:tcPr>
                    <a:solidFill>
                      <a:srgbClr val="D8D8D8"/>
                    </a:solidFill>
                  </a:tcPr>
                </a:tc>
                <a:extLst>
                  <a:ext uri="{0D108BD9-81ED-4DB2-BD59-A6C34878D82A}">
                    <a16:rowId xmlns="" xmlns:a16="http://schemas.microsoft.com/office/drawing/2014/main" val="10004"/>
                  </a:ext>
                </a:extLst>
              </a:tr>
            </a:tbl>
          </a:graphicData>
        </a:graphic>
      </p:graphicFrame>
      <p:graphicFrame>
        <p:nvGraphicFramePr>
          <p:cNvPr id="41" name="Shape 377">
            <a:extLst>
              <a:ext uri="{FF2B5EF4-FFF2-40B4-BE49-F238E27FC236}">
                <a16:creationId xmlns="" xmlns:a16="http://schemas.microsoft.com/office/drawing/2014/main" id="{2B0AC4E8-2539-4EA9-AD86-B42FED65F5AA}"/>
              </a:ext>
            </a:extLst>
          </p:cNvPr>
          <p:cNvGraphicFramePr/>
          <p:nvPr/>
        </p:nvGraphicFramePr>
        <p:xfrm>
          <a:off x="6090698" y="1313483"/>
          <a:ext cx="3515522" cy="4019824"/>
        </p:xfrm>
        <a:graphic>
          <a:graphicData uri="http://schemas.openxmlformats.org/drawingml/2006/table">
            <a:tbl>
              <a:tblPr firstRow="1" bandRow="1">
                <a:noFill/>
              </a:tblPr>
              <a:tblGrid>
                <a:gridCol w="1171841">
                  <a:extLst>
                    <a:ext uri="{9D8B030D-6E8A-4147-A177-3AD203B41FA5}">
                      <a16:colId xmlns="" xmlns:a16="http://schemas.microsoft.com/office/drawing/2014/main" val="20000"/>
                    </a:ext>
                  </a:extLst>
                </a:gridCol>
                <a:gridCol w="2343681">
                  <a:extLst>
                    <a:ext uri="{9D8B030D-6E8A-4147-A177-3AD203B41FA5}">
                      <a16:colId xmlns="" xmlns:a16="http://schemas.microsoft.com/office/drawing/2014/main" val="20001"/>
                    </a:ext>
                  </a:extLst>
                </a:gridCol>
              </a:tblGrid>
              <a:tr h="803965">
                <a:tc gridSpan="2">
                  <a:txBody>
                    <a:bodyPr/>
                    <a:lstStyle/>
                    <a:p>
                      <a:pPr marL="0" marR="0" lvl="0" indent="0" algn="ctr" defTabSz="1219170" rtl="0" eaLnBrk="1" fontAlgn="auto" latinLnBrk="0" hangingPunct="1">
                        <a:lnSpc>
                          <a:spcPct val="100000"/>
                        </a:lnSpc>
                        <a:spcBef>
                          <a:spcPts val="0"/>
                        </a:spcBef>
                        <a:spcAft>
                          <a:spcPts val="0"/>
                        </a:spcAft>
                        <a:buClrTx/>
                        <a:buSzPct val="25000"/>
                        <a:buFontTx/>
                        <a:buNone/>
                        <a:tabLst/>
                        <a:defRPr/>
                      </a:pPr>
                      <a:r>
                        <a:rPr lang="en-US" sz="2000">
                          <a:solidFill>
                            <a:schemeClr val="bg1"/>
                          </a:solidFill>
                          <a:latin typeface="Cambria"/>
                          <a:ea typeface="Cambria" charset="0"/>
                          <a:cs typeface="Cambria" charset="0"/>
                        </a:rPr>
                        <a:t>BUY CRITERIA</a:t>
                      </a:r>
                    </a:p>
                  </a:txBody>
                  <a:tcPr marL="121933" marR="121933" marT="60967" marB="60967" anchor="ctr">
                    <a:lnL w="12700" cap="flat" cmpd="sng">
                      <a:solidFill>
                        <a:srgbClr val="436C3C"/>
                      </a:solidFill>
                      <a:prstDash val="solid"/>
                      <a:round/>
                      <a:headEnd type="none" w="med" len="med"/>
                      <a:tailEnd type="none" w="med" len="med"/>
                    </a:lnL>
                    <a:lnR w="12700" cap="flat" cmpd="sng">
                      <a:solidFill>
                        <a:srgbClr val="436C3C"/>
                      </a:solidFill>
                      <a:prstDash val="solid"/>
                      <a:round/>
                      <a:headEnd type="none" w="med" len="med"/>
                      <a:tailEnd type="none" w="med" len="med"/>
                    </a:lnR>
                    <a:lnT w="12700" cap="flat" cmpd="sng">
                      <a:solidFill>
                        <a:srgbClr val="436C3C"/>
                      </a:solidFill>
                      <a:prstDash val="solid"/>
                      <a:round/>
                      <a:headEnd type="none" w="med" len="med"/>
                      <a:tailEnd type="none" w="med" len="med"/>
                    </a:lnT>
                    <a:lnB w="12700" cap="flat" cmpd="sng" algn="ctr">
                      <a:solidFill>
                        <a:srgbClr val="436C3C"/>
                      </a:solidFill>
                      <a:prstDash val="solid"/>
                      <a:round/>
                      <a:headEnd type="none" w="med" len="med"/>
                      <a:tailEnd type="none" w="med" len="med"/>
                    </a:lnB>
                    <a:solidFill>
                      <a:srgbClr val="005A3C"/>
                    </a:solidFill>
                  </a:tcPr>
                </a:tc>
                <a:tc hMerge="1">
                  <a:txBody>
                    <a:bodyPr/>
                    <a:lstStyle/>
                    <a:p>
                      <a:endParaRPr lang="en-US"/>
                    </a:p>
                  </a:txBody>
                  <a:tcPr/>
                </a:tc>
                <a:extLst>
                  <a:ext uri="{0D108BD9-81ED-4DB2-BD59-A6C34878D82A}">
                    <a16:rowId xmlns="" xmlns:a16="http://schemas.microsoft.com/office/drawing/2014/main" val="10000"/>
                  </a:ext>
                </a:extLst>
              </a:tr>
              <a:tr h="825122">
                <a:tc>
                  <a:txBody>
                    <a:bodyPr/>
                    <a:lstStyle/>
                    <a:p>
                      <a:r>
                        <a:rPr lang="en-US" sz="1400" b="1">
                          <a:latin typeface="Cambria"/>
                          <a:ea typeface="Cambria" charset="0"/>
                          <a:cs typeface="Cambria" charset="0"/>
                        </a:rPr>
                        <a:t>Price/Sales</a:t>
                      </a:r>
                    </a:p>
                  </a:txBody>
                  <a:tcPr>
                    <a:lnT w="12700" cap="flat" cmpd="sng">
                      <a:solidFill>
                        <a:srgbClr val="436C3C"/>
                      </a:solidFill>
                      <a:prstDash val="solid"/>
                      <a:round/>
                      <a:headEnd type="none" w="med" len="med"/>
                      <a:tailEnd type="none" w="med" len="med"/>
                    </a:lnT>
                    <a:solidFill>
                      <a:srgbClr val="BFBFBF"/>
                    </a:solidFill>
                  </a:tcPr>
                </a:tc>
                <a:tc>
                  <a:txBody>
                    <a:bodyPr/>
                    <a:lstStyle/>
                    <a:p>
                      <a:r>
                        <a:rPr lang="en-US" sz="1400" baseline="0">
                          <a:latin typeface="Cambria"/>
                          <a:ea typeface="Cambria" charset="0"/>
                          <a:cs typeface="Cambria" charset="0"/>
                        </a:rPr>
                        <a:t>&lt; Industry Average</a:t>
                      </a:r>
                    </a:p>
                  </a:txBody>
                  <a:tcPr>
                    <a:lnT w="12700" cap="flat" cmpd="sng">
                      <a:solidFill>
                        <a:srgbClr val="436C3C"/>
                      </a:solidFill>
                      <a:prstDash val="solid"/>
                      <a:round/>
                      <a:headEnd type="none" w="med" len="med"/>
                      <a:tailEnd type="none" w="med" len="med"/>
                    </a:lnT>
                    <a:solidFill>
                      <a:srgbClr val="D8D8D8"/>
                    </a:solidFill>
                  </a:tcPr>
                </a:tc>
                <a:extLst>
                  <a:ext uri="{0D108BD9-81ED-4DB2-BD59-A6C34878D82A}">
                    <a16:rowId xmlns="" xmlns:a16="http://schemas.microsoft.com/office/drawing/2014/main" val="10001"/>
                  </a:ext>
                </a:extLst>
              </a:tr>
              <a:tr h="825122">
                <a:tc>
                  <a:txBody>
                    <a:bodyPr/>
                    <a:lstStyle/>
                    <a:p>
                      <a:r>
                        <a:rPr lang="en-US" sz="1400" b="1">
                          <a:latin typeface="Cambria"/>
                          <a:ea typeface="Cambria" charset="0"/>
                          <a:cs typeface="Cambria" charset="0"/>
                        </a:rPr>
                        <a:t>Price/Book</a:t>
                      </a:r>
                    </a:p>
                  </a:txBody>
                  <a:tcPr>
                    <a:solidFill>
                      <a:srgbClr val="BFBFBF"/>
                    </a:solidFill>
                  </a:tcPr>
                </a:tc>
                <a:tc>
                  <a:txBody>
                    <a:bodyPr/>
                    <a:lstStyle/>
                    <a:p>
                      <a:r>
                        <a:rPr lang="en-US" sz="1400">
                          <a:latin typeface="Cambria"/>
                          <a:ea typeface="Cambria" charset="0"/>
                          <a:cs typeface="Cambria" charset="0"/>
                        </a:rPr>
                        <a:t>&lt; Industry Average</a:t>
                      </a:r>
                    </a:p>
                  </a:txBody>
                  <a:tcPr>
                    <a:solidFill>
                      <a:srgbClr val="D8D8D8"/>
                    </a:solidFill>
                  </a:tcPr>
                </a:tc>
                <a:extLst>
                  <a:ext uri="{0D108BD9-81ED-4DB2-BD59-A6C34878D82A}">
                    <a16:rowId xmlns="" xmlns:a16="http://schemas.microsoft.com/office/drawing/2014/main" val="10002"/>
                  </a:ext>
                </a:extLst>
              </a:tr>
              <a:tr h="772229">
                <a:tc>
                  <a:txBody>
                    <a:bodyPr/>
                    <a:lstStyle/>
                    <a:p>
                      <a:r>
                        <a:rPr lang="en-US" sz="1400" b="1">
                          <a:latin typeface="Cambria"/>
                          <a:ea typeface="Cambria" charset="0"/>
                          <a:cs typeface="Cambria" charset="0"/>
                        </a:rPr>
                        <a:t>Dividends</a:t>
                      </a:r>
                    </a:p>
                  </a:txBody>
                  <a:tcPr>
                    <a:solidFill>
                      <a:srgbClr val="BFBFBF"/>
                    </a:solidFill>
                  </a:tcPr>
                </a:tc>
                <a:tc>
                  <a:txBody>
                    <a:bodyPr/>
                    <a:lstStyle/>
                    <a:p>
                      <a:r>
                        <a:rPr lang="en-US" sz="1400" baseline="0">
                          <a:latin typeface="Cambria"/>
                          <a:ea typeface="Cambria" charset="0"/>
                          <a:cs typeface="Cambria" charset="0"/>
                        </a:rPr>
                        <a:t>&gt; Industry Average</a:t>
                      </a:r>
                    </a:p>
                  </a:txBody>
                  <a:tcPr>
                    <a:solidFill>
                      <a:srgbClr val="D8D8D8"/>
                    </a:solidFill>
                  </a:tcPr>
                </a:tc>
                <a:extLst>
                  <a:ext uri="{0D108BD9-81ED-4DB2-BD59-A6C34878D82A}">
                    <a16:rowId xmlns="" xmlns:a16="http://schemas.microsoft.com/office/drawing/2014/main" val="10003"/>
                  </a:ext>
                </a:extLst>
              </a:tr>
              <a:tr h="793386">
                <a:tc>
                  <a:txBody>
                    <a:bodyPr/>
                    <a:lstStyle/>
                    <a:p>
                      <a:r>
                        <a:rPr lang="en-US" sz="1400" b="1">
                          <a:latin typeface="Cambria"/>
                          <a:ea typeface="Cambria" charset="0"/>
                          <a:cs typeface="Cambria" charset="0"/>
                        </a:rPr>
                        <a:t>Free Cash Flow</a:t>
                      </a:r>
                    </a:p>
                  </a:txBody>
                  <a:tcPr>
                    <a:solidFill>
                      <a:srgbClr val="BFBFBF"/>
                    </a:solidFill>
                  </a:tcPr>
                </a:tc>
                <a:tc>
                  <a:txBody>
                    <a:bodyPr/>
                    <a:lstStyle/>
                    <a:p>
                      <a:r>
                        <a:rPr lang="en-US" sz="1400">
                          <a:latin typeface="Cambria"/>
                          <a:ea typeface="Cambria" charset="0"/>
                          <a:cs typeface="Cambria" charset="0"/>
                        </a:rPr>
                        <a:t>Positive</a:t>
                      </a:r>
                    </a:p>
                  </a:txBody>
                  <a:tcPr>
                    <a:solidFill>
                      <a:srgbClr val="D8D8D8"/>
                    </a:solid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28447039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468100" y="6505575"/>
            <a:ext cx="508000" cy="228600"/>
          </a:xfrm>
        </p:spPr>
        <p:txBody>
          <a:bodyPr/>
          <a:lstStyle/>
          <a:p>
            <a:fld id="{C4C5411A-C02D-49EF-A313-6C2D6A9C6A32}" type="slidenum">
              <a:rPr lang="en-US" smtClean="0">
                <a:solidFill>
                  <a:prstClr val="black"/>
                </a:solidFill>
              </a:rPr>
              <a:pPr/>
              <a:t>41</a:t>
            </a:fld>
            <a:endParaRPr lang="en-US">
              <a:solidFill>
                <a:prstClr val="black"/>
              </a:solidFill>
            </a:endParaRPr>
          </a:p>
        </p:txBody>
      </p:sp>
      <p:sp>
        <p:nvSpPr>
          <p:cNvPr id="5" name="Shape 374"/>
          <p:cNvSpPr txBox="1">
            <a:spLocks noGrp="1"/>
          </p:cNvSpPr>
          <p:nvPr>
            <p:ph type="title"/>
          </p:nvPr>
        </p:nvSpPr>
        <p:spPr>
          <a:xfrm>
            <a:off x="914401" y="685801"/>
            <a:ext cx="9956799" cy="740663"/>
          </a:xfrm>
          <a:prstGeom prst="rect">
            <a:avLst/>
          </a:prstGeom>
          <a:noFill/>
          <a:ln>
            <a:noFill/>
          </a:ln>
        </p:spPr>
        <p:txBody>
          <a:bodyPr vert="horz" lIns="91433" tIns="45700" rIns="91433" bIns="45700" rtlCol="0" anchor="t" anchorCtr="0">
            <a:noAutofit/>
          </a:bodyPr>
          <a:lstStyle/>
          <a:p>
            <a:pPr>
              <a:spcBef>
                <a:spcPts val="0"/>
              </a:spcBef>
              <a:buClr>
                <a:schemeClr val="dk1"/>
              </a:buClr>
              <a:buSzPct val="25000"/>
            </a:pPr>
            <a:r>
              <a:rPr lang="en" sz="3000" cap="none">
                <a:solidFill>
                  <a:schemeClr val="dk1"/>
                </a:solidFill>
                <a:latin typeface="Cambria"/>
                <a:ea typeface="Cambria"/>
                <a:cs typeface="Cambria"/>
                <a:sym typeface="Cambria"/>
              </a:rPr>
              <a:t>Dividend Strategy Overview</a:t>
            </a:r>
            <a:endParaRPr lang="en" sz="3467" cap="none">
              <a:solidFill>
                <a:schemeClr val="dk1"/>
              </a:solidFill>
              <a:latin typeface="Cambria"/>
              <a:ea typeface="Cambria"/>
              <a:cs typeface="Cambria"/>
              <a:sym typeface="Cambria"/>
            </a:endParaRPr>
          </a:p>
        </p:txBody>
      </p:sp>
      <p:sp>
        <p:nvSpPr>
          <p:cNvPr id="6" name="Shape 376"/>
          <p:cNvSpPr txBox="1"/>
          <p:nvPr/>
        </p:nvSpPr>
        <p:spPr>
          <a:xfrm>
            <a:off x="914400" y="1221677"/>
            <a:ext cx="8130208" cy="409575"/>
          </a:xfrm>
          <a:prstGeom prst="rect">
            <a:avLst/>
          </a:prstGeom>
          <a:noFill/>
          <a:ln>
            <a:noFill/>
          </a:ln>
        </p:spPr>
        <p:txBody>
          <a:bodyPr lIns="91433" tIns="45700" rIns="91433" bIns="45700" anchor="t" anchorCtr="0">
            <a:noAutofit/>
          </a:bodyPr>
          <a:lstStyle/>
          <a:p>
            <a:pPr marL="338455" indent="-338455"/>
            <a:r>
              <a:rPr lang="en" sz="1600" b="1">
                <a:solidFill>
                  <a:srgbClr val="000000"/>
                </a:solidFill>
                <a:latin typeface="Cambria"/>
                <a:ea typeface="Cambria"/>
                <a:cs typeface="Cambria"/>
                <a:sym typeface="Cambria"/>
              </a:rPr>
              <a:t>To find stocks fairly priced and offering a Dividend yield greater than the S&amp;P 500</a:t>
            </a:r>
            <a:endParaRPr lang="en-US"/>
          </a:p>
        </p:txBody>
      </p:sp>
      <p:graphicFrame>
        <p:nvGraphicFramePr>
          <p:cNvPr id="10" name="Shape 377">
            <a:extLst>
              <a:ext uri="{FF2B5EF4-FFF2-40B4-BE49-F238E27FC236}">
                <a16:creationId xmlns="" xmlns:a16="http://schemas.microsoft.com/office/drawing/2014/main" id="{7DED2E5F-7ACA-4976-988B-8547986429F2}"/>
              </a:ext>
            </a:extLst>
          </p:cNvPr>
          <p:cNvGraphicFramePr/>
          <p:nvPr>
            <p:extLst>
              <p:ext uri="{D42A27DB-BD31-4B8C-83A1-F6EECF244321}">
                <p14:modId xmlns:p14="http://schemas.microsoft.com/office/powerpoint/2010/main" val="1408229098"/>
              </p:ext>
            </p:extLst>
          </p:nvPr>
        </p:nvGraphicFramePr>
        <p:xfrm>
          <a:off x="1054873" y="1954006"/>
          <a:ext cx="5041127" cy="4111925"/>
        </p:xfrm>
        <a:graphic>
          <a:graphicData uri="http://schemas.openxmlformats.org/drawingml/2006/table">
            <a:tbl>
              <a:tblPr firstRow="1" bandRow="1">
                <a:noFill/>
              </a:tblPr>
              <a:tblGrid>
                <a:gridCol w="1680376">
                  <a:extLst>
                    <a:ext uri="{9D8B030D-6E8A-4147-A177-3AD203B41FA5}">
                      <a16:colId xmlns="" xmlns:a16="http://schemas.microsoft.com/office/drawing/2014/main" val="20000"/>
                    </a:ext>
                  </a:extLst>
                </a:gridCol>
                <a:gridCol w="3360751">
                  <a:extLst>
                    <a:ext uri="{9D8B030D-6E8A-4147-A177-3AD203B41FA5}">
                      <a16:colId xmlns="" xmlns:a16="http://schemas.microsoft.com/office/drawing/2014/main" val="20001"/>
                    </a:ext>
                  </a:extLst>
                </a:gridCol>
              </a:tblGrid>
              <a:tr h="587513">
                <a:tc gridSpan="2">
                  <a:txBody>
                    <a:bodyPr/>
                    <a:lstStyle/>
                    <a:p>
                      <a:pPr marL="0" marR="0" lvl="0" indent="0" algn="ctr" defTabSz="1219170" rtl="0" eaLnBrk="1" fontAlgn="auto" latinLnBrk="0" hangingPunct="1">
                        <a:lnSpc>
                          <a:spcPct val="100000"/>
                        </a:lnSpc>
                        <a:spcBef>
                          <a:spcPts val="0"/>
                        </a:spcBef>
                        <a:spcAft>
                          <a:spcPts val="0"/>
                        </a:spcAft>
                        <a:buClrTx/>
                        <a:buSzPct val="25000"/>
                        <a:buFontTx/>
                        <a:buNone/>
                        <a:tabLst/>
                        <a:defRPr/>
                      </a:pPr>
                      <a:r>
                        <a:rPr lang="en-US" sz="2000">
                          <a:solidFill>
                            <a:schemeClr val="bg1"/>
                          </a:solidFill>
                          <a:latin typeface="Cambria"/>
                          <a:ea typeface="Cambria" charset="0"/>
                          <a:cs typeface="Cambria" charset="0"/>
                        </a:rPr>
                        <a:t>BUY CRITERIA</a:t>
                      </a:r>
                    </a:p>
                  </a:txBody>
                  <a:tcPr marL="121933" marR="121933" marT="60967" marB="60967" anchor="ctr">
                    <a:lnL w="12700" cap="flat" cmpd="sng">
                      <a:solidFill>
                        <a:srgbClr val="436C3C"/>
                      </a:solidFill>
                      <a:prstDash val="solid"/>
                      <a:round/>
                      <a:headEnd type="none" w="med" len="med"/>
                      <a:tailEnd type="none" w="med" len="med"/>
                    </a:lnL>
                    <a:lnR w="12700" cap="flat" cmpd="sng">
                      <a:solidFill>
                        <a:srgbClr val="436C3C"/>
                      </a:solidFill>
                      <a:prstDash val="solid"/>
                      <a:round/>
                      <a:headEnd type="none" w="med" len="med"/>
                      <a:tailEnd type="none" w="med" len="med"/>
                    </a:lnR>
                    <a:lnT w="12700" cap="flat" cmpd="sng">
                      <a:solidFill>
                        <a:srgbClr val="436C3C"/>
                      </a:solidFill>
                      <a:prstDash val="solid"/>
                      <a:round/>
                      <a:headEnd type="none" w="med" len="med"/>
                      <a:tailEnd type="none" w="med" len="med"/>
                    </a:lnT>
                    <a:lnB w="12700" cap="flat" cmpd="sng" algn="ctr">
                      <a:solidFill>
                        <a:srgbClr val="436C3C"/>
                      </a:solidFill>
                      <a:prstDash val="solid"/>
                      <a:round/>
                      <a:headEnd type="none" w="med" len="med"/>
                      <a:tailEnd type="none" w="med" len="med"/>
                    </a:lnB>
                    <a:solidFill>
                      <a:srgbClr val="005A3C"/>
                    </a:solidFill>
                  </a:tcPr>
                </a:tc>
                <a:tc hMerge="1">
                  <a:txBody>
                    <a:bodyPr/>
                    <a:lstStyle/>
                    <a:p>
                      <a:endParaRPr lang="en-US"/>
                    </a:p>
                  </a:txBody>
                  <a:tcPr/>
                </a:tc>
                <a:extLst>
                  <a:ext uri="{0D108BD9-81ED-4DB2-BD59-A6C34878D82A}">
                    <a16:rowId xmlns="" xmlns:a16="http://schemas.microsoft.com/office/drawing/2014/main" val="10000"/>
                  </a:ext>
                </a:extLst>
              </a:tr>
              <a:tr h="602973">
                <a:tc>
                  <a:txBody>
                    <a:bodyPr/>
                    <a:lstStyle/>
                    <a:p>
                      <a:r>
                        <a:rPr lang="en-US" sz="1600" b="1">
                          <a:latin typeface="Cambria"/>
                          <a:ea typeface="Cambria" charset="0"/>
                          <a:cs typeface="Cambria" charset="0"/>
                        </a:rPr>
                        <a:t>Dividend Yield</a:t>
                      </a:r>
                    </a:p>
                  </a:txBody>
                  <a:tcPr>
                    <a:lnT w="12700" cap="flat" cmpd="sng">
                      <a:solidFill>
                        <a:srgbClr val="436C3C"/>
                      </a:solidFill>
                      <a:prstDash val="solid"/>
                      <a:round/>
                      <a:headEnd type="none" w="med" len="med"/>
                      <a:tailEnd type="none" w="med" len="med"/>
                    </a:lnT>
                    <a:solidFill>
                      <a:srgbClr val="BFBFBF"/>
                    </a:solidFill>
                  </a:tcPr>
                </a:tc>
                <a:tc>
                  <a:txBody>
                    <a:bodyPr/>
                    <a:lstStyle/>
                    <a:p>
                      <a:r>
                        <a:rPr lang="en-US" sz="1600" baseline="0">
                          <a:latin typeface="Cambria"/>
                          <a:ea typeface="Cambria" charset="0"/>
                          <a:cs typeface="Cambria" charset="0"/>
                        </a:rPr>
                        <a:t>≥ SPDR S&amp;P Dividend ETF</a:t>
                      </a:r>
                    </a:p>
                  </a:txBody>
                  <a:tcPr>
                    <a:lnT w="12700" cap="flat" cmpd="sng">
                      <a:solidFill>
                        <a:srgbClr val="436C3C"/>
                      </a:solidFill>
                      <a:prstDash val="solid"/>
                      <a:round/>
                      <a:headEnd type="none" w="med" len="med"/>
                      <a:tailEnd type="none" w="med" len="med"/>
                    </a:lnT>
                    <a:solidFill>
                      <a:srgbClr val="D8D8D8"/>
                    </a:solidFill>
                  </a:tcPr>
                </a:tc>
                <a:extLst>
                  <a:ext uri="{0D108BD9-81ED-4DB2-BD59-A6C34878D82A}">
                    <a16:rowId xmlns="" xmlns:a16="http://schemas.microsoft.com/office/drawing/2014/main" val="10001"/>
                  </a:ext>
                </a:extLst>
              </a:tr>
              <a:tr h="602973">
                <a:tc>
                  <a:txBody>
                    <a:bodyPr/>
                    <a:lstStyle/>
                    <a:p>
                      <a:r>
                        <a:rPr lang="en-US" sz="1600" b="1">
                          <a:latin typeface="Cambria"/>
                          <a:ea typeface="Cambria" charset="0"/>
                          <a:cs typeface="Cambria" charset="0"/>
                        </a:rPr>
                        <a:t>Quick Ratio</a:t>
                      </a:r>
                    </a:p>
                  </a:txBody>
                  <a:tcPr>
                    <a:solidFill>
                      <a:srgbClr val="BFBFBF"/>
                    </a:solidFill>
                  </a:tcPr>
                </a:tc>
                <a:tc>
                  <a:txBody>
                    <a:bodyPr/>
                    <a:lstStyle/>
                    <a:p>
                      <a:pPr lvl="0">
                        <a:buNone/>
                      </a:pPr>
                      <a:r>
                        <a:rPr lang="en-US" sz="1600" b="0" i="0" u="none" strike="noStrike" noProof="0">
                          <a:latin typeface="Cambria"/>
                        </a:rPr>
                        <a:t>≥ Industry Average</a:t>
                      </a:r>
                      <a:endParaRPr lang="en-US"/>
                    </a:p>
                  </a:txBody>
                  <a:tcPr>
                    <a:solidFill>
                      <a:srgbClr val="D8D8D8"/>
                    </a:solidFill>
                  </a:tcPr>
                </a:tc>
                <a:extLst>
                  <a:ext uri="{0D108BD9-81ED-4DB2-BD59-A6C34878D82A}">
                    <a16:rowId xmlns="" xmlns:a16="http://schemas.microsoft.com/office/drawing/2014/main" val="10002"/>
                  </a:ext>
                </a:extLst>
              </a:tr>
              <a:tr h="564321">
                <a:tc>
                  <a:txBody>
                    <a:bodyPr/>
                    <a:lstStyle/>
                    <a:p>
                      <a:r>
                        <a:rPr lang="en-US" sz="1600" b="1">
                          <a:latin typeface="Cambria"/>
                          <a:ea typeface="Cambria" charset="0"/>
                          <a:cs typeface="Cambria" charset="0"/>
                        </a:rPr>
                        <a:t>Cash Dividends</a:t>
                      </a:r>
                    </a:p>
                  </a:txBody>
                  <a:tcPr>
                    <a:solidFill>
                      <a:srgbClr val="BFBFBF"/>
                    </a:solidFill>
                  </a:tcPr>
                </a:tc>
                <a:tc>
                  <a:txBody>
                    <a:bodyPr/>
                    <a:lstStyle/>
                    <a:p>
                      <a:r>
                        <a:rPr lang="en-US" sz="1600" baseline="0">
                          <a:latin typeface="Cambria"/>
                          <a:ea typeface="Cambria" charset="0"/>
                          <a:cs typeface="Cambria" charset="0"/>
                        </a:rPr>
                        <a:t>Positive total cash Dividends paid annually</a:t>
                      </a:r>
                    </a:p>
                  </a:txBody>
                  <a:tcPr>
                    <a:solidFill>
                      <a:srgbClr val="D8D8D8"/>
                    </a:solidFill>
                  </a:tcPr>
                </a:tc>
                <a:extLst>
                  <a:ext uri="{0D108BD9-81ED-4DB2-BD59-A6C34878D82A}">
                    <a16:rowId xmlns="" xmlns:a16="http://schemas.microsoft.com/office/drawing/2014/main" val="10003"/>
                  </a:ext>
                </a:extLst>
              </a:tr>
              <a:tr h="579782">
                <a:tc>
                  <a:txBody>
                    <a:bodyPr/>
                    <a:lstStyle/>
                    <a:p>
                      <a:r>
                        <a:rPr lang="en-US" sz="1600" b="1">
                          <a:latin typeface="Cambria"/>
                          <a:ea typeface="Cambria" charset="0"/>
                          <a:cs typeface="Cambria" charset="0"/>
                        </a:rPr>
                        <a:t>Positive Total Cash</a:t>
                      </a:r>
                    </a:p>
                  </a:txBody>
                  <a:tcPr>
                    <a:solidFill>
                      <a:srgbClr val="BFBFBF"/>
                    </a:solidFill>
                  </a:tcPr>
                </a:tc>
                <a:tc>
                  <a:txBody>
                    <a:bodyPr/>
                    <a:lstStyle/>
                    <a:p>
                      <a:r>
                        <a:rPr lang="en-US" sz="1600">
                          <a:latin typeface="Cambria"/>
                          <a:ea typeface="Cambria" charset="0"/>
                          <a:cs typeface="Cambria" charset="0"/>
                        </a:rPr>
                        <a:t>From investing and operating </a:t>
                      </a:r>
                      <a:r>
                        <a:rPr lang="en-US" sz="1600" err="1">
                          <a:latin typeface="Cambria"/>
                          <a:ea typeface="Cambria" charset="0"/>
                          <a:cs typeface="Cambria" charset="0"/>
                        </a:rPr>
                        <a:t>activiteis</a:t>
                      </a:r>
                    </a:p>
                  </a:txBody>
                  <a:tcPr>
                    <a:solidFill>
                      <a:srgbClr val="D8D8D8"/>
                    </a:solidFill>
                  </a:tcPr>
                </a:tc>
                <a:extLst>
                  <a:ext uri="{0D108BD9-81ED-4DB2-BD59-A6C34878D82A}">
                    <a16:rowId xmlns="" xmlns:a16="http://schemas.microsoft.com/office/drawing/2014/main" val="10004"/>
                  </a:ext>
                </a:extLst>
              </a:tr>
              <a:tr h="579782">
                <a:tc>
                  <a:txBody>
                    <a:bodyPr/>
                    <a:lstStyle/>
                    <a:p>
                      <a:pPr lvl="0">
                        <a:buNone/>
                      </a:pPr>
                      <a:r>
                        <a:rPr lang="en-US" sz="1600" b="1">
                          <a:latin typeface="Cambria"/>
                          <a:ea typeface="Cambria" charset="0"/>
                          <a:cs typeface="Cambria" charset="0"/>
                        </a:rPr>
                        <a:t>Constant Dividend</a:t>
                      </a:r>
                    </a:p>
                  </a:txBody>
                  <a:tcPr>
                    <a:solidFill>
                      <a:srgbClr val="BFBFBF"/>
                    </a:solidFill>
                  </a:tcPr>
                </a:tc>
                <a:tc>
                  <a:txBody>
                    <a:bodyPr/>
                    <a:lstStyle/>
                    <a:p>
                      <a:pPr lvl="0">
                        <a:buNone/>
                      </a:pPr>
                      <a:r>
                        <a:rPr lang="en-US" sz="1600">
                          <a:latin typeface="Cambria"/>
                          <a:ea typeface="Cambria" charset="0"/>
                          <a:cs typeface="Cambria" charset="0"/>
                        </a:rPr>
                        <a:t>Yes</a:t>
                      </a:r>
                    </a:p>
                  </a:txBody>
                  <a:tcPr>
                    <a:solidFill>
                      <a:srgbClr val="D8D8D8"/>
                    </a:solidFill>
                  </a:tcPr>
                </a:tc>
                <a:extLst>
                  <a:ext uri="{0D108BD9-81ED-4DB2-BD59-A6C34878D82A}">
                    <a16:rowId xmlns="" xmlns:a16="http://schemas.microsoft.com/office/drawing/2014/main" val="307058587"/>
                  </a:ext>
                </a:extLst>
              </a:tr>
              <a:tr h="579782">
                <a:tc>
                  <a:txBody>
                    <a:bodyPr/>
                    <a:lstStyle/>
                    <a:p>
                      <a:pPr lvl="0">
                        <a:buNone/>
                      </a:pPr>
                      <a:r>
                        <a:rPr lang="en-US" sz="1600" b="1">
                          <a:latin typeface="Cambria"/>
                          <a:ea typeface="Cambria" charset="0"/>
                          <a:cs typeface="Cambria" charset="0"/>
                        </a:rPr>
                        <a:t>Dividend Growth</a:t>
                      </a:r>
                    </a:p>
                  </a:txBody>
                  <a:tcPr>
                    <a:solidFill>
                      <a:srgbClr val="BFBFBF"/>
                    </a:solidFill>
                  </a:tcPr>
                </a:tc>
                <a:tc>
                  <a:txBody>
                    <a:bodyPr/>
                    <a:lstStyle/>
                    <a:p>
                      <a:pPr lvl="0">
                        <a:buNone/>
                      </a:pPr>
                      <a:r>
                        <a:rPr lang="en-US" sz="1600">
                          <a:latin typeface="Cambria"/>
                          <a:ea typeface="Cambria" charset="0"/>
                          <a:cs typeface="Cambria" charset="0"/>
                        </a:rPr>
                        <a:t>Historical and potential Dividend growth</a:t>
                      </a:r>
                    </a:p>
                  </a:txBody>
                  <a:tcPr>
                    <a:solidFill>
                      <a:srgbClr val="D8D8D8"/>
                    </a:solidFill>
                  </a:tcPr>
                </a:tc>
                <a:extLst>
                  <a:ext uri="{0D108BD9-81ED-4DB2-BD59-A6C34878D82A}">
                    <a16:rowId xmlns="" xmlns:a16="http://schemas.microsoft.com/office/drawing/2014/main" val="886326039"/>
                  </a:ext>
                </a:extLst>
              </a:tr>
            </a:tbl>
          </a:graphicData>
        </a:graphic>
      </p:graphicFrame>
      <p:graphicFrame>
        <p:nvGraphicFramePr>
          <p:cNvPr id="12" name="Shape 378">
            <a:extLst>
              <a:ext uri="{FF2B5EF4-FFF2-40B4-BE49-F238E27FC236}">
                <a16:creationId xmlns="" xmlns:a16="http://schemas.microsoft.com/office/drawing/2014/main" id="{BA661046-D0C6-4C94-B0DC-EC8E802A02A7}"/>
              </a:ext>
            </a:extLst>
          </p:cNvPr>
          <p:cNvGraphicFramePr/>
          <p:nvPr>
            <p:extLst>
              <p:ext uri="{D42A27DB-BD31-4B8C-83A1-F6EECF244321}">
                <p14:modId xmlns:p14="http://schemas.microsoft.com/office/powerpoint/2010/main" val="2202517043"/>
              </p:ext>
            </p:extLst>
          </p:nvPr>
        </p:nvGraphicFramePr>
        <p:xfrm>
          <a:off x="6392850" y="1930980"/>
          <a:ext cx="4884716" cy="4086085"/>
        </p:xfrm>
        <a:graphic>
          <a:graphicData uri="http://schemas.openxmlformats.org/drawingml/2006/table">
            <a:tbl>
              <a:tblPr firstRow="1" bandRow="1">
                <a:noFill/>
              </a:tblPr>
              <a:tblGrid>
                <a:gridCol w="1636738">
                  <a:extLst>
                    <a:ext uri="{9D8B030D-6E8A-4147-A177-3AD203B41FA5}">
                      <a16:colId xmlns="" xmlns:a16="http://schemas.microsoft.com/office/drawing/2014/main" val="20000"/>
                    </a:ext>
                  </a:extLst>
                </a:gridCol>
                <a:gridCol w="3247978">
                  <a:extLst>
                    <a:ext uri="{9D8B030D-6E8A-4147-A177-3AD203B41FA5}">
                      <a16:colId xmlns="" xmlns:a16="http://schemas.microsoft.com/office/drawing/2014/main" val="20001"/>
                    </a:ext>
                  </a:extLst>
                </a:gridCol>
              </a:tblGrid>
              <a:tr h="882594">
                <a:tc gridSpan="2">
                  <a:txBody>
                    <a:bodyPr/>
                    <a:lstStyle/>
                    <a:p>
                      <a:pPr marL="0" marR="0" lvl="0" indent="0" algn="ctr" rtl="0">
                        <a:spcBef>
                          <a:spcPts val="0"/>
                        </a:spcBef>
                        <a:buSzPct val="25000"/>
                        <a:buNone/>
                      </a:pPr>
                      <a:r>
                        <a:rPr lang="en" sz="2000">
                          <a:solidFill>
                            <a:schemeClr val="lt1"/>
                          </a:solidFill>
                          <a:latin typeface="Cambria"/>
                          <a:ea typeface="Cambria"/>
                          <a:cs typeface="Cambria"/>
                          <a:sym typeface="Cambria"/>
                        </a:rPr>
                        <a:t>SELL CRITERIA</a:t>
                      </a:r>
                    </a:p>
                  </a:txBody>
                  <a:tcPr marL="121933" marR="121933" marT="60967" marB="60967" anchor="ctr">
                    <a:lnL w="12700" cap="flat" cmpd="sng">
                      <a:solidFill>
                        <a:srgbClr val="436C3C"/>
                      </a:solidFill>
                      <a:prstDash val="solid"/>
                      <a:round/>
                      <a:headEnd type="none" w="med" len="med"/>
                      <a:tailEnd type="none" w="med" len="med"/>
                    </a:lnL>
                    <a:lnR w="12700" cap="flat" cmpd="sng">
                      <a:solidFill>
                        <a:srgbClr val="436C3C"/>
                      </a:solidFill>
                      <a:prstDash val="solid"/>
                      <a:round/>
                      <a:headEnd type="none" w="med" len="med"/>
                      <a:tailEnd type="none" w="med" len="med"/>
                    </a:lnR>
                    <a:lnT w="12700" cap="flat" cmpd="sng">
                      <a:solidFill>
                        <a:srgbClr val="436C3C"/>
                      </a:solidFill>
                      <a:prstDash val="solid"/>
                      <a:round/>
                      <a:headEnd type="none" w="med" len="med"/>
                      <a:tailEnd type="none" w="med" len="med"/>
                    </a:lnT>
                    <a:lnB w="12700" cap="flat" cmpd="sng" algn="ctr">
                      <a:solidFill>
                        <a:srgbClr val="436C3C"/>
                      </a:solidFill>
                      <a:prstDash val="solid"/>
                      <a:round/>
                      <a:headEnd type="none" w="med" len="med"/>
                      <a:tailEnd type="none" w="med" len="med"/>
                    </a:lnB>
                    <a:solidFill>
                      <a:srgbClr val="005A3C"/>
                    </a:solidFill>
                  </a:tcPr>
                </a:tc>
                <a:tc hMerge="1">
                  <a:txBody>
                    <a:bodyPr/>
                    <a:lstStyle/>
                    <a:p>
                      <a:endParaRPr lang="en-US"/>
                    </a:p>
                  </a:txBody>
                  <a:tcPr/>
                </a:tc>
                <a:extLst>
                  <a:ext uri="{0D108BD9-81ED-4DB2-BD59-A6C34878D82A}">
                    <a16:rowId xmlns="" xmlns:a16="http://schemas.microsoft.com/office/drawing/2014/main" val="10000"/>
                  </a:ext>
                </a:extLst>
              </a:tr>
              <a:tr h="1046038">
                <a:tc>
                  <a:txBody>
                    <a:bodyPr/>
                    <a:lstStyle/>
                    <a:p>
                      <a:r>
                        <a:rPr lang="en-US" sz="1600" b="1" baseline="0">
                          <a:latin typeface="Cambria"/>
                          <a:ea typeface="Cambria" charset="0"/>
                          <a:cs typeface="Cambria" charset="0"/>
                        </a:rPr>
                        <a:t>Dividends</a:t>
                      </a:r>
                    </a:p>
                  </a:txBody>
                  <a:tcPr>
                    <a:lnT w="12700" cap="flat" cmpd="sng">
                      <a:solidFill>
                        <a:srgbClr val="436C3C"/>
                      </a:solidFill>
                      <a:prstDash val="solid"/>
                      <a:round/>
                      <a:headEnd type="none" w="med" len="med"/>
                      <a:tailEnd type="none" w="med" len="med"/>
                    </a:lnT>
                    <a:solidFill>
                      <a:srgbClr val="BFBFBF"/>
                    </a:solidFill>
                  </a:tcPr>
                </a:tc>
                <a:tc>
                  <a:txBody>
                    <a:bodyPr/>
                    <a:lstStyle/>
                    <a:p>
                      <a:r>
                        <a:rPr lang="en-US" sz="1600" baseline="0">
                          <a:latin typeface="Cambria"/>
                          <a:ea typeface="Cambria" charset="0"/>
                          <a:cs typeface="Cambria" charset="0"/>
                        </a:rPr>
                        <a:t>Dividends are cut</a:t>
                      </a:r>
                    </a:p>
                  </a:txBody>
                  <a:tcPr>
                    <a:lnT w="12700" cap="flat" cmpd="sng">
                      <a:solidFill>
                        <a:srgbClr val="436C3C"/>
                      </a:solidFill>
                      <a:prstDash val="solid"/>
                      <a:round/>
                      <a:headEnd type="none" w="med" len="med"/>
                      <a:tailEnd type="none" w="med" len="med"/>
                    </a:lnT>
                    <a:solidFill>
                      <a:srgbClr val="D8D8D8"/>
                    </a:solidFill>
                  </a:tcPr>
                </a:tc>
                <a:extLst>
                  <a:ext uri="{0D108BD9-81ED-4DB2-BD59-A6C34878D82A}">
                    <a16:rowId xmlns="" xmlns:a16="http://schemas.microsoft.com/office/drawing/2014/main" val="10001"/>
                  </a:ext>
                </a:extLst>
              </a:tr>
              <a:tr h="1111415">
                <a:tc>
                  <a:txBody>
                    <a:bodyPr/>
                    <a:lstStyle/>
                    <a:p>
                      <a:r>
                        <a:rPr lang="en-US" sz="1600" b="1">
                          <a:latin typeface="Cambria"/>
                          <a:ea typeface="Cambria" charset="0"/>
                          <a:cs typeface="Cambria" charset="0"/>
                        </a:rPr>
                        <a:t>Free Cash Flow</a:t>
                      </a:r>
                    </a:p>
                  </a:txBody>
                  <a:tcPr>
                    <a:solidFill>
                      <a:srgbClr val="BFBFBF"/>
                    </a:solidFill>
                  </a:tcPr>
                </a:tc>
                <a:tc>
                  <a:txBody>
                    <a:bodyPr/>
                    <a:lstStyle/>
                    <a:p>
                      <a:r>
                        <a:rPr lang="en-US" sz="1600" baseline="0">
                          <a:latin typeface="Cambria"/>
                          <a:ea typeface="Cambria" charset="0"/>
                          <a:cs typeface="Cambria" charset="0"/>
                        </a:rPr>
                        <a:t>Diminishes or is no longer positive</a:t>
                      </a:r>
                    </a:p>
                  </a:txBody>
                  <a:tcPr>
                    <a:solidFill>
                      <a:srgbClr val="D8D8D8"/>
                    </a:solidFill>
                  </a:tcPr>
                </a:tc>
                <a:extLst>
                  <a:ext uri="{0D108BD9-81ED-4DB2-BD59-A6C34878D82A}">
                    <a16:rowId xmlns="" xmlns:a16="http://schemas.microsoft.com/office/drawing/2014/main" val="10002"/>
                  </a:ext>
                </a:extLst>
              </a:tr>
              <a:tr h="1046038">
                <a:tc>
                  <a:txBody>
                    <a:bodyPr/>
                    <a:lstStyle/>
                    <a:p>
                      <a:r>
                        <a:rPr lang="en-US" sz="1600" b="1">
                          <a:latin typeface="Cambria"/>
                          <a:ea typeface="Cambria" charset="0"/>
                          <a:cs typeface="Cambria" charset="0"/>
                        </a:rPr>
                        <a:t>Alternative Investments</a:t>
                      </a:r>
                    </a:p>
                  </a:txBody>
                  <a:tcPr>
                    <a:solidFill>
                      <a:srgbClr val="BFBFBF"/>
                    </a:solidFill>
                  </a:tcPr>
                </a:tc>
                <a:tc>
                  <a:txBody>
                    <a:bodyPr/>
                    <a:lstStyle/>
                    <a:p>
                      <a:r>
                        <a:rPr lang="en-US" sz="1600" baseline="0">
                          <a:latin typeface="Cambria"/>
                          <a:ea typeface="Cambria" charset="0"/>
                          <a:cs typeface="Cambria" charset="0"/>
                        </a:rPr>
                        <a:t>Superior investment alternatives are identified</a:t>
                      </a:r>
                    </a:p>
                  </a:txBody>
                  <a:tcPr>
                    <a:solidFill>
                      <a:srgbClr val="D8D8D8"/>
                    </a:solid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19813935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E53EEA9-191A-4B9C-A22C-0FF2FC0DD768}"/>
              </a:ext>
            </a:extLst>
          </p:cNvPr>
          <p:cNvSpPr>
            <a:spLocks noGrp="1"/>
          </p:cNvSpPr>
          <p:nvPr>
            <p:ph type="title"/>
          </p:nvPr>
        </p:nvSpPr>
        <p:spPr/>
        <p:txBody>
          <a:bodyPr anchor="t">
            <a:noAutofit/>
          </a:bodyPr>
          <a:lstStyle/>
          <a:p>
            <a:r>
              <a:rPr lang="en-US" sz="3450">
                <a:cs typeface="Arial"/>
              </a:rPr>
              <a:t>Summer 2019:  Dividend Acquisitions</a:t>
            </a:r>
            <a:endParaRPr lang="en-US"/>
          </a:p>
        </p:txBody>
      </p:sp>
      <p:sp>
        <p:nvSpPr>
          <p:cNvPr id="3" name="Text Placeholder 2">
            <a:extLst>
              <a:ext uri="{FF2B5EF4-FFF2-40B4-BE49-F238E27FC236}">
                <a16:creationId xmlns="" xmlns:a16="http://schemas.microsoft.com/office/drawing/2014/main" id="{5773ABB8-2B7E-4867-AE4B-01D71C2178BF}"/>
              </a:ext>
            </a:extLst>
          </p:cNvPr>
          <p:cNvSpPr>
            <a:spLocks noGrp="1"/>
          </p:cNvSpPr>
          <p:nvPr>
            <p:ph idx="1"/>
          </p:nvPr>
        </p:nvSpPr>
        <p:spPr>
          <a:xfrm>
            <a:off x="914400" y="2563517"/>
            <a:ext cx="2811670" cy="3731150"/>
          </a:xfrm>
        </p:spPr>
        <p:txBody>
          <a:bodyPr anchor="t">
            <a:normAutofit/>
          </a:bodyPr>
          <a:lstStyle/>
          <a:p>
            <a:pPr marL="456565" indent="-456565"/>
            <a:r>
              <a:rPr lang="en-US" sz="2000">
                <a:cs typeface="Arial"/>
              </a:rPr>
              <a:t>20% Loss</a:t>
            </a:r>
            <a:endParaRPr lang="en-US"/>
          </a:p>
        </p:txBody>
      </p:sp>
      <p:sp>
        <p:nvSpPr>
          <p:cNvPr id="4" name="Slide Number Placeholder 3">
            <a:extLst>
              <a:ext uri="{FF2B5EF4-FFF2-40B4-BE49-F238E27FC236}">
                <a16:creationId xmlns="" xmlns:a16="http://schemas.microsoft.com/office/drawing/2014/main" id="{32C9ADE7-C4D2-42B3-949D-1571D7409A77}"/>
              </a:ext>
            </a:extLst>
          </p:cNvPr>
          <p:cNvSpPr>
            <a:spLocks noGrp="1"/>
          </p:cNvSpPr>
          <p:nvPr>
            <p:ph type="sldNum" sz="quarter" idx="12"/>
          </p:nvPr>
        </p:nvSpPr>
        <p:spPr/>
        <p:txBody>
          <a:bodyPr/>
          <a:lstStyle/>
          <a:p>
            <a:fld id="{C4C5411A-C02D-49EF-A313-6C2D6A9C6A32}" type="slidenum">
              <a:rPr lang="en-US" smtClean="0">
                <a:solidFill>
                  <a:prstClr val="black"/>
                </a:solidFill>
              </a:rPr>
              <a:pPr/>
              <a:t>42</a:t>
            </a:fld>
            <a:endParaRPr lang="en-US">
              <a:solidFill>
                <a:prstClr val="black"/>
              </a:solidFill>
            </a:endParaRPr>
          </a:p>
        </p:txBody>
      </p:sp>
      <p:graphicFrame>
        <p:nvGraphicFramePr>
          <p:cNvPr id="6" name="Shape 377">
            <a:extLst>
              <a:ext uri="{FF2B5EF4-FFF2-40B4-BE49-F238E27FC236}">
                <a16:creationId xmlns="" xmlns:a16="http://schemas.microsoft.com/office/drawing/2014/main" id="{D094B31B-76A1-4E44-B3AE-566F6B8271ED}"/>
              </a:ext>
            </a:extLst>
          </p:cNvPr>
          <p:cNvGraphicFramePr/>
          <p:nvPr/>
        </p:nvGraphicFramePr>
        <p:xfrm>
          <a:off x="878177" y="1920875"/>
          <a:ext cx="4455205" cy="507999"/>
        </p:xfrm>
        <a:graphic>
          <a:graphicData uri="http://schemas.openxmlformats.org/drawingml/2006/table">
            <a:tbl>
              <a:tblPr firstRow="1" bandRow="1">
                <a:noFill/>
              </a:tblPr>
              <a:tblGrid>
                <a:gridCol w="4455205">
                  <a:extLst>
                    <a:ext uri="{9D8B030D-6E8A-4147-A177-3AD203B41FA5}">
                      <a16:colId xmlns="" xmlns:a16="http://schemas.microsoft.com/office/drawing/2014/main" val="20000"/>
                    </a:ext>
                  </a:extLst>
                </a:gridCol>
              </a:tblGrid>
              <a:tr h="507999">
                <a:tc>
                  <a:txBody>
                    <a:bodyPr/>
                    <a:lstStyle/>
                    <a:p>
                      <a:pPr marL="0" marR="0" lvl="0" indent="0" algn="ctr" rtl="0" eaLnBrk="1" fontAlgn="auto" latinLnBrk="0" hangingPunct="1">
                        <a:lnSpc>
                          <a:spcPct val="100000"/>
                        </a:lnSpc>
                        <a:spcBef>
                          <a:spcPts val="0"/>
                        </a:spcBef>
                        <a:spcAft>
                          <a:spcPts val="0"/>
                        </a:spcAft>
                        <a:buClrTx/>
                        <a:buSzPct val="25000"/>
                        <a:buFontTx/>
                        <a:buNone/>
                      </a:pPr>
                      <a:r>
                        <a:rPr lang="en-US" sz="2000">
                          <a:solidFill>
                            <a:schemeClr val="bg1"/>
                          </a:solidFill>
                          <a:latin typeface="Cambria"/>
                          <a:ea typeface="Cambria" charset="0"/>
                          <a:cs typeface="Cambria" charset="0"/>
                        </a:rPr>
                        <a:t>Stop Loss Criteria</a:t>
                      </a:r>
                    </a:p>
                  </a:txBody>
                  <a:tcPr marL="121933" marR="121933" marT="60967" marB="60967" anchor="ctr">
                    <a:lnL w="12700" cap="flat" cmpd="sng">
                      <a:solidFill>
                        <a:srgbClr val="436C3C"/>
                      </a:solidFill>
                      <a:prstDash val="solid"/>
                      <a:round/>
                      <a:headEnd type="none" w="med" len="med"/>
                      <a:tailEnd type="none" w="med" len="med"/>
                    </a:lnL>
                    <a:lnR w="12700" cap="flat" cmpd="sng">
                      <a:solidFill>
                        <a:srgbClr val="436C3C"/>
                      </a:solidFill>
                      <a:prstDash val="solid"/>
                      <a:round/>
                      <a:headEnd type="none" w="med" len="med"/>
                      <a:tailEnd type="none" w="med" len="med"/>
                    </a:lnR>
                    <a:lnT w="12700" cap="flat" cmpd="sng">
                      <a:solidFill>
                        <a:srgbClr val="436C3C"/>
                      </a:solidFill>
                      <a:prstDash val="solid"/>
                      <a:round/>
                      <a:headEnd type="none" w="med" len="med"/>
                      <a:tailEnd type="none" w="med" len="med"/>
                    </a:lnT>
                    <a:lnB w="12700" cap="flat" cmpd="sng" algn="ctr">
                      <a:solidFill>
                        <a:srgbClr val="436C3C"/>
                      </a:solidFill>
                      <a:prstDash val="solid"/>
                      <a:round/>
                      <a:headEnd type="none" w="med" len="med"/>
                      <a:tailEnd type="none" w="med" len="med"/>
                    </a:lnB>
                    <a:solidFill>
                      <a:srgbClr val="005A3C"/>
                    </a:solidFill>
                  </a:tcPr>
                </a:tc>
                <a:extLst>
                  <a:ext uri="{0D108BD9-81ED-4DB2-BD59-A6C34878D82A}">
                    <a16:rowId xmlns="" xmlns:a16="http://schemas.microsoft.com/office/drawing/2014/main" val="10000"/>
                  </a:ext>
                </a:extLst>
              </a:tr>
            </a:tbl>
          </a:graphicData>
        </a:graphic>
      </p:graphicFrame>
      <p:graphicFrame>
        <p:nvGraphicFramePr>
          <p:cNvPr id="7" name="Shape 377">
            <a:extLst>
              <a:ext uri="{FF2B5EF4-FFF2-40B4-BE49-F238E27FC236}">
                <a16:creationId xmlns="" xmlns:a16="http://schemas.microsoft.com/office/drawing/2014/main" id="{8A483F0D-5498-4EA0-82B0-51C1BB334ED7}"/>
              </a:ext>
            </a:extLst>
          </p:cNvPr>
          <p:cNvGraphicFramePr/>
          <p:nvPr/>
        </p:nvGraphicFramePr>
        <p:xfrm>
          <a:off x="6466177" y="1909830"/>
          <a:ext cx="4455205" cy="507999"/>
        </p:xfrm>
        <a:graphic>
          <a:graphicData uri="http://schemas.openxmlformats.org/drawingml/2006/table">
            <a:tbl>
              <a:tblPr firstRow="1" bandRow="1">
                <a:noFill/>
              </a:tblPr>
              <a:tblGrid>
                <a:gridCol w="4455205">
                  <a:extLst>
                    <a:ext uri="{9D8B030D-6E8A-4147-A177-3AD203B41FA5}">
                      <a16:colId xmlns="" xmlns:a16="http://schemas.microsoft.com/office/drawing/2014/main" val="20000"/>
                    </a:ext>
                  </a:extLst>
                </a:gridCol>
              </a:tblGrid>
              <a:tr h="507999">
                <a:tc>
                  <a:txBody>
                    <a:bodyPr/>
                    <a:lstStyle/>
                    <a:p>
                      <a:pPr marL="0" marR="0" lvl="0" indent="0" algn="ctr">
                        <a:lnSpc>
                          <a:spcPct val="100000"/>
                        </a:lnSpc>
                        <a:spcBef>
                          <a:spcPts val="0"/>
                        </a:spcBef>
                        <a:spcAft>
                          <a:spcPts val="0"/>
                        </a:spcAft>
                        <a:buNone/>
                      </a:pPr>
                      <a:r>
                        <a:rPr lang="en-US" sz="2000">
                          <a:solidFill>
                            <a:schemeClr val="bg1"/>
                          </a:solidFill>
                          <a:latin typeface="Cambria"/>
                          <a:ea typeface="Cambria" charset="0"/>
                          <a:cs typeface="Cambria" charset="0"/>
                        </a:rPr>
                        <a:t>Acquisitions</a:t>
                      </a:r>
                    </a:p>
                  </a:txBody>
                  <a:tcPr marL="121933" marR="121933" marT="60967" marB="60967" anchor="ctr">
                    <a:lnL w="12700" cap="flat" cmpd="sng">
                      <a:solidFill>
                        <a:srgbClr val="436C3C"/>
                      </a:solidFill>
                      <a:prstDash val="solid"/>
                      <a:round/>
                      <a:headEnd type="none" w="med" len="med"/>
                      <a:tailEnd type="none" w="med" len="med"/>
                    </a:lnL>
                    <a:lnR w="12700" cap="flat" cmpd="sng">
                      <a:solidFill>
                        <a:srgbClr val="436C3C"/>
                      </a:solidFill>
                      <a:prstDash val="solid"/>
                      <a:round/>
                      <a:headEnd type="none" w="med" len="med"/>
                      <a:tailEnd type="none" w="med" len="med"/>
                    </a:lnR>
                    <a:lnT w="12700" cap="flat" cmpd="sng">
                      <a:solidFill>
                        <a:srgbClr val="436C3C"/>
                      </a:solidFill>
                      <a:prstDash val="solid"/>
                      <a:round/>
                      <a:headEnd type="none" w="med" len="med"/>
                      <a:tailEnd type="none" w="med" len="med"/>
                    </a:lnT>
                    <a:lnB w="12700" cap="flat" cmpd="sng" algn="ctr">
                      <a:solidFill>
                        <a:srgbClr val="436C3C"/>
                      </a:solidFill>
                      <a:prstDash val="solid"/>
                      <a:round/>
                      <a:headEnd type="none" w="med" len="med"/>
                      <a:tailEnd type="none" w="med" len="med"/>
                    </a:lnB>
                    <a:solidFill>
                      <a:srgbClr val="005A3C"/>
                    </a:solidFill>
                  </a:tcPr>
                </a:tc>
                <a:extLst>
                  <a:ext uri="{0D108BD9-81ED-4DB2-BD59-A6C34878D82A}">
                    <a16:rowId xmlns="" xmlns:a16="http://schemas.microsoft.com/office/drawing/2014/main" val="10000"/>
                  </a:ext>
                </a:extLst>
              </a:tr>
            </a:tbl>
          </a:graphicData>
        </a:graphic>
      </p:graphicFrame>
      <p:sp>
        <p:nvSpPr>
          <p:cNvPr id="9" name="Text Placeholder 2">
            <a:extLst>
              <a:ext uri="{FF2B5EF4-FFF2-40B4-BE49-F238E27FC236}">
                <a16:creationId xmlns="" xmlns:a16="http://schemas.microsoft.com/office/drawing/2014/main" id="{F1803861-BCB2-4411-9459-DCCBFA4B3751}"/>
              </a:ext>
            </a:extLst>
          </p:cNvPr>
          <p:cNvSpPr txBox="1">
            <a:spLocks/>
          </p:cNvSpPr>
          <p:nvPr/>
        </p:nvSpPr>
        <p:spPr>
          <a:xfrm>
            <a:off x="6491356" y="2563517"/>
            <a:ext cx="4545496" cy="3731150"/>
          </a:xfrm>
          <a:prstGeom prst="rect">
            <a:avLst/>
          </a:prstGeom>
        </p:spPr>
        <p:txBody>
          <a:bodyPr anchor="t">
            <a:normAutofit/>
          </a:bodyPr>
          <a:lstStyle>
            <a:lvl1pPr marL="457189" indent="-457189" algn="l" defTabSz="1219170" rtl="0" eaLnBrk="1" latinLnBrk="0" hangingPunct="1">
              <a:lnSpc>
                <a:spcPct val="110000"/>
              </a:lnSpc>
              <a:spcBef>
                <a:spcPct val="20000"/>
              </a:spcBef>
              <a:buClr>
                <a:schemeClr val="accent2"/>
              </a:buClr>
              <a:buFont typeface="Arial" pitchFamily="34" charset="0"/>
              <a:buChar char="•"/>
              <a:defRPr sz="2667" kern="1200">
                <a:solidFill>
                  <a:schemeClr val="tx1"/>
                </a:solidFill>
                <a:latin typeface="+mn-lt"/>
                <a:ea typeface="+mn-ea"/>
                <a:cs typeface="+mn-cs"/>
              </a:defRPr>
            </a:lvl1pPr>
            <a:lvl2pPr marL="914377" indent="-385224" algn="l" defTabSz="1219170" rtl="0" eaLnBrk="1" latinLnBrk="0" hangingPunct="1">
              <a:lnSpc>
                <a:spcPct val="110000"/>
              </a:lnSpc>
              <a:spcBef>
                <a:spcPct val="20000"/>
              </a:spcBef>
              <a:buClr>
                <a:schemeClr val="accent4"/>
              </a:buClr>
              <a:buFont typeface="Arial" pitchFamily="34" charset="0"/>
              <a:buChar char="–"/>
              <a:defRPr sz="2400" kern="1200">
                <a:solidFill>
                  <a:schemeClr val="tx1"/>
                </a:solidFill>
                <a:latin typeface="+mn-lt"/>
                <a:ea typeface="+mn-ea"/>
                <a:cs typeface="+mn-cs"/>
              </a:defRPr>
            </a:lvl2pPr>
            <a:lvl3pPr marL="1299601" indent="-304792" algn="l" defTabSz="1219170" rtl="0" eaLnBrk="1" latinLnBrk="0" hangingPunct="1">
              <a:lnSpc>
                <a:spcPct val="110000"/>
              </a:lnSpc>
              <a:spcBef>
                <a:spcPct val="20000"/>
              </a:spcBef>
              <a:buClr>
                <a:schemeClr val="accent4"/>
              </a:buClr>
              <a:buFont typeface="Arial" pitchFamily="34" charset="0"/>
              <a:buChar char="•"/>
              <a:defRPr sz="1867" kern="1200">
                <a:solidFill>
                  <a:schemeClr val="tx1"/>
                </a:solidFill>
                <a:latin typeface="+mn-lt"/>
                <a:ea typeface="+mn-ea"/>
                <a:cs typeface="+mn-cs"/>
              </a:defRPr>
            </a:lvl3pPr>
            <a:lvl4pPr marL="1676358" indent="-304792" algn="l" defTabSz="1219170" rtl="0" eaLnBrk="1" latinLnBrk="0" hangingPunct="1">
              <a:lnSpc>
                <a:spcPct val="110000"/>
              </a:lnSpc>
              <a:spcBef>
                <a:spcPct val="20000"/>
              </a:spcBef>
              <a:buClr>
                <a:schemeClr val="accent4"/>
              </a:buClr>
              <a:buFont typeface="Arial" pitchFamily="34" charset="0"/>
              <a:buChar char="–"/>
              <a:defRPr sz="1867" kern="1200">
                <a:solidFill>
                  <a:schemeClr val="tx1"/>
                </a:solidFill>
                <a:latin typeface="+mn-lt"/>
                <a:ea typeface="+mn-ea"/>
                <a:cs typeface="+mn-cs"/>
              </a:defRPr>
            </a:lvl4pPr>
            <a:lvl5pPr marL="1676358" indent="0" algn="l" defTabSz="1219170" rtl="0" eaLnBrk="1" latinLnBrk="0" hangingPunct="1">
              <a:lnSpc>
                <a:spcPct val="110000"/>
              </a:lnSpc>
              <a:spcBef>
                <a:spcPct val="20000"/>
              </a:spcBef>
              <a:buClr>
                <a:schemeClr val="accent4"/>
              </a:buClr>
              <a:buFont typeface="Arial" pitchFamily="34" charset="0"/>
              <a:buChar char="»"/>
              <a:defRPr sz="18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456565" indent="-456565"/>
            <a:r>
              <a:rPr lang="en-US" sz="2000">
                <a:latin typeface="Cambria"/>
                <a:cs typeface="Arial"/>
              </a:rPr>
              <a:t>Store Capital (NYSE: STOR)</a:t>
            </a:r>
          </a:p>
          <a:p>
            <a:pPr marL="456565" indent="-456565"/>
            <a:r>
              <a:rPr lang="en-US" sz="2000">
                <a:latin typeface="Cambria"/>
                <a:cs typeface="Arial"/>
              </a:rPr>
              <a:t>Vail Resorts (NYSE: MTN)</a:t>
            </a:r>
          </a:p>
        </p:txBody>
      </p:sp>
    </p:spTree>
    <p:extLst>
      <p:ext uri="{BB962C8B-B14F-4D97-AF65-F5344CB8AC3E}">
        <p14:creationId xmlns:p14="http://schemas.microsoft.com/office/powerpoint/2010/main" val="12430128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32C9ADE7-C4D2-42B3-949D-1571D7409A77}"/>
              </a:ext>
            </a:extLst>
          </p:cNvPr>
          <p:cNvSpPr>
            <a:spLocks noGrp="1"/>
          </p:cNvSpPr>
          <p:nvPr>
            <p:ph type="sldNum" sz="quarter" idx="12"/>
          </p:nvPr>
        </p:nvSpPr>
        <p:spPr/>
        <p:txBody>
          <a:bodyPr/>
          <a:lstStyle/>
          <a:p>
            <a:fld id="{C4C5411A-C02D-49EF-A313-6C2D6A9C6A32}" type="slidenum">
              <a:rPr lang="en-US" smtClean="0">
                <a:solidFill>
                  <a:prstClr val="black"/>
                </a:solidFill>
              </a:rPr>
              <a:pPr/>
              <a:t>43</a:t>
            </a:fld>
            <a:endParaRPr lang="en-US">
              <a:solidFill>
                <a:prstClr val="black"/>
              </a:solidFill>
            </a:endParaRPr>
          </a:p>
        </p:txBody>
      </p:sp>
      <p:sp>
        <p:nvSpPr>
          <p:cNvPr id="8" name="Content Placeholder 7">
            <a:extLst>
              <a:ext uri="{FF2B5EF4-FFF2-40B4-BE49-F238E27FC236}">
                <a16:creationId xmlns="" xmlns:a16="http://schemas.microsoft.com/office/drawing/2014/main" id="{E932754A-0B48-4A6C-AECE-91DA2682FCEE}"/>
              </a:ext>
            </a:extLst>
          </p:cNvPr>
          <p:cNvSpPr>
            <a:spLocks noGrp="1"/>
          </p:cNvSpPr>
          <p:nvPr>
            <p:ph idx="1"/>
          </p:nvPr>
        </p:nvSpPr>
        <p:spPr>
          <a:xfrm>
            <a:off x="914400" y="3038386"/>
            <a:ext cx="4611757" cy="3256281"/>
          </a:xfrm>
        </p:spPr>
        <p:txBody>
          <a:bodyPr anchor="t">
            <a:normAutofit/>
          </a:bodyPr>
          <a:lstStyle/>
          <a:p>
            <a:pPr marL="0" indent="0">
              <a:buNone/>
            </a:pPr>
            <a:r>
              <a:rPr lang="en-US" sz="1800">
                <a:latin typeface="Calibri"/>
                <a:cs typeface="Arial"/>
              </a:rPr>
              <a:t>STORE Capital (</a:t>
            </a:r>
            <a:r>
              <a:rPr lang="en-US" sz="1800" i="1">
                <a:latin typeface="Calibri"/>
                <a:cs typeface="Arial"/>
              </a:rPr>
              <a:t>Single Tenant Operational Real Estate</a:t>
            </a:r>
            <a:r>
              <a:rPr lang="en-US" sz="1800">
                <a:latin typeface="Calibri"/>
                <a:cs typeface="Arial"/>
              </a:rPr>
              <a:t>) is a real estate company focused on REITs (real estate investment trusts).  The company has exhibited strong growth and has a well-diversified portfolio of real estate holdings (2,000+ locations), spanning multiple industries and sectors.  All holdings are within the United States, offering the company some insulation to tariff-related pressures.</a:t>
            </a:r>
            <a:endParaRPr lang="en-US">
              <a:cs typeface="Arial"/>
            </a:endParaRPr>
          </a:p>
        </p:txBody>
      </p:sp>
      <p:sp>
        <p:nvSpPr>
          <p:cNvPr id="11" name="Title 10">
            <a:extLst>
              <a:ext uri="{FF2B5EF4-FFF2-40B4-BE49-F238E27FC236}">
                <a16:creationId xmlns="" xmlns:a16="http://schemas.microsoft.com/office/drawing/2014/main" id="{7B0AD4D6-3508-4C7C-9204-0F75E93C63B8}"/>
              </a:ext>
            </a:extLst>
          </p:cNvPr>
          <p:cNvSpPr>
            <a:spLocks noGrp="1"/>
          </p:cNvSpPr>
          <p:nvPr>
            <p:ph type="title"/>
          </p:nvPr>
        </p:nvSpPr>
        <p:spPr/>
        <p:txBody>
          <a:bodyPr anchor="t">
            <a:noAutofit/>
          </a:bodyPr>
          <a:lstStyle/>
          <a:p>
            <a:r>
              <a:rPr lang="en-US" sz="2600">
                <a:latin typeface="Cambria"/>
                <a:cs typeface="Arial"/>
              </a:rPr>
              <a:t>STORE CAPITAL (STOR)</a:t>
            </a:r>
          </a:p>
        </p:txBody>
      </p:sp>
      <p:graphicFrame>
        <p:nvGraphicFramePr>
          <p:cNvPr id="14" name="Shape 377">
            <a:extLst>
              <a:ext uri="{FF2B5EF4-FFF2-40B4-BE49-F238E27FC236}">
                <a16:creationId xmlns="" xmlns:a16="http://schemas.microsoft.com/office/drawing/2014/main" id="{E26D0E09-C3F7-41EC-B7DD-0154A9EC3877}"/>
              </a:ext>
            </a:extLst>
          </p:cNvPr>
          <p:cNvGraphicFramePr/>
          <p:nvPr>
            <p:extLst>
              <p:ext uri="{D42A27DB-BD31-4B8C-83A1-F6EECF244321}">
                <p14:modId xmlns:p14="http://schemas.microsoft.com/office/powerpoint/2010/main" val="1183096395"/>
              </p:ext>
            </p:extLst>
          </p:nvPr>
        </p:nvGraphicFramePr>
        <p:xfrm>
          <a:off x="894521" y="1325217"/>
          <a:ext cx="4597703" cy="1417376"/>
        </p:xfrm>
        <a:graphic>
          <a:graphicData uri="http://schemas.openxmlformats.org/drawingml/2006/table">
            <a:tbl>
              <a:tblPr firstRow="1" bandRow="1">
                <a:tableStyleId>{5940675A-B579-460E-94D1-54222C63F5DA}</a:tableStyleId>
              </a:tblPr>
              <a:tblGrid>
                <a:gridCol w="3158434">
                  <a:extLst>
                    <a:ext uri="{9D8B030D-6E8A-4147-A177-3AD203B41FA5}">
                      <a16:colId xmlns="" xmlns:a16="http://schemas.microsoft.com/office/drawing/2014/main" val="20000"/>
                    </a:ext>
                  </a:extLst>
                </a:gridCol>
                <a:gridCol w="1439269">
                  <a:extLst>
                    <a:ext uri="{9D8B030D-6E8A-4147-A177-3AD203B41FA5}">
                      <a16:colId xmlns="" xmlns:a16="http://schemas.microsoft.com/office/drawing/2014/main" val="430479467"/>
                    </a:ext>
                  </a:extLst>
                </a:gridCol>
              </a:tblGrid>
              <a:tr h="249510">
                <a:tc>
                  <a:txBody>
                    <a:bodyPr/>
                    <a:lstStyle/>
                    <a:p>
                      <a:pPr marL="0" marR="0" lvl="0" indent="0" algn="r">
                        <a:lnSpc>
                          <a:spcPct val="100000"/>
                        </a:lnSpc>
                        <a:spcBef>
                          <a:spcPts val="0"/>
                        </a:spcBef>
                        <a:spcAft>
                          <a:spcPts val="0"/>
                        </a:spcAft>
                        <a:buNone/>
                      </a:pPr>
                      <a:r>
                        <a:rPr lang="en-US" sz="1500">
                          <a:latin typeface="Cambria"/>
                        </a:rPr>
                        <a:t>Date Purchased:</a:t>
                      </a:r>
                    </a:p>
                  </a:txBody>
                  <a:tcPr marL="121933" marR="121933" marT="60967" marB="60967" anchor="ctr">
                    <a:noFill/>
                  </a:tcPr>
                </a:tc>
                <a:tc>
                  <a:txBody>
                    <a:bodyPr/>
                    <a:lstStyle/>
                    <a:p>
                      <a:pPr marL="0" lvl="0" indent="0" algn="l">
                        <a:lnSpc>
                          <a:spcPct val="100000"/>
                        </a:lnSpc>
                        <a:spcBef>
                          <a:spcPts val="0"/>
                        </a:spcBef>
                        <a:spcAft>
                          <a:spcPts val="0"/>
                        </a:spcAft>
                        <a:buNone/>
                      </a:pPr>
                      <a:r>
                        <a:rPr lang="en-US" sz="1500">
                          <a:latin typeface="Cambria"/>
                        </a:rPr>
                        <a:t>06/24/2019</a:t>
                      </a:r>
                    </a:p>
                  </a:txBody>
                  <a:tcPr marL="121933" marR="121933" marT="60967" marB="60967" anchor="ctr">
                    <a:noFill/>
                  </a:tcPr>
                </a:tc>
                <a:extLst>
                  <a:ext uri="{0D108BD9-81ED-4DB2-BD59-A6C34878D82A}">
                    <a16:rowId xmlns="" xmlns:a16="http://schemas.microsoft.com/office/drawing/2014/main" val="10000"/>
                  </a:ext>
                </a:extLst>
              </a:tr>
              <a:tr h="249510">
                <a:tc>
                  <a:txBody>
                    <a:bodyPr/>
                    <a:lstStyle/>
                    <a:p>
                      <a:pPr marL="0" lvl="0" indent="0" algn="r">
                        <a:lnSpc>
                          <a:spcPct val="100000"/>
                        </a:lnSpc>
                        <a:spcBef>
                          <a:spcPts val="0"/>
                        </a:spcBef>
                        <a:spcAft>
                          <a:spcPts val="0"/>
                        </a:spcAft>
                        <a:buNone/>
                      </a:pPr>
                      <a:r>
                        <a:rPr lang="en-US" sz="1500">
                          <a:latin typeface="Cambria"/>
                        </a:rPr>
                        <a:t>Number of Shares:</a:t>
                      </a:r>
                    </a:p>
                  </a:txBody>
                  <a:tcPr marL="121933" marR="121933" marT="60967" marB="60967" anchor="ctr">
                    <a:noFill/>
                  </a:tcPr>
                </a:tc>
                <a:tc>
                  <a:txBody>
                    <a:bodyPr/>
                    <a:lstStyle/>
                    <a:p>
                      <a:pPr marL="0" lvl="0" indent="0" algn="l">
                        <a:lnSpc>
                          <a:spcPct val="100000"/>
                        </a:lnSpc>
                        <a:spcBef>
                          <a:spcPts val="0"/>
                        </a:spcBef>
                        <a:spcAft>
                          <a:spcPts val="0"/>
                        </a:spcAft>
                        <a:buNone/>
                      </a:pPr>
                      <a:r>
                        <a:rPr lang="en-US" sz="1500">
                          <a:latin typeface="Cambria"/>
                        </a:rPr>
                        <a:t>426</a:t>
                      </a:r>
                    </a:p>
                  </a:txBody>
                  <a:tcPr marL="121933" marR="121933" marT="60967" marB="60967" anchor="ctr">
                    <a:noFill/>
                  </a:tcPr>
                </a:tc>
                <a:extLst>
                  <a:ext uri="{0D108BD9-81ED-4DB2-BD59-A6C34878D82A}">
                    <a16:rowId xmlns="" xmlns:a16="http://schemas.microsoft.com/office/drawing/2014/main" val="2392215025"/>
                  </a:ext>
                </a:extLst>
              </a:tr>
              <a:tr h="249510">
                <a:tc>
                  <a:txBody>
                    <a:bodyPr/>
                    <a:lstStyle/>
                    <a:p>
                      <a:pPr marL="0" lvl="0" indent="0" algn="r">
                        <a:lnSpc>
                          <a:spcPct val="100000"/>
                        </a:lnSpc>
                        <a:spcBef>
                          <a:spcPts val="0"/>
                        </a:spcBef>
                        <a:spcAft>
                          <a:spcPts val="0"/>
                        </a:spcAft>
                        <a:buNone/>
                      </a:pPr>
                      <a:r>
                        <a:rPr lang="en-US" sz="1500">
                          <a:latin typeface="Cambria"/>
                        </a:rPr>
                        <a:t>Price/Share at time of purchase:</a:t>
                      </a:r>
                    </a:p>
                  </a:txBody>
                  <a:tcPr marL="121933" marR="121933" marT="60967" marB="60967" anchor="ctr">
                    <a:noFill/>
                  </a:tcPr>
                </a:tc>
                <a:tc>
                  <a:txBody>
                    <a:bodyPr/>
                    <a:lstStyle/>
                    <a:p>
                      <a:pPr marL="0" lvl="0" indent="0" algn="l">
                        <a:lnSpc>
                          <a:spcPct val="100000"/>
                        </a:lnSpc>
                        <a:spcBef>
                          <a:spcPts val="0"/>
                        </a:spcBef>
                        <a:spcAft>
                          <a:spcPts val="0"/>
                        </a:spcAft>
                        <a:buNone/>
                      </a:pPr>
                      <a:r>
                        <a:rPr lang="en-US" sz="1500">
                          <a:latin typeface="Cambria"/>
                        </a:rPr>
                        <a:t>$34.90</a:t>
                      </a:r>
                    </a:p>
                  </a:txBody>
                  <a:tcPr marL="121933" marR="121933" marT="60967" marB="60967" anchor="ctr">
                    <a:noFill/>
                  </a:tcPr>
                </a:tc>
                <a:extLst>
                  <a:ext uri="{0D108BD9-81ED-4DB2-BD59-A6C34878D82A}">
                    <a16:rowId xmlns="" xmlns:a16="http://schemas.microsoft.com/office/drawing/2014/main" val="2473105344"/>
                  </a:ext>
                </a:extLst>
              </a:tr>
              <a:tr h="257307">
                <a:tc>
                  <a:txBody>
                    <a:bodyPr/>
                    <a:lstStyle/>
                    <a:p>
                      <a:pPr marL="0" lvl="0" indent="0" algn="r">
                        <a:lnSpc>
                          <a:spcPct val="100000"/>
                        </a:lnSpc>
                        <a:spcBef>
                          <a:spcPts val="0"/>
                        </a:spcBef>
                        <a:spcAft>
                          <a:spcPts val="0"/>
                        </a:spcAft>
                        <a:buNone/>
                      </a:pPr>
                      <a:r>
                        <a:rPr lang="en-US" sz="1500">
                          <a:latin typeface="Cambria"/>
                        </a:rPr>
                        <a:t>Market Value at Purchase:</a:t>
                      </a:r>
                    </a:p>
                  </a:txBody>
                  <a:tcPr marL="121933" marR="121933" marT="60967" marB="60967" anchor="ctr">
                    <a:noFill/>
                  </a:tcPr>
                </a:tc>
                <a:tc>
                  <a:txBody>
                    <a:bodyPr/>
                    <a:lstStyle/>
                    <a:p>
                      <a:pPr marL="0" lvl="0" indent="0" algn="l">
                        <a:lnSpc>
                          <a:spcPct val="100000"/>
                        </a:lnSpc>
                        <a:spcBef>
                          <a:spcPts val="0"/>
                        </a:spcBef>
                        <a:spcAft>
                          <a:spcPts val="0"/>
                        </a:spcAft>
                        <a:buNone/>
                      </a:pPr>
                      <a:r>
                        <a:rPr lang="en-US" sz="1600">
                          <a:latin typeface="Cambria"/>
                        </a:rPr>
                        <a:t>$14,867.40</a:t>
                      </a:r>
                    </a:p>
                  </a:txBody>
                  <a:tcPr marL="121933" marR="121933" marT="60967" marB="60967" anchor="ctr">
                    <a:noFill/>
                  </a:tcPr>
                </a:tc>
                <a:extLst>
                  <a:ext uri="{0D108BD9-81ED-4DB2-BD59-A6C34878D82A}">
                    <a16:rowId xmlns="" xmlns:a16="http://schemas.microsoft.com/office/drawing/2014/main" val="442289391"/>
                  </a:ext>
                </a:extLst>
              </a:tr>
            </a:tbl>
          </a:graphicData>
        </a:graphic>
      </p:graphicFrame>
      <p:graphicFrame>
        <p:nvGraphicFramePr>
          <p:cNvPr id="25" name="Shape 377">
            <a:extLst>
              <a:ext uri="{FF2B5EF4-FFF2-40B4-BE49-F238E27FC236}">
                <a16:creationId xmlns="" xmlns:a16="http://schemas.microsoft.com/office/drawing/2014/main" id="{1C63B812-07C5-443D-BEEE-353542BAF76E}"/>
              </a:ext>
            </a:extLst>
          </p:cNvPr>
          <p:cNvGraphicFramePr/>
          <p:nvPr>
            <p:extLst>
              <p:ext uri="{D42A27DB-BD31-4B8C-83A1-F6EECF244321}">
                <p14:modId xmlns:p14="http://schemas.microsoft.com/office/powerpoint/2010/main" val="3649606846"/>
              </p:ext>
            </p:extLst>
          </p:nvPr>
        </p:nvGraphicFramePr>
        <p:xfrm>
          <a:off x="9889655" y="1302440"/>
          <a:ext cx="1959097" cy="4063993"/>
        </p:xfrm>
        <a:graphic>
          <a:graphicData uri="http://schemas.openxmlformats.org/drawingml/2006/table">
            <a:tbl>
              <a:tblPr firstRow="1" bandRow="1">
                <a:noFill/>
              </a:tblPr>
              <a:tblGrid>
                <a:gridCol w="1959097">
                  <a:extLst>
                    <a:ext uri="{9D8B030D-6E8A-4147-A177-3AD203B41FA5}">
                      <a16:colId xmlns="" xmlns:a16="http://schemas.microsoft.com/office/drawing/2014/main" val="20001"/>
                    </a:ext>
                  </a:extLst>
                </a:gridCol>
              </a:tblGrid>
              <a:tr h="581694">
                <a:tc>
                  <a:txBody>
                    <a:bodyPr/>
                    <a:lstStyle/>
                    <a:p>
                      <a:pPr algn="ctr">
                        <a:buNone/>
                      </a:pPr>
                      <a:r>
                        <a:rPr lang="en-US" b="1">
                          <a:solidFill>
                            <a:srgbClr val="C00000"/>
                          </a:solidFill>
                        </a:rPr>
                        <a:t>STOR</a:t>
                      </a:r>
                      <a:endParaRPr lang="en-US"/>
                    </a:p>
                  </a:txBody>
                  <a:tcPr>
                    <a:solidFill>
                      <a:schemeClr val="bg1"/>
                    </a:solidFill>
                  </a:tcPr>
                </a:tc>
                <a:extLst>
                  <a:ext uri="{0D108BD9-81ED-4DB2-BD59-A6C34878D82A}">
                    <a16:rowId xmlns="" xmlns:a16="http://schemas.microsoft.com/office/drawing/2014/main" val="10000"/>
                  </a:ext>
                </a:extLst>
              </a:tr>
              <a:tr h="589554">
                <a:tc>
                  <a:txBody>
                    <a:bodyPr/>
                    <a:lstStyle/>
                    <a:p>
                      <a:r>
                        <a:rPr lang="en-US" sz="1400" b="1" i="0" baseline="0">
                          <a:latin typeface="Cambria"/>
                          <a:ea typeface="Cambria" charset="0"/>
                          <a:cs typeface="Cambria" charset="0"/>
                        </a:rPr>
                        <a:t>4.5% (SPDR 2.5%)</a:t>
                      </a:r>
                    </a:p>
                  </a:txBody>
                  <a:tcPr>
                    <a:solidFill>
                      <a:srgbClr val="D8D8D8"/>
                    </a:solidFill>
                  </a:tcPr>
                </a:tc>
                <a:extLst>
                  <a:ext uri="{0D108BD9-81ED-4DB2-BD59-A6C34878D82A}">
                    <a16:rowId xmlns="" xmlns:a16="http://schemas.microsoft.com/office/drawing/2014/main" val="10001"/>
                  </a:ext>
                </a:extLst>
              </a:tr>
              <a:tr h="589554">
                <a:tc>
                  <a:txBody>
                    <a:bodyPr/>
                    <a:lstStyle/>
                    <a:p>
                      <a:r>
                        <a:rPr lang="en-US" sz="1400" b="1" i="0">
                          <a:latin typeface="Cambria"/>
                        </a:rPr>
                        <a:t>N/A</a:t>
                      </a:r>
                    </a:p>
                  </a:txBody>
                  <a:tcPr>
                    <a:solidFill>
                      <a:srgbClr val="D8D8D8"/>
                    </a:solidFill>
                  </a:tcPr>
                </a:tc>
                <a:extLst>
                  <a:ext uri="{0D108BD9-81ED-4DB2-BD59-A6C34878D82A}">
                    <a16:rowId xmlns="" xmlns:a16="http://schemas.microsoft.com/office/drawing/2014/main" val="10002"/>
                  </a:ext>
                </a:extLst>
              </a:tr>
              <a:tr h="589554">
                <a:tc>
                  <a:txBody>
                    <a:bodyPr/>
                    <a:lstStyle/>
                    <a:p>
                      <a:pPr lvl="0">
                        <a:buNone/>
                      </a:pPr>
                      <a:r>
                        <a:rPr lang="en-US" sz="1400" b="1" i="0" u="none" strike="noStrike" noProof="0">
                          <a:latin typeface="Cambria"/>
                        </a:rPr>
                        <a:t>YES</a:t>
                      </a:r>
                    </a:p>
                  </a:txBody>
                  <a:tcPr>
                    <a:solidFill>
                      <a:srgbClr val="D8D8D8"/>
                    </a:solidFill>
                  </a:tcPr>
                </a:tc>
                <a:extLst>
                  <a:ext uri="{0D108BD9-81ED-4DB2-BD59-A6C34878D82A}">
                    <a16:rowId xmlns="" xmlns:a16="http://schemas.microsoft.com/office/drawing/2014/main" val="119810214"/>
                  </a:ext>
                </a:extLst>
              </a:tr>
              <a:tr h="589554">
                <a:tc>
                  <a:txBody>
                    <a:bodyPr/>
                    <a:lstStyle/>
                    <a:p>
                      <a:pPr lvl="0">
                        <a:buNone/>
                      </a:pPr>
                      <a:r>
                        <a:rPr lang="en-US" sz="1400" b="1" i="0" u="none" strike="noStrike" noProof="0">
                          <a:latin typeface="Cambria"/>
                        </a:rPr>
                        <a:t>YES*</a:t>
                      </a:r>
                    </a:p>
                  </a:txBody>
                  <a:tcPr>
                    <a:solidFill>
                      <a:srgbClr val="D8D8D8"/>
                    </a:solidFill>
                  </a:tcPr>
                </a:tc>
                <a:extLst>
                  <a:ext uri="{0D108BD9-81ED-4DB2-BD59-A6C34878D82A}">
                    <a16:rowId xmlns="" xmlns:a16="http://schemas.microsoft.com/office/drawing/2014/main" val="3108917636"/>
                  </a:ext>
                </a:extLst>
              </a:tr>
              <a:tr h="558111">
                <a:tc>
                  <a:txBody>
                    <a:bodyPr/>
                    <a:lstStyle/>
                    <a:p>
                      <a:r>
                        <a:rPr lang="en-US" sz="1400" b="1" i="0" baseline="0">
                          <a:latin typeface="Cambria"/>
                        </a:rPr>
                        <a:t>YES</a:t>
                      </a:r>
                      <a:endParaRPr lang="en-US" sz="1400" b="1" i="0" u="none" strike="noStrike" baseline="0" noProof="0">
                        <a:latin typeface="Cambria"/>
                      </a:endParaRPr>
                    </a:p>
                  </a:txBody>
                  <a:tcPr>
                    <a:solidFill>
                      <a:srgbClr val="D8D8D8"/>
                    </a:solidFill>
                  </a:tcPr>
                </a:tc>
                <a:extLst>
                  <a:ext uri="{0D108BD9-81ED-4DB2-BD59-A6C34878D82A}">
                    <a16:rowId xmlns="" xmlns:a16="http://schemas.microsoft.com/office/drawing/2014/main" val="10003"/>
                  </a:ext>
                </a:extLst>
              </a:tr>
              <a:tr h="565972">
                <a:tc>
                  <a:txBody>
                    <a:bodyPr/>
                    <a:lstStyle/>
                    <a:p>
                      <a:r>
                        <a:rPr lang="en-US" sz="1400" b="1" i="0">
                          <a:latin typeface="Cambria"/>
                          <a:ea typeface="Cambria" charset="0"/>
                          <a:cs typeface="Cambria" charset="0"/>
                        </a:rPr>
                        <a:t>YES</a:t>
                      </a:r>
                    </a:p>
                  </a:txBody>
                  <a:tcPr>
                    <a:solidFill>
                      <a:srgbClr val="D8D8D8"/>
                    </a:solidFill>
                  </a:tcPr>
                </a:tc>
                <a:extLst>
                  <a:ext uri="{0D108BD9-81ED-4DB2-BD59-A6C34878D82A}">
                    <a16:rowId xmlns="" xmlns:a16="http://schemas.microsoft.com/office/drawing/2014/main" val="10004"/>
                  </a:ext>
                </a:extLst>
              </a:tr>
            </a:tbl>
          </a:graphicData>
        </a:graphic>
      </p:graphicFrame>
      <p:graphicFrame>
        <p:nvGraphicFramePr>
          <p:cNvPr id="3" name="Shape 377">
            <a:extLst>
              <a:ext uri="{FF2B5EF4-FFF2-40B4-BE49-F238E27FC236}">
                <a16:creationId xmlns="" xmlns:a16="http://schemas.microsoft.com/office/drawing/2014/main" id="{B1317478-1EE9-49C7-92B1-771AC56278F7}"/>
              </a:ext>
            </a:extLst>
          </p:cNvPr>
          <p:cNvGraphicFramePr/>
          <p:nvPr>
            <p:extLst>
              <p:ext uri="{D42A27DB-BD31-4B8C-83A1-F6EECF244321}">
                <p14:modId xmlns:p14="http://schemas.microsoft.com/office/powerpoint/2010/main" val="2056648945"/>
              </p:ext>
            </p:extLst>
          </p:nvPr>
        </p:nvGraphicFramePr>
        <p:xfrm>
          <a:off x="5869830" y="1291396"/>
          <a:ext cx="3923312" cy="4097126"/>
        </p:xfrm>
        <a:graphic>
          <a:graphicData uri="http://schemas.openxmlformats.org/drawingml/2006/table">
            <a:tbl>
              <a:tblPr firstRow="1" bandRow="1">
                <a:noFill/>
              </a:tblPr>
              <a:tblGrid>
                <a:gridCol w="1307770">
                  <a:extLst>
                    <a:ext uri="{9D8B030D-6E8A-4147-A177-3AD203B41FA5}">
                      <a16:colId xmlns="" xmlns:a16="http://schemas.microsoft.com/office/drawing/2014/main" val="20000"/>
                    </a:ext>
                  </a:extLst>
                </a:gridCol>
                <a:gridCol w="2615542">
                  <a:extLst>
                    <a:ext uri="{9D8B030D-6E8A-4147-A177-3AD203B41FA5}">
                      <a16:colId xmlns="" xmlns:a16="http://schemas.microsoft.com/office/drawing/2014/main" val="20001"/>
                    </a:ext>
                  </a:extLst>
                </a:gridCol>
              </a:tblGrid>
              <a:tr h="587513">
                <a:tc gridSpan="2">
                  <a:txBody>
                    <a:bodyPr/>
                    <a:lstStyle/>
                    <a:p>
                      <a:pPr marL="0" marR="0" lvl="0" indent="0" algn="ctr" defTabSz="1219170" rtl="0" eaLnBrk="1" fontAlgn="auto" latinLnBrk="0" hangingPunct="1">
                        <a:lnSpc>
                          <a:spcPct val="100000"/>
                        </a:lnSpc>
                        <a:spcBef>
                          <a:spcPts val="0"/>
                        </a:spcBef>
                        <a:spcAft>
                          <a:spcPts val="0"/>
                        </a:spcAft>
                        <a:buClrTx/>
                        <a:buSzPct val="25000"/>
                        <a:buFontTx/>
                        <a:buNone/>
                        <a:tabLst/>
                        <a:defRPr/>
                      </a:pPr>
                      <a:r>
                        <a:rPr lang="en-US" sz="2000" dirty="0">
                          <a:solidFill>
                            <a:schemeClr val="bg1"/>
                          </a:solidFill>
                          <a:latin typeface="Cambria"/>
                          <a:ea typeface="Cambria" charset="0"/>
                          <a:cs typeface="Cambria" charset="0"/>
                        </a:rPr>
                        <a:t>BUY CRITERIA</a:t>
                      </a:r>
                    </a:p>
                  </a:txBody>
                  <a:tcPr marL="121933" marR="121933" marT="60967" marB="60967" anchor="ctr">
                    <a:lnL w="12700" cap="flat" cmpd="sng">
                      <a:solidFill>
                        <a:srgbClr val="436C3C"/>
                      </a:solidFill>
                      <a:prstDash val="solid"/>
                      <a:round/>
                      <a:headEnd type="none" w="med" len="med"/>
                      <a:tailEnd type="none" w="med" len="med"/>
                    </a:lnL>
                    <a:lnR w="12700" cap="flat" cmpd="sng">
                      <a:solidFill>
                        <a:srgbClr val="436C3C"/>
                      </a:solidFill>
                      <a:prstDash val="solid"/>
                      <a:round/>
                      <a:headEnd type="none" w="med" len="med"/>
                      <a:tailEnd type="none" w="med" len="med"/>
                    </a:lnR>
                    <a:lnT w="12700" cap="flat" cmpd="sng">
                      <a:solidFill>
                        <a:srgbClr val="436C3C"/>
                      </a:solidFill>
                      <a:prstDash val="solid"/>
                      <a:round/>
                      <a:headEnd type="none" w="med" len="med"/>
                      <a:tailEnd type="none" w="med" len="med"/>
                    </a:lnT>
                    <a:lnB w="12700" cap="flat" cmpd="sng" algn="ctr">
                      <a:solidFill>
                        <a:srgbClr val="436C3C"/>
                      </a:solidFill>
                      <a:prstDash val="solid"/>
                      <a:round/>
                      <a:headEnd type="none" w="med" len="med"/>
                      <a:tailEnd type="none" w="med" len="med"/>
                    </a:lnB>
                    <a:solidFill>
                      <a:srgbClr val="005A3C"/>
                    </a:solidFill>
                  </a:tcPr>
                </a:tc>
                <a:tc hMerge="1">
                  <a:txBody>
                    <a:bodyPr/>
                    <a:lstStyle/>
                    <a:p>
                      <a:endParaRPr lang="en-US"/>
                    </a:p>
                  </a:txBody>
                  <a:tcPr/>
                </a:tc>
                <a:extLst>
                  <a:ext uri="{0D108BD9-81ED-4DB2-BD59-A6C34878D82A}">
                    <a16:rowId xmlns="" xmlns:a16="http://schemas.microsoft.com/office/drawing/2014/main" val="10000"/>
                  </a:ext>
                </a:extLst>
              </a:tr>
              <a:tr h="602973">
                <a:tc>
                  <a:txBody>
                    <a:bodyPr/>
                    <a:lstStyle/>
                    <a:p>
                      <a:r>
                        <a:rPr lang="en-US" sz="1400" b="1">
                          <a:latin typeface="Cambria"/>
                          <a:ea typeface="Cambria" charset="0"/>
                          <a:cs typeface="Cambria" charset="0"/>
                        </a:rPr>
                        <a:t>Dividend Yield</a:t>
                      </a:r>
                    </a:p>
                  </a:txBody>
                  <a:tcPr>
                    <a:lnT w="12700" cap="flat" cmpd="sng">
                      <a:solidFill>
                        <a:srgbClr val="436C3C"/>
                      </a:solidFill>
                      <a:prstDash val="solid"/>
                      <a:round/>
                      <a:headEnd type="none" w="med" len="med"/>
                      <a:tailEnd type="none" w="med" len="med"/>
                    </a:lnT>
                    <a:solidFill>
                      <a:srgbClr val="BFBFBF"/>
                    </a:solidFill>
                  </a:tcPr>
                </a:tc>
                <a:tc>
                  <a:txBody>
                    <a:bodyPr/>
                    <a:lstStyle/>
                    <a:p>
                      <a:r>
                        <a:rPr lang="en-US" sz="1400" baseline="0">
                          <a:latin typeface="Cambria"/>
                          <a:ea typeface="Cambria" charset="0"/>
                          <a:cs typeface="Cambria" charset="0"/>
                        </a:rPr>
                        <a:t>≥ SPDR S&amp;P Dividend ETF</a:t>
                      </a:r>
                    </a:p>
                  </a:txBody>
                  <a:tcPr>
                    <a:lnT w="12700" cap="flat" cmpd="sng">
                      <a:solidFill>
                        <a:srgbClr val="436C3C"/>
                      </a:solidFill>
                      <a:prstDash val="solid"/>
                      <a:round/>
                      <a:headEnd type="none" w="med" len="med"/>
                      <a:tailEnd type="none" w="med" len="med"/>
                    </a:lnT>
                    <a:solidFill>
                      <a:srgbClr val="D8D8D8"/>
                    </a:solidFill>
                  </a:tcPr>
                </a:tc>
                <a:extLst>
                  <a:ext uri="{0D108BD9-81ED-4DB2-BD59-A6C34878D82A}">
                    <a16:rowId xmlns="" xmlns:a16="http://schemas.microsoft.com/office/drawing/2014/main" val="10001"/>
                  </a:ext>
                </a:extLst>
              </a:tr>
              <a:tr h="602973">
                <a:tc>
                  <a:txBody>
                    <a:bodyPr/>
                    <a:lstStyle/>
                    <a:p>
                      <a:r>
                        <a:rPr lang="en-US" sz="1400" b="1">
                          <a:latin typeface="Cambria"/>
                          <a:ea typeface="Cambria" charset="0"/>
                          <a:cs typeface="Cambria" charset="0"/>
                        </a:rPr>
                        <a:t>Quick Ratio</a:t>
                      </a:r>
                    </a:p>
                  </a:txBody>
                  <a:tcPr>
                    <a:solidFill>
                      <a:srgbClr val="BFBFBF"/>
                    </a:solidFill>
                  </a:tcPr>
                </a:tc>
                <a:tc>
                  <a:txBody>
                    <a:bodyPr/>
                    <a:lstStyle/>
                    <a:p>
                      <a:pPr lvl="0">
                        <a:buNone/>
                      </a:pPr>
                      <a:r>
                        <a:rPr lang="en-US" sz="1400" b="0" i="0" u="none" strike="noStrike" noProof="0">
                          <a:latin typeface="Cambria"/>
                        </a:rPr>
                        <a:t>≥ Industry Average</a:t>
                      </a:r>
                      <a:endParaRPr lang="en-US" sz="1400">
                        <a:latin typeface="Cambria"/>
                      </a:endParaRPr>
                    </a:p>
                  </a:txBody>
                  <a:tcPr>
                    <a:solidFill>
                      <a:srgbClr val="D8D8D8"/>
                    </a:solidFill>
                  </a:tcPr>
                </a:tc>
                <a:extLst>
                  <a:ext uri="{0D108BD9-81ED-4DB2-BD59-A6C34878D82A}">
                    <a16:rowId xmlns="" xmlns:a16="http://schemas.microsoft.com/office/drawing/2014/main" val="10002"/>
                  </a:ext>
                </a:extLst>
              </a:tr>
              <a:tr h="564321">
                <a:tc>
                  <a:txBody>
                    <a:bodyPr/>
                    <a:lstStyle/>
                    <a:p>
                      <a:r>
                        <a:rPr lang="en-US" sz="1400" b="1">
                          <a:latin typeface="Cambria"/>
                          <a:ea typeface="Cambria" charset="0"/>
                          <a:cs typeface="Cambria" charset="0"/>
                        </a:rPr>
                        <a:t>Cash Dividends</a:t>
                      </a:r>
                    </a:p>
                  </a:txBody>
                  <a:tcPr>
                    <a:solidFill>
                      <a:srgbClr val="BFBFBF"/>
                    </a:solidFill>
                  </a:tcPr>
                </a:tc>
                <a:tc>
                  <a:txBody>
                    <a:bodyPr/>
                    <a:lstStyle/>
                    <a:p>
                      <a:r>
                        <a:rPr lang="en-US" sz="1400" baseline="0">
                          <a:latin typeface="Cambria"/>
                          <a:ea typeface="Cambria" charset="0"/>
                          <a:cs typeface="Cambria" charset="0"/>
                        </a:rPr>
                        <a:t>Positive total cash Dividends paid annually</a:t>
                      </a:r>
                    </a:p>
                  </a:txBody>
                  <a:tcPr>
                    <a:solidFill>
                      <a:srgbClr val="D8D8D8"/>
                    </a:solidFill>
                  </a:tcPr>
                </a:tc>
                <a:extLst>
                  <a:ext uri="{0D108BD9-81ED-4DB2-BD59-A6C34878D82A}">
                    <a16:rowId xmlns="" xmlns:a16="http://schemas.microsoft.com/office/drawing/2014/main" val="10003"/>
                  </a:ext>
                </a:extLst>
              </a:tr>
              <a:tr h="579782">
                <a:tc>
                  <a:txBody>
                    <a:bodyPr/>
                    <a:lstStyle/>
                    <a:p>
                      <a:r>
                        <a:rPr lang="en-US" sz="1400" b="1">
                          <a:latin typeface="Cambria"/>
                          <a:ea typeface="Cambria" charset="0"/>
                          <a:cs typeface="Cambria" charset="0"/>
                        </a:rPr>
                        <a:t>Positive Total Cash</a:t>
                      </a:r>
                    </a:p>
                  </a:txBody>
                  <a:tcPr>
                    <a:solidFill>
                      <a:srgbClr val="BFBFBF"/>
                    </a:solidFill>
                  </a:tcPr>
                </a:tc>
                <a:tc>
                  <a:txBody>
                    <a:bodyPr/>
                    <a:lstStyle/>
                    <a:p>
                      <a:r>
                        <a:rPr lang="en-US" sz="1400" dirty="0">
                          <a:latin typeface="Cambria"/>
                          <a:ea typeface="Cambria" charset="0"/>
                          <a:cs typeface="Cambria" charset="0"/>
                        </a:rPr>
                        <a:t>From investing and operating </a:t>
                      </a:r>
                      <a:r>
                        <a:rPr lang="en-US" sz="1400" dirty="0" smtClean="0">
                          <a:latin typeface="Cambria"/>
                          <a:ea typeface="Cambria" charset="0"/>
                          <a:cs typeface="Cambria" charset="0"/>
                        </a:rPr>
                        <a:t>activities</a:t>
                      </a:r>
                      <a:endParaRPr lang="en-US" sz="1400" dirty="0">
                        <a:latin typeface="Cambria"/>
                        <a:ea typeface="Cambria" charset="0"/>
                        <a:cs typeface="Cambria" charset="0"/>
                      </a:endParaRPr>
                    </a:p>
                  </a:txBody>
                  <a:tcPr>
                    <a:solidFill>
                      <a:srgbClr val="D8D8D8"/>
                    </a:solidFill>
                  </a:tcPr>
                </a:tc>
                <a:extLst>
                  <a:ext uri="{0D108BD9-81ED-4DB2-BD59-A6C34878D82A}">
                    <a16:rowId xmlns="" xmlns:a16="http://schemas.microsoft.com/office/drawing/2014/main" val="10004"/>
                  </a:ext>
                </a:extLst>
              </a:tr>
              <a:tr h="579782">
                <a:tc>
                  <a:txBody>
                    <a:bodyPr/>
                    <a:lstStyle/>
                    <a:p>
                      <a:pPr lvl="0">
                        <a:buNone/>
                      </a:pPr>
                      <a:r>
                        <a:rPr lang="en-US" sz="1400" b="1">
                          <a:latin typeface="Cambria"/>
                          <a:ea typeface="Cambria" charset="0"/>
                          <a:cs typeface="Cambria" charset="0"/>
                        </a:rPr>
                        <a:t>Constant Dividend</a:t>
                      </a:r>
                    </a:p>
                  </a:txBody>
                  <a:tcPr>
                    <a:solidFill>
                      <a:srgbClr val="BFBFBF"/>
                    </a:solidFill>
                  </a:tcPr>
                </a:tc>
                <a:tc>
                  <a:txBody>
                    <a:bodyPr/>
                    <a:lstStyle/>
                    <a:p>
                      <a:pPr lvl="0">
                        <a:buNone/>
                      </a:pPr>
                      <a:r>
                        <a:rPr lang="en-US" sz="1400">
                          <a:latin typeface="Cambria"/>
                          <a:ea typeface="Cambria" charset="0"/>
                          <a:cs typeface="Cambria" charset="0"/>
                        </a:rPr>
                        <a:t>Yes</a:t>
                      </a:r>
                    </a:p>
                  </a:txBody>
                  <a:tcPr>
                    <a:solidFill>
                      <a:srgbClr val="D8D8D8"/>
                    </a:solidFill>
                  </a:tcPr>
                </a:tc>
                <a:extLst>
                  <a:ext uri="{0D108BD9-81ED-4DB2-BD59-A6C34878D82A}">
                    <a16:rowId xmlns="" xmlns:a16="http://schemas.microsoft.com/office/drawing/2014/main" val="307058587"/>
                  </a:ext>
                </a:extLst>
              </a:tr>
              <a:tr h="579782">
                <a:tc>
                  <a:txBody>
                    <a:bodyPr/>
                    <a:lstStyle/>
                    <a:p>
                      <a:pPr lvl="0">
                        <a:buNone/>
                      </a:pPr>
                      <a:r>
                        <a:rPr lang="en-US" sz="1400" b="1">
                          <a:latin typeface="Cambria"/>
                          <a:ea typeface="Cambria" charset="0"/>
                          <a:cs typeface="Cambria" charset="0"/>
                        </a:rPr>
                        <a:t>Dividend Growth</a:t>
                      </a:r>
                    </a:p>
                  </a:txBody>
                  <a:tcPr>
                    <a:solidFill>
                      <a:srgbClr val="BFBFBF"/>
                    </a:solidFill>
                  </a:tcPr>
                </a:tc>
                <a:tc>
                  <a:txBody>
                    <a:bodyPr/>
                    <a:lstStyle/>
                    <a:p>
                      <a:pPr lvl="0">
                        <a:buNone/>
                      </a:pPr>
                      <a:r>
                        <a:rPr lang="en-US" sz="1400">
                          <a:latin typeface="Cambria"/>
                          <a:ea typeface="Cambria" charset="0"/>
                          <a:cs typeface="Cambria" charset="0"/>
                        </a:rPr>
                        <a:t>Historical and potential Dividend growth</a:t>
                      </a:r>
                    </a:p>
                  </a:txBody>
                  <a:tcPr>
                    <a:solidFill>
                      <a:srgbClr val="D8D8D8"/>
                    </a:solidFill>
                  </a:tcPr>
                </a:tc>
                <a:extLst>
                  <a:ext uri="{0D108BD9-81ED-4DB2-BD59-A6C34878D82A}">
                    <a16:rowId xmlns="" xmlns:a16="http://schemas.microsoft.com/office/drawing/2014/main" val="886326039"/>
                  </a:ext>
                </a:extLst>
              </a:tr>
            </a:tbl>
          </a:graphicData>
        </a:graphic>
      </p:graphicFrame>
      <p:sp>
        <p:nvSpPr>
          <p:cNvPr id="5" name="TextBox 4">
            <a:extLst>
              <a:ext uri="{FF2B5EF4-FFF2-40B4-BE49-F238E27FC236}">
                <a16:creationId xmlns="" xmlns:a16="http://schemas.microsoft.com/office/drawing/2014/main" id="{EC2F4DD3-1559-48DC-AC05-B61BF82C6781}"/>
              </a:ext>
            </a:extLst>
          </p:cNvPr>
          <p:cNvSpPr txBox="1"/>
          <p:nvPr/>
        </p:nvSpPr>
        <p:spPr>
          <a:xfrm>
            <a:off x="5806661" y="5552660"/>
            <a:ext cx="601206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i="1"/>
              <a:t>*Positive operating cash flow; investing cash flow negative due to expansion of REITs holdings as function of growth.</a:t>
            </a:r>
            <a:endParaRPr lang="en-US" sz="1200" i="1">
              <a:cs typeface="Arial"/>
            </a:endParaRPr>
          </a:p>
        </p:txBody>
      </p:sp>
    </p:spTree>
    <p:extLst>
      <p:ext uri="{BB962C8B-B14F-4D97-AF65-F5344CB8AC3E}">
        <p14:creationId xmlns:p14="http://schemas.microsoft.com/office/powerpoint/2010/main" val="14135595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32C9ADE7-C4D2-42B3-949D-1571D7409A77}"/>
              </a:ext>
            </a:extLst>
          </p:cNvPr>
          <p:cNvSpPr>
            <a:spLocks noGrp="1"/>
          </p:cNvSpPr>
          <p:nvPr>
            <p:ph type="sldNum" sz="quarter" idx="12"/>
          </p:nvPr>
        </p:nvSpPr>
        <p:spPr/>
        <p:txBody>
          <a:bodyPr/>
          <a:lstStyle/>
          <a:p>
            <a:fld id="{C4C5411A-C02D-49EF-A313-6C2D6A9C6A32}" type="slidenum">
              <a:rPr lang="en-US" smtClean="0">
                <a:solidFill>
                  <a:prstClr val="black"/>
                </a:solidFill>
              </a:rPr>
              <a:pPr/>
              <a:t>44</a:t>
            </a:fld>
            <a:endParaRPr lang="en-US">
              <a:solidFill>
                <a:prstClr val="black"/>
              </a:solidFill>
            </a:endParaRPr>
          </a:p>
        </p:txBody>
      </p:sp>
      <p:sp>
        <p:nvSpPr>
          <p:cNvPr id="8" name="Content Placeholder 7">
            <a:extLst>
              <a:ext uri="{FF2B5EF4-FFF2-40B4-BE49-F238E27FC236}">
                <a16:creationId xmlns="" xmlns:a16="http://schemas.microsoft.com/office/drawing/2014/main" id="{E932754A-0B48-4A6C-AECE-91DA2682FCEE}"/>
              </a:ext>
            </a:extLst>
          </p:cNvPr>
          <p:cNvSpPr>
            <a:spLocks noGrp="1"/>
          </p:cNvSpPr>
          <p:nvPr>
            <p:ph idx="1"/>
          </p:nvPr>
        </p:nvSpPr>
        <p:spPr>
          <a:xfrm>
            <a:off x="914400" y="3038386"/>
            <a:ext cx="4611757" cy="3256281"/>
          </a:xfrm>
        </p:spPr>
        <p:txBody>
          <a:bodyPr anchor="t">
            <a:normAutofit/>
          </a:bodyPr>
          <a:lstStyle/>
          <a:p>
            <a:pPr marL="0" indent="0">
              <a:buNone/>
            </a:pPr>
            <a:r>
              <a:rPr lang="en-US" sz="1800">
                <a:latin typeface="Calibri"/>
                <a:cs typeface="Calibri"/>
              </a:rPr>
              <a:t>Vail Resorts Inc. founded in 1962 is classified under the consumer discretionary sector. Vail is the premier mountain resort company in the world and a leader in luxury, destination-based travel at iconic locations.  Locations found in Vail Resorts portfolio consist of Breckenridge, Keystone and Park City. Outside of their mountains, other operations include: lodging and real estate.</a:t>
            </a:r>
            <a:endParaRPr lang="en-US" sz="2800">
              <a:latin typeface="Cambria" panose="02040503050406030204" pitchFamily="18" charset="0"/>
            </a:endParaRPr>
          </a:p>
          <a:p>
            <a:pPr marL="0" indent="0">
              <a:buNone/>
            </a:pPr>
            <a:endParaRPr lang="en-US">
              <a:cs typeface="Arial"/>
            </a:endParaRPr>
          </a:p>
        </p:txBody>
      </p:sp>
      <p:sp>
        <p:nvSpPr>
          <p:cNvPr id="11" name="Title 10">
            <a:extLst>
              <a:ext uri="{FF2B5EF4-FFF2-40B4-BE49-F238E27FC236}">
                <a16:creationId xmlns="" xmlns:a16="http://schemas.microsoft.com/office/drawing/2014/main" id="{7B0AD4D6-3508-4C7C-9204-0F75E93C63B8}"/>
              </a:ext>
            </a:extLst>
          </p:cNvPr>
          <p:cNvSpPr>
            <a:spLocks noGrp="1"/>
          </p:cNvSpPr>
          <p:nvPr>
            <p:ph type="title"/>
          </p:nvPr>
        </p:nvSpPr>
        <p:spPr/>
        <p:txBody>
          <a:bodyPr anchor="t">
            <a:noAutofit/>
          </a:bodyPr>
          <a:lstStyle/>
          <a:p>
            <a:r>
              <a:rPr lang="en-US" sz="2600">
                <a:latin typeface="Cambria"/>
                <a:cs typeface="Arial"/>
              </a:rPr>
              <a:t>VAIL RESORTS (MTN)</a:t>
            </a:r>
          </a:p>
        </p:txBody>
      </p:sp>
      <p:graphicFrame>
        <p:nvGraphicFramePr>
          <p:cNvPr id="14" name="Shape 377">
            <a:extLst>
              <a:ext uri="{FF2B5EF4-FFF2-40B4-BE49-F238E27FC236}">
                <a16:creationId xmlns="" xmlns:a16="http://schemas.microsoft.com/office/drawing/2014/main" id="{E26D0E09-C3F7-41EC-B7DD-0154A9EC3877}"/>
              </a:ext>
            </a:extLst>
          </p:cNvPr>
          <p:cNvGraphicFramePr/>
          <p:nvPr>
            <p:extLst>
              <p:ext uri="{D42A27DB-BD31-4B8C-83A1-F6EECF244321}">
                <p14:modId xmlns:p14="http://schemas.microsoft.com/office/powerpoint/2010/main" val="2541021686"/>
              </p:ext>
            </p:extLst>
          </p:nvPr>
        </p:nvGraphicFramePr>
        <p:xfrm>
          <a:off x="894521" y="1325217"/>
          <a:ext cx="4597703" cy="1417376"/>
        </p:xfrm>
        <a:graphic>
          <a:graphicData uri="http://schemas.openxmlformats.org/drawingml/2006/table">
            <a:tbl>
              <a:tblPr firstRow="1" bandRow="1">
                <a:tableStyleId>{5940675A-B579-460E-94D1-54222C63F5DA}</a:tableStyleId>
              </a:tblPr>
              <a:tblGrid>
                <a:gridCol w="3158434">
                  <a:extLst>
                    <a:ext uri="{9D8B030D-6E8A-4147-A177-3AD203B41FA5}">
                      <a16:colId xmlns="" xmlns:a16="http://schemas.microsoft.com/office/drawing/2014/main" val="20000"/>
                    </a:ext>
                  </a:extLst>
                </a:gridCol>
                <a:gridCol w="1439269">
                  <a:extLst>
                    <a:ext uri="{9D8B030D-6E8A-4147-A177-3AD203B41FA5}">
                      <a16:colId xmlns="" xmlns:a16="http://schemas.microsoft.com/office/drawing/2014/main" val="430479467"/>
                    </a:ext>
                  </a:extLst>
                </a:gridCol>
              </a:tblGrid>
              <a:tr h="249510">
                <a:tc>
                  <a:txBody>
                    <a:bodyPr/>
                    <a:lstStyle/>
                    <a:p>
                      <a:pPr marL="0" marR="0" lvl="0" indent="0" algn="r">
                        <a:lnSpc>
                          <a:spcPct val="100000"/>
                        </a:lnSpc>
                        <a:spcBef>
                          <a:spcPts val="0"/>
                        </a:spcBef>
                        <a:spcAft>
                          <a:spcPts val="0"/>
                        </a:spcAft>
                        <a:buNone/>
                      </a:pPr>
                      <a:r>
                        <a:rPr lang="en-US" sz="1500">
                          <a:latin typeface="Cambria"/>
                        </a:rPr>
                        <a:t>Date Purchased:</a:t>
                      </a:r>
                    </a:p>
                  </a:txBody>
                  <a:tcPr marL="121933" marR="121933" marT="60967" marB="60967" anchor="ctr">
                    <a:noFill/>
                  </a:tcPr>
                </a:tc>
                <a:tc>
                  <a:txBody>
                    <a:bodyPr/>
                    <a:lstStyle/>
                    <a:p>
                      <a:pPr marL="0" lvl="0" indent="0" algn="l">
                        <a:lnSpc>
                          <a:spcPct val="100000"/>
                        </a:lnSpc>
                        <a:spcBef>
                          <a:spcPts val="0"/>
                        </a:spcBef>
                        <a:spcAft>
                          <a:spcPts val="0"/>
                        </a:spcAft>
                        <a:buNone/>
                      </a:pPr>
                      <a:r>
                        <a:rPr lang="en-US" sz="1500">
                          <a:latin typeface="Cambria"/>
                        </a:rPr>
                        <a:t>06/03/2019</a:t>
                      </a:r>
                    </a:p>
                  </a:txBody>
                  <a:tcPr marL="121933" marR="121933" marT="60967" marB="60967" anchor="ctr">
                    <a:noFill/>
                  </a:tcPr>
                </a:tc>
                <a:extLst>
                  <a:ext uri="{0D108BD9-81ED-4DB2-BD59-A6C34878D82A}">
                    <a16:rowId xmlns="" xmlns:a16="http://schemas.microsoft.com/office/drawing/2014/main" val="10000"/>
                  </a:ext>
                </a:extLst>
              </a:tr>
              <a:tr h="249510">
                <a:tc>
                  <a:txBody>
                    <a:bodyPr/>
                    <a:lstStyle/>
                    <a:p>
                      <a:pPr marL="0" lvl="0" indent="0" algn="r">
                        <a:lnSpc>
                          <a:spcPct val="100000"/>
                        </a:lnSpc>
                        <a:spcBef>
                          <a:spcPts val="0"/>
                        </a:spcBef>
                        <a:spcAft>
                          <a:spcPts val="0"/>
                        </a:spcAft>
                        <a:buNone/>
                      </a:pPr>
                      <a:r>
                        <a:rPr lang="en-US" sz="1500">
                          <a:latin typeface="Cambria"/>
                        </a:rPr>
                        <a:t>Number of Shares:</a:t>
                      </a:r>
                    </a:p>
                  </a:txBody>
                  <a:tcPr marL="121933" marR="121933" marT="60967" marB="60967" anchor="ctr">
                    <a:noFill/>
                  </a:tcPr>
                </a:tc>
                <a:tc>
                  <a:txBody>
                    <a:bodyPr/>
                    <a:lstStyle/>
                    <a:p>
                      <a:pPr marL="0" lvl="0" indent="0" algn="l">
                        <a:lnSpc>
                          <a:spcPct val="100000"/>
                        </a:lnSpc>
                        <a:spcBef>
                          <a:spcPts val="0"/>
                        </a:spcBef>
                        <a:spcAft>
                          <a:spcPts val="0"/>
                        </a:spcAft>
                        <a:buNone/>
                      </a:pPr>
                      <a:r>
                        <a:rPr lang="en-US" sz="1500">
                          <a:latin typeface="Cambria"/>
                        </a:rPr>
                        <a:t>45.00</a:t>
                      </a:r>
                    </a:p>
                  </a:txBody>
                  <a:tcPr marL="121933" marR="121933" marT="60967" marB="60967" anchor="ctr">
                    <a:noFill/>
                  </a:tcPr>
                </a:tc>
                <a:extLst>
                  <a:ext uri="{0D108BD9-81ED-4DB2-BD59-A6C34878D82A}">
                    <a16:rowId xmlns="" xmlns:a16="http://schemas.microsoft.com/office/drawing/2014/main" val="2392215025"/>
                  </a:ext>
                </a:extLst>
              </a:tr>
              <a:tr h="249510">
                <a:tc>
                  <a:txBody>
                    <a:bodyPr/>
                    <a:lstStyle/>
                    <a:p>
                      <a:pPr marL="0" lvl="0" indent="0" algn="r">
                        <a:lnSpc>
                          <a:spcPct val="100000"/>
                        </a:lnSpc>
                        <a:spcBef>
                          <a:spcPts val="0"/>
                        </a:spcBef>
                        <a:spcAft>
                          <a:spcPts val="0"/>
                        </a:spcAft>
                        <a:buNone/>
                      </a:pPr>
                      <a:r>
                        <a:rPr lang="en-US" sz="1500">
                          <a:latin typeface="Cambria"/>
                        </a:rPr>
                        <a:t>Price/Share at time of purchase:</a:t>
                      </a:r>
                    </a:p>
                  </a:txBody>
                  <a:tcPr marL="121933" marR="121933" marT="60967" marB="60967" anchor="ctr">
                    <a:noFill/>
                  </a:tcPr>
                </a:tc>
                <a:tc>
                  <a:txBody>
                    <a:bodyPr/>
                    <a:lstStyle/>
                    <a:p>
                      <a:pPr marL="0" lvl="0" indent="0" algn="l">
                        <a:lnSpc>
                          <a:spcPct val="100000"/>
                        </a:lnSpc>
                        <a:spcBef>
                          <a:spcPts val="0"/>
                        </a:spcBef>
                        <a:spcAft>
                          <a:spcPts val="0"/>
                        </a:spcAft>
                        <a:buNone/>
                      </a:pPr>
                      <a:r>
                        <a:rPr lang="en-US" sz="1500">
                          <a:latin typeface="Cambria"/>
                        </a:rPr>
                        <a:t>$215.72</a:t>
                      </a:r>
                    </a:p>
                  </a:txBody>
                  <a:tcPr marL="121933" marR="121933" marT="60967" marB="60967" anchor="ctr">
                    <a:noFill/>
                  </a:tcPr>
                </a:tc>
                <a:extLst>
                  <a:ext uri="{0D108BD9-81ED-4DB2-BD59-A6C34878D82A}">
                    <a16:rowId xmlns="" xmlns:a16="http://schemas.microsoft.com/office/drawing/2014/main" val="2473105344"/>
                  </a:ext>
                </a:extLst>
              </a:tr>
              <a:tr h="257307">
                <a:tc>
                  <a:txBody>
                    <a:bodyPr/>
                    <a:lstStyle/>
                    <a:p>
                      <a:pPr marL="0" lvl="0" indent="0" algn="r">
                        <a:lnSpc>
                          <a:spcPct val="100000"/>
                        </a:lnSpc>
                        <a:spcBef>
                          <a:spcPts val="0"/>
                        </a:spcBef>
                        <a:spcAft>
                          <a:spcPts val="0"/>
                        </a:spcAft>
                        <a:buNone/>
                      </a:pPr>
                      <a:r>
                        <a:rPr lang="en-US" sz="1500">
                          <a:latin typeface="Cambria"/>
                        </a:rPr>
                        <a:t>Market Value at Purchase:</a:t>
                      </a:r>
                    </a:p>
                  </a:txBody>
                  <a:tcPr marL="121933" marR="121933" marT="60967" marB="60967" anchor="ctr">
                    <a:noFill/>
                  </a:tcPr>
                </a:tc>
                <a:tc>
                  <a:txBody>
                    <a:bodyPr/>
                    <a:lstStyle/>
                    <a:p>
                      <a:pPr marL="0" lvl="0" indent="0" algn="l">
                        <a:lnSpc>
                          <a:spcPct val="100000"/>
                        </a:lnSpc>
                        <a:spcBef>
                          <a:spcPts val="0"/>
                        </a:spcBef>
                        <a:spcAft>
                          <a:spcPts val="0"/>
                        </a:spcAft>
                        <a:buNone/>
                      </a:pPr>
                      <a:r>
                        <a:rPr lang="en-US" sz="1600">
                          <a:latin typeface="Cambria"/>
                        </a:rPr>
                        <a:t>$9,707.40</a:t>
                      </a:r>
                    </a:p>
                  </a:txBody>
                  <a:tcPr marL="121933" marR="121933" marT="60967" marB="60967" anchor="ctr">
                    <a:noFill/>
                  </a:tcPr>
                </a:tc>
                <a:extLst>
                  <a:ext uri="{0D108BD9-81ED-4DB2-BD59-A6C34878D82A}">
                    <a16:rowId xmlns="" xmlns:a16="http://schemas.microsoft.com/office/drawing/2014/main" val="442289391"/>
                  </a:ext>
                </a:extLst>
              </a:tr>
            </a:tbl>
          </a:graphicData>
        </a:graphic>
      </p:graphicFrame>
      <p:graphicFrame>
        <p:nvGraphicFramePr>
          <p:cNvPr id="2" name="Shape 377">
            <a:extLst>
              <a:ext uri="{FF2B5EF4-FFF2-40B4-BE49-F238E27FC236}">
                <a16:creationId xmlns="" xmlns:a16="http://schemas.microsoft.com/office/drawing/2014/main" id="{0B8B4440-6465-4023-AA59-B5CE7A3E2468}"/>
              </a:ext>
            </a:extLst>
          </p:cNvPr>
          <p:cNvGraphicFramePr/>
          <p:nvPr>
            <p:extLst>
              <p:ext uri="{D42A27DB-BD31-4B8C-83A1-F6EECF244321}">
                <p14:modId xmlns:p14="http://schemas.microsoft.com/office/powerpoint/2010/main" val="610051502"/>
              </p:ext>
            </p:extLst>
          </p:nvPr>
        </p:nvGraphicFramePr>
        <p:xfrm>
          <a:off x="9889655" y="1302440"/>
          <a:ext cx="1959097" cy="4063993"/>
        </p:xfrm>
        <a:graphic>
          <a:graphicData uri="http://schemas.openxmlformats.org/drawingml/2006/table">
            <a:tbl>
              <a:tblPr firstRow="1" bandRow="1">
                <a:noFill/>
              </a:tblPr>
              <a:tblGrid>
                <a:gridCol w="1959097">
                  <a:extLst>
                    <a:ext uri="{9D8B030D-6E8A-4147-A177-3AD203B41FA5}">
                      <a16:colId xmlns="" xmlns:a16="http://schemas.microsoft.com/office/drawing/2014/main" val="20001"/>
                    </a:ext>
                  </a:extLst>
                </a:gridCol>
              </a:tblGrid>
              <a:tr h="581694">
                <a:tc>
                  <a:txBody>
                    <a:bodyPr/>
                    <a:lstStyle/>
                    <a:p>
                      <a:pPr algn="ctr">
                        <a:buNone/>
                      </a:pPr>
                      <a:r>
                        <a:rPr lang="en-US" b="1">
                          <a:solidFill>
                            <a:srgbClr val="C00000"/>
                          </a:solidFill>
                        </a:rPr>
                        <a:t>MTN</a:t>
                      </a:r>
                    </a:p>
                  </a:txBody>
                  <a:tcPr>
                    <a:solidFill>
                      <a:schemeClr val="bg1"/>
                    </a:solidFill>
                  </a:tcPr>
                </a:tc>
                <a:extLst>
                  <a:ext uri="{0D108BD9-81ED-4DB2-BD59-A6C34878D82A}">
                    <a16:rowId xmlns="" xmlns:a16="http://schemas.microsoft.com/office/drawing/2014/main" val="10000"/>
                  </a:ext>
                </a:extLst>
              </a:tr>
              <a:tr h="589554">
                <a:tc>
                  <a:txBody>
                    <a:bodyPr/>
                    <a:lstStyle/>
                    <a:p>
                      <a:r>
                        <a:rPr lang="en-US" sz="1400" b="1" i="0" baseline="0">
                          <a:latin typeface="Cambria"/>
                          <a:ea typeface="Cambria" charset="0"/>
                          <a:cs typeface="Cambria" charset="0"/>
                        </a:rPr>
                        <a:t>3.3% (SPDR 2.5%)</a:t>
                      </a:r>
                    </a:p>
                  </a:txBody>
                  <a:tcPr>
                    <a:solidFill>
                      <a:srgbClr val="D8D8D8"/>
                    </a:solidFill>
                  </a:tcPr>
                </a:tc>
                <a:extLst>
                  <a:ext uri="{0D108BD9-81ED-4DB2-BD59-A6C34878D82A}">
                    <a16:rowId xmlns="" xmlns:a16="http://schemas.microsoft.com/office/drawing/2014/main" val="10001"/>
                  </a:ext>
                </a:extLst>
              </a:tr>
              <a:tr h="589554">
                <a:tc>
                  <a:txBody>
                    <a:bodyPr/>
                    <a:lstStyle/>
                    <a:p>
                      <a:r>
                        <a:rPr lang="en-US" sz="1400" b="1" i="0">
                          <a:latin typeface="Cambria"/>
                        </a:rPr>
                        <a:t>YES (0.69)</a:t>
                      </a:r>
                    </a:p>
                  </a:txBody>
                  <a:tcPr>
                    <a:solidFill>
                      <a:srgbClr val="D8D8D8"/>
                    </a:solidFill>
                  </a:tcPr>
                </a:tc>
                <a:extLst>
                  <a:ext uri="{0D108BD9-81ED-4DB2-BD59-A6C34878D82A}">
                    <a16:rowId xmlns="" xmlns:a16="http://schemas.microsoft.com/office/drawing/2014/main" val="10002"/>
                  </a:ext>
                </a:extLst>
              </a:tr>
              <a:tr h="589554">
                <a:tc>
                  <a:txBody>
                    <a:bodyPr/>
                    <a:lstStyle/>
                    <a:p>
                      <a:pPr lvl="0">
                        <a:buNone/>
                      </a:pPr>
                      <a:r>
                        <a:rPr lang="en-US" sz="1400" b="1" i="0" u="none" strike="noStrike" noProof="0">
                          <a:latin typeface="Cambria"/>
                        </a:rPr>
                        <a:t>YES</a:t>
                      </a:r>
                    </a:p>
                  </a:txBody>
                  <a:tcPr>
                    <a:solidFill>
                      <a:srgbClr val="D8D8D8"/>
                    </a:solidFill>
                  </a:tcPr>
                </a:tc>
                <a:extLst>
                  <a:ext uri="{0D108BD9-81ED-4DB2-BD59-A6C34878D82A}">
                    <a16:rowId xmlns="" xmlns:a16="http://schemas.microsoft.com/office/drawing/2014/main" val="119810214"/>
                  </a:ext>
                </a:extLst>
              </a:tr>
              <a:tr h="589554">
                <a:tc>
                  <a:txBody>
                    <a:bodyPr/>
                    <a:lstStyle/>
                    <a:p>
                      <a:pPr lvl="0">
                        <a:buNone/>
                      </a:pPr>
                      <a:r>
                        <a:rPr lang="en-US" sz="1400" b="1" i="0" u="none" strike="noStrike" noProof="0">
                          <a:latin typeface="Cambria"/>
                        </a:rPr>
                        <a:t>YES*</a:t>
                      </a:r>
                    </a:p>
                  </a:txBody>
                  <a:tcPr>
                    <a:solidFill>
                      <a:srgbClr val="D8D8D8"/>
                    </a:solidFill>
                  </a:tcPr>
                </a:tc>
                <a:extLst>
                  <a:ext uri="{0D108BD9-81ED-4DB2-BD59-A6C34878D82A}">
                    <a16:rowId xmlns="" xmlns:a16="http://schemas.microsoft.com/office/drawing/2014/main" val="3108917636"/>
                  </a:ext>
                </a:extLst>
              </a:tr>
              <a:tr h="558111">
                <a:tc>
                  <a:txBody>
                    <a:bodyPr/>
                    <a:lstStyle/>
                    <a:p>
                      <a:r>
                        <a:rPr lang="en-US" sz="1400" b="1" i="0" baseline="0">
                          <a:latin typeface="Cambria"/>
                        </a:rPr>
                        <a:t>YES</a:t>
                      </a:r>
                      <a:endParaRPr lang="en-US" sz="1400" b="1" i="0" u="none" strike="noStrike" baseline="0" noProof="0">
                        <a:latin typeface="Cambria"/>
                      </a:endParaRPr>
                    </a:p>
                  </a:txBody>
                  <a:tcPr>
                    <a:solidFill>
                      <a:srgbClr val="D8D8D8"/>
                    </a:solidFill>
                  </a:tcPr>
                </a:tc>
                <a:extLst>
                  <a:ext uri="{0D108BD9-81ED-4DB2-BD59-A6C34878D82A}">
                    <a16:rowId xmlns="" xmlns:a16="http://schemas.microsoft.com/office/drawing/2014/main" val="10003"/>
                  </a:ext>
                </a:extLst>
              </a:tr>
              <a:tr h="565972">
                <a:tc>
                  <a:txBody>
                    <a:bodyPr/>
                    <a:lstStyle/>
                    <a:p>
                      <a:r>
                        <a:rPr lang="en-US" sz="1400" b="1" i="0">
                          <a:latin typeface="Cambria"/>
                          <a:ea typeface="Cambria" charset="0"/>
                          <a:cs typeface="Cambria" charset="0"/>
                        </a:rPr>
                        <a:t>YES</a:t>
                      </a:r>
                    </a:p>
                  </a:txBody>
                  <a:tcPr>
                    <a:solidFill>
                      <a:srgbClr val="D8D8D8"/>
                    </a:solidFill>
                  </a:tcPr>
                </a:tc>
                <a:extLst>
                  <a:ext uri="{0D108BD9-81ED-4DB2-BD59-A6C34878D82A}">
                    <a16:rowId xmlns="" xmlns:a16="http://schemas.microsoft.com/office/drawing/2014/main" val="10004"/>
                  </a:ext>
                </a:extLst>
              </a:tr>
            </a:tbl>
          </a:graphicData>
        </a:graphic>
      </p:graphicFrame>
      <p:graphicFrame>
        <p:nvGraphicFramePr>
          <p:cNvPr id="3" name="Shape 377">
            <a:extLst>
              <a:ext uri="{FF2B5EF4-FFF2-40B4-BE49-F238E27FC236}">
                <a16:creationId xmlns="" xmlns:a16="http://schemas.microsoft.com/office/drawing/2014/main" id="{B9A8E50E-BFDA-4C48-945D-715E3401AF54}"/>
              </a:ext>
            </a:extLst>
          </p:cNvPr>
          <p:cNvGraphicFramePr/>
          <p:nvPr>
            <p:extLst>
              <p:ext uri="{D42A27DB-BD31-4B8C-83A1-F6EECF244321}">
                <p14:modId xmlns:p14="http://schemas.microsoft.com/office/powerpoint/2010/main" val="3904304977"/>
              </p:ext>
            </p:extLst>
          </p:nvPr>
        </p:nvGraphicFramePr>
        <p:xfrm>
          <a:off x="5869830" y="1291395"/>
          <a:ext cx="3923312" cy="4097126"/>
        </p:xfrm>
        <a:graphic>
          <a:graphicData uri="http://schemas.openxmlformats.org/drawingml/2006/table">
            <a:tbl>
              <a:tblPr firstRow="1" bandRow="1">
                <a:noFill/>
              </a:tblPr>
              <a:tblGrid>
                <a:gridCol w="1307770">
                  <a:extLst>
                    <a:ext uri="{9D8B030D-6E8A-4147-A177-3AD203B41FA5}">
                      <a16:colId xmlns="" xmlns:a16="http://schemas.microsoft.com/office/drawing/2014/main" val="20000"/>
                    </a:ext>
                  </a:extLst>
                </a:gridCol>
                <a:gridCol w="2615542">
                  <a:extLst>
                    <a:ext uri="{9D8B030D-6E8A-4147-A177-3AD203B41FA5}">
                      <a16:colId xmlns="" xmlns:a16="http://schemas.microsoft.com/office/drawing/2014/main" val="20001"/>
                    </a:ext>
                  </a:extLst>
                </a:gridCol>
              </a:tblGrid>
              <a:tr h="587513">
                <a:tc gridSpan="2">
                  <a:txBody>
                    <a:bodyPr/>
                    <a:lstStyle/>
                    <a:p>
                      <a:pPr marL="0" marR="0" lvl="0" indent="0" algn="ctr" defTabSz="1219170" rtl="0" eaLnBrk="1" fontAlgn="auto" latinLnBrk="0" hangingPunct="1">
                        <a:lnSpc>
                          <a:spcPct val="100000"/>
                        </a:lnSpc>
                        <a:spcBef>
                          <a:spcPts val="0"/>
                        </a:spcBef>
                        <a:spcAft>
                          <a:spcPts val="0"/>
                        </a:spcAft>
                        <a:buClrTx/>
                        <a:buSzPct val="25000"/>
                        <a:buFontTx/>
                        <a:buNone/>
                        <a:tabLst/>
                        <a:defRPr/>
                      </a:pPr>
                      <a:r>
                        <a:rPr lang="en-US" sz="2000" dirty="0">
                          <a:solidFill>
                            <a:schemeClr val="bg1"/>
                          </a:solidFill>
                          <a:latin typeface="Cambria"/>
                          <a:ea typeface="Cambria" charset="0"/>
                          <a:cs typeface="Cambria" charset="0"/>
                        </a:rPr>
                        <a:t>BUY CRITERIA</a:t>
                      </a:r>
                    </a:p>
                  </a:txBody>
                  <a:tcPr marL="121933" marR="121933" marT="60967" marB="60967" anchor="ctr">
                    <a:lnL w="12700" cap="flat" cmpd="sng">
                      <a:solidFill>
                        <a:srgbClr val="436C3C"/>
                      </a:solidFill>
                      <a:prstDash val="solid"/>
                      <a:round/>
                      <a:headEnd type="none" w="med" len="med"/>
                      <a:tailEnd type="none" w="med" len="med"/>
                    </a:lnL>
                    <a:lnR w="12700" cap="flat" cmpd="sng">
                      <a:solidFill>
                        <a:srgbClr val="436C3C"/>
                      </a:solidFill>
                      <a:prstDash val="solid"/>
                      <a:round/>
                      <a:headEnd type="none" w="med" len="med"/>
                      <a:tailEnd type="none" w="med" len="med"/>
                    </a:lnR>
                    <a:lnT w="12700" cap="flat" cmpd="sng">
                      <a:solidFill>
                        <a:srgbClr val="436C3C"/>
                      </a:solidFill>
                      <a:prstDash val="solid"/>
                      <a:round/>
                      <a:headEnd type="none" w="med" len="med"/>
                      <a:tailEnd type="none" w="med" len="med"/>
                    </a:lnT>
                    <a:lnB w="12700" cap="flat" cmpd="sng" algn="ctr">
                      <a:solidFill>
                        <a:srgbClr val="436C3C"/>
                      </a:solidFill>
                      <a:prstDash val="solid"/>
                      <a:round/>
                      <a:headEnd type="none" w="med" len="med"/>
                      <a:tailEnd type="none" w="med" len="med"/>
                    </a:lnB>
                    <a:solidFill>
                      <a:srgbClr val="005A3C"/>
                    </a:solidFill>
                  </a:tcPr>
                </a:tc>
                <a:tc hMerge="1">
                  <a:txBody>
                    <a:bodyPr/>
                    <a:lstStyle/>
                    <a:p>
                      <a:endParaRPr lang="en-US"/>
                    </a:p>
                  </a:txBody>
                  <a:tcPr/>
                </a:tc>
                <a:extLst>
                  <a:ext uri="{0D108BD9-81ED-4DB2-BD59-A6C34878D82A}">
                    <a16:rowId xmlns="" xmlns:a16="http://schemas.microsoft.com/office/drawing/2014/main" val="10000"/>
                  </a:ext>
                </a:extLst>
              </a:tr>
              <a:tr h="602973">
                <a:tc>
                  <a:txBody>
                    <a:bodyPr/>
                    <a:lstStyle/>
                    <a:p>
                      <a:r>
                        <a:rPr lang="en-US" sz="1400" b="1">
                          <a:latin typeface="Cambria"/>
                          <a:ea typeface="Cambria" charset="0"/>
                          <a:cs typeface="Cambria" charset="0"/>
                        </a:rPr>
                        <a:t>Dividend Yield</a:t>
                      </a:r>
                    </a:p>
                  </a:txBody>
                  <a:tcPr>
                    <a:lnT w="12700" cap="flat" cmpd="sng">
                      <a:solidFill>
                        <a:srgbClr val="436C3C"/>
                      </a:solidFill>
                      <a:prstDash val="solid"/>
                      <a:round/>
                      <a:headEnd type="none" w="med" len="med"/>
                      <a:tailEnd type="none" w="med" len="med"/>
                    </a:lnT>
                    <a:solidFill>
                      <a:srgbClr val="BFBFBF"/>
                    </a:solidFill>
                  </a:tcPr>
                </a:tc>
                <a:tc>
                  <a:txBody>
                    <a:bodyPr/>
                    <a:lstStyle/>
                    <a:p>
                      <a:r>
                        <a:rPr lang="en-US" sz="1400" baseline="0">
                          <a:latin typeface="Cambria"/>
                          <a:ea typeface="Cambria" charset="0"/>
                          <a:cs typeface="Cambria" charset="0"/>
                        </a:rPr>
                        <a:t>≥ SPDR S&amp;P Dividend ETF</a:t>
                      </a:r>
                    </a:p>
                  </a:txBody>
                  <a:tcPr>
                    <a:lnT w="12700" cap="flat" cmpd="sng">
                      <a:solidFill>
                        <a:srgbClr val="436C3C"/>
                      </a:solidFill>
                      <a:prstDash val="solid"/>
                      <a:round/>
                      <a:headEnd type="none" w="med" len="med"/>
                      <a:tailEnd type="none" w="med" len="med"/>
                    </a:lnT>
                    <a:solidFill>
                      <a:srgbClr val="D8D8D8"/>
                    </a:solidFill>
                  </a:tcPr>
                </a:tc>
                <a:extLst>
                  <a:ext uri="{0D108BD9-81ED-4DB2-BD59-A6C34878D82A}">
                    <a16:rowId xmlns="" xmlns:a16="http://schemas.microsoft.com/office/drawing/2014/main" val="10001"/>
                  </a:ext>
                </a:extLst>
              </a:tr>
              <a:tr h="602973">
                <a:tc>
                  <a:txBody>
                    <a:bodyPr/>
                    <a:lstStyle/>
                    <a:p>
                      <a:r>
                        <a:rPr lang="en-US" sz="1400" b="1">
                          <a:latin typeface="Cambria"/>
                          <a:ea typeface="Cambria" charset="0"/>
                          <a:cs typeface="Cambria" charset="0"/>
                        </a:rPr>
                        <a:t>Quick Ratio</a:t>
                      </a:r>
                    </a:p>
                  </a:txBody>
                  <a:tcPr>
                    <a:solidFill>
                      <a:srgbClr val="BFBFBF"/>
                    </a:solidFill>
                  </a:tcPr>
                </a:tc>
                <a:tc>
                  <a:txBody>
                    <a:bodyPr/>
                    <a:lstStyle/>
                    <a:p>
                      <a:pPr lvl="0">
                        <a:buNone/>
                      </a:pPr>
                      <a:r>
                        <a:rPr lang="en-US" sz="1400" b="0" i="0" u="none" strike="noStrike" noProof="0">
                          <a:latin typeface="Cambria"/>
                        </a:rPr>
                        <a:t>≥ Industry Average</a:t>
                      </a:r>
                      <a:endParaRPr lang="en-US" sz="1400">
                        <a:latin typeface="Cambria"/>
                      </a:endParaRPr>
                    </a:p>
                  </a:txBody>
                  <a:tcPr>
                    <a:solidFill>
                      <a:srgbClr val="D8D8D8"/>
                    </a:solidFill>
                  </a:tcPr>
                </a:tc>
                <a:extLst>
                  <a:ext uri="{0D108BD9-81ED-4DB2-BD59-A6C34878D82A}">
                    <a16:rowId xmlns="" xmlns:a16="http://schemas.microsoft.com/office/drawing/2014/main" val="10002"/>
                  </a:ext>
                </a:extLst>
              </a:tr>
              <a:tr h="564321">
                <a:tc>
                  <a:txBody>
                    <a:bodyPr/>
                    <a:lstStyle/>
                    <a:p>
                      <a:r>
                        <a:rPr lang="en-US" sz="1400" b="1">
                          <a:latin typeface="Cambria"/>
                          <a:ea typeface="Cambria" charset="0"/>
                          <a:cs typeface="Cambria" charset="0"/>
                        </a:rPr>
                        <a:t>Cash Dividends</a:t>
                      </a:r>
                    </a:p>
                  </a:txBody>
                  <a:tcPr>
                    <a:solidFill>
                      <a:srgbClr val="BFBFBF"/>
                    </a:solidFill>
                  </a:tcPr>
                </a:tc>
                <a:tc>
                  <a:txBody>
                    <a:bodyPr/>
                    <a:lstStyle/>
                    <a:p>
                      <a:r>
                        <a:rPr lang="en-US" sz="1400" baseline="0">
                          <a:latin typeface="Cambria"/>
                          <a:ea typeface="Cambria" charset="0"/>
                          <a:cs typeface="Cambria" charset="0"/>
                        </a:rPr>
                        <a:t>Positive total cash Dividends paid annually</a:t>
                      </a:r>
                    </a:p>
                  </a:txBody>
                  <a:tcPr>
                    <a:solidFill>
                      <a:srgbClr val="D8D8D8"/>
                    </a:solidFill>
                  </a:tcPr>
                </a:tc>
                <a:extLst>
                  <a:ext uri="{0D108BD9-81ED-4DB2-BD59-A6C34878D82A}">
                    <a16:rowId xmlns="" xmlns:a16="http://schemas.microsoft.com/office/drawing/2014/main" val="10003"/>
                  </a:ext>
                </a:extLst>
              </a:tr>
              <a:tr h="579782">
                <a:tc>
                  <a:txBody>
                    <a:bodyPr/>
                    <a:lstStyle/>
                    <a:p>
                      <a:r>
                        <a:rPr lang="en-US" sz="1400" b="1">
                          <a:latin typeface="Cambria"/>
                          <a:ea typeface="Cambria" charset="0"/>
                          <a:cs typeface="Cambria" charset="0"/>
                        </a:rPr>
                        <a:t>Positive Total Cash</a:t>
                      </a:r>
                    </a:p>
                  </a:txBody>
                  <a:tcPr>
                    <a:solidFill>
                      <a:srgbClr val="BFBFBF"/>
                    </a:solidFill>
                  </a:tcPr>
                </a:tc>
                <a:tc>
                  <a:txBody>
                    <a:bodyPr/>
                    <a:lstStyle/>
                    <a:p>
                      <a:r>
                        <a:rPr lang="en-US" sz="1400" dirty="0">
                          <a:latin typeface="Cambria"/>
                          <a:ea typeface="Cambria" charset="0"/>
                          <a:cs typeface="Cambria" charset="0"/>
                        </a:rPr>
                        <a:t>From investing and operating </a:t>
                      </a:r>
                      <a:r>
                        <a:rPr lang="en-US" sz="1400" dirty="0" smtClean="0">
                          <a:latin typeface="Cambria"/>
                          <a:ea typeface="Cambria" charset="0"/>
                          <a:cs typeface="Cambria" charset="0"/>
                        </a:rPr>
                        <a:t>activities</a:t>
                      </a:r>
                      <a:endParaRPr lang="en-US" sz="1400" dirty="0">
                        <a:latin typeface="Cambria"/>
                        <a:ea typeface="Cambria" charset="0"/>
                        <a:cs typeface="Cambria" charset="0"/>
                      </a:endParaRPr>
                    </a:p>
                  </a:txBody>
                  <a:tcPr>
                    <a:solidFill>
                      <a:srgbClr val="D8D8D8"/>
                    </a:solidFill>
                  </a:tcPr>
                </a:tc>
                <a:extLst>
                  <a:ext uri="{0D108BD9-81ED-4DB2-BD59-A6C34878D82A}">
                    <a16:rowId xmlns="" xmlns:a16="http://schemas.microsoft.com/office/drawing/2014/main" val="10004"/>
                  </a:ext>
                </a:extLst>
              </a:tr>
              <a:tr h="579782">
                <a:tc>
                  <a:txBody>
                    <a:bodyPr/>
                    <a:lstStyle/>
                    <a:p>
                      <a:pPr lvl="0">
                        <a:buNone/>
                      </a:pPr>
                      <a:r>
                        <a:rPr lang="en-US" sz="1400" b="1">
                          <a:latin typeface="Cambria"/>
                          <a:ea typeface="Cambria" charset="0"/>
                          <a:cs typeface="Cambria" charset="0"/>
                        </a:rPr>
                        <a:t>Constant Dividend</a:t>
                      </a:r>
                    </a:p>
                  </a:txBody>
                  <a:tcPr>
                    <a:solidFill>
                      <a:srgbClr val="BFBFBF"/>
                    </a:solidFill>
                  </a:tcPr>
                </a:tc>
                <a:tc>
                  <a:txBody>
                    <a:bodyPr/>
                    <a:lstStyle/>
                    <a:p>
                      <a:pPr lvl="0">
                        <a:buNone/>
                      </a:pPr>
                      <a:r>
                        <a:rPr lang="en-US" sz="1400">
                          <a:latin typeface="Cambria"/>
                          <a:ea typeface="Cambria" charset="0"/>
                          <a:cs typeface="Cambria" charset="0"/>
                        </a:rPr>
                        <a:t>Yes</a:t>
                      </a:r>
                    </a:p>
                  </a:txBody>
                  <a:tcPr>
                    <a:solidFill>
                      <a:srgbClr val="D8D8D8"/>
                    </a:solidFill>
                  </a:tcPr>
                </a:tc>
                <a:extLst>
                  <a:ext uri="{0D108BD9-81ED-4DB2-BD59-A6C34878D82A}">
                    <a16:rowId xmlns="" xmlns:a16="http://schemas.microsoft.com/office/drawing/2014/main" val="307058587"/>
                  </a:ext>
                </a:extLst>
              </a:tr>
              <a:tr h="579782">
                <a:tc>
                  <a:txBody>
                    <a:bodyPr/>
                    <a:lstStyle/>
                    <a:p>
                      <a:pPr lvl="0">
                        <a:buNone/>
                      </a:pPr>
                      <a:r>
                        <a:rPr lang="en-US" sz="1400" b="1">
                          <a:latin typeface="Cambria"/>
                          <a:ea typeface="Cambria" charset="0"/>
                          <a:cs typeface="Cambria" charset="0"/>
                        </a:rPr>
                        <a:t>Dividend Growth</a:t>
                      </a:r>
                    </a:p>
                  </a:txBody>
                  <a:tcPr>
                    <a:solidFill>
                      <a:srgbClr val="BFBFBF"/>
                    </a:solidFill>
                  </a:tcPr>
                </a:tc>
                <a:tc>
                  <a:txBody>
                    <a:bodyPr/>
                    <a:lstStyle/>
                    <a:p>
                      <a:pPr lvl="0">
                        <a:buNone/>
                      </a:pPr>
                      <a:r>
                        <a:rPr lang="en-US" sz="1400">
                          <a:latin typeface="Cambria"/>
                          <a:ea typeface="Cambria" charset="0"/>
                          <a:cs typeface="Cambria" charset="0"/>
                        </a:rPr>
                        <a:t>Historical and potential Dividend growth</a:t>
                      </a:r>
                    </a:p>
                  </a:txBody>
                  <a:tcPr>
                    <a:solidFill>
                      <a:srgbClr val="D8D8D8"/>
                    </a:solidFill>
                  </a:tcPr>
                </a:tc>
                <a:extLst>
                  <a:ext uri="{0D108BD9-81ED-4DB2-BD59-A6C34878D82A}">
                    <a16:rowId xmlns="" xmlns:a16="http://schemas.microsoft.com/office/drawing/2014/main" val="886326039"/>
                  </a:ext>
                </a:extLst>
              </a:tr>
            </a:tbl>
          </a:graphicData>
        </a:graphic>
      </p:graphicFrame>
      <p:sp>
        <p:nvSpPr>
          <p:cNvPr id="5" name="TextBox 4">
            <a:extLst>
              <a:ext uri="{FF2B5EF4-FFF2-40B4-BE49-F238E27FC236}">
                <a16:creationId xmlns="" xmlns:a16="http://schemas.microsoft.com/office/drawing/2014/main" id="{77A7F44A-046E-4733-83AF-6DD0D99C4B1A}"/>
              </a:ext>
            </a:extLst>
          </p:cNvPr>
          <p:cNvSpPr txBox="1"/>
          <p:nvPr/>
        </p:nvSpPr>
        <p:spPr>
          <a:xfrm>
            <a:off x="5806660" y="5552659"/>
            <a:ext cx="601206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i="1"/>
              <a:t>*Positive operating cash flow; investing cash flow negative due to expansion</a:t>
            </a:r>
            <a:endParaRPr lang="en-US" sz="1200" i="1">
              <a:cs typeface="Arial"/>
            </a:endParaRPr>
          </a:p>
        </p:txBody>
      </p:sp>
    </p:spTree>
    <p:extLst>
      <p:ext uri="{BB962C8B-B14F-4D97-AF65-F5344CB8AC3E}">
        <p14:creationId xmlns:p14="http://schemas.microsoft.com/office/powerpoint/2010/main" val="9442525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81028" y="2862813"/>
            <a:ext cx="4154302" cy="901825"/>
          </a:xfrm>
        </p:spPr>
        <p:txBody>
          <a:bodyPr lIns="91440" tIns="45720" rIns="91440" bIns="45720" anchor="t"/>
          <a:lstStyle/>
          <a:p>
            <a:r>
              <a:rPr lang="en-US" sz="4500">
                <a:latin typeface="Cambria" charset="0"/>
                <a:ea typeface="Cambria" charset="0"/>
                <a:cs typeface="Cambria" charset="0"/>
              </a:rPr>
              <a:t>Risk Analysis </a:t>
            </a:r>
            <a:endParaRPr lang="en-US" sz="4267">
              <a:latin typeface="Calibri"/>
            </a:endParaRPr>
          </a:p>
        </p:txBody>
      </p:sp>
      <p:sp>
        <p:nvSpPr>
          <p:cNvPr id="6" name="Text Placeholder 5"/>
          <p:cNvSpPr>
            <a:spLocks noGrp="1"/>
          </p:cNvSpPr>
          <p:nvPr>
            <p:ph type="body" idx="1"/>
          </p:nvPr>
        </p:nvSpPr>
        <p:spPr>
          <a:xfrm>
            <a:off x="7181028" y="2611457"/>
            <a:ext cx="2235688" cy="502712"/>
          </a:xfrm>
        </p:spPr>
        <p:txBody>
          <a:bodyPr lIns="91440" tIns="45720" rIns="91440" bIns="45720" anchor="b"/>
          <a:lstStyle/>
          <a:p>
            <a:r>
              <a:rPr lang="en-US" sz="2500">
                <a:solidFill>
                  <a:srgbClr val="005A3C"/>
                </a:solidFill>
                <a:latin typeface="Cambria" charset="0"/>
                <a:ea typeface="Cambria" charset="0"/>
                <a:cs typeface="Cambria" charset="0"/>
              </a:rPr>
              <a:t>Summer 2019</a:t>
            </a:r>
            <a:endParaRPr lang="en-US">
              <a:latin typeface="Calibri"/>
            </a:endParaRPr>
          </a:p>
        </p:txBody>
      </p:sp>
      <p:sp>
        <p:nvSpPr>
          <p:cNvPr id="7" name="Slide Number Placeholder 17"/>
          <p:cNvSpPr>
            <a:spLocks noGrp="1"/>
          </p:cNvSpPr>
          <p:nvPr>
            <p:ph type="sldNum" sz="quarter" idx="12"/>
          </p:nvPr>
        </p:nvSpPr>
        <p:spPr>
          <a:xfrm>
            <a:off x="11478491" y="6386829"/>
            <a:ext cx="609600" cy="471171"/>
          </a:xfrm>
          <a:prstGeom prst="rect">
            <a:avLst/>
          </a:prstGeom>
        </p:spPr>
        <p:txBody>
          <a:bodyPr lIns="91440" tIns="45720" rIns="91440" bIns="45720" anchor="ctr" anchorCtr="0"/>
          <a:lstStyle/>
          <a:p>
            <a:fld id="{C4C5411A-C02D-49EF-A313-6C2D6A9C6A32}" type="slidenum">
              <a:rPr lang="en-US" smtClean="0">
                <a:solidFill>
                  <a:prstClr val="black"/>
                </a:solidFill>
                <a:latin typeface="Cambria" charset="0"/>
                <a:ea typeface="Cambria" charset="0"/>
                <a:cs typeface="Cambria" charset="0"/>
              </a:rPr>
              <a:pPr/>
              <a:t>45</a:t>
            </a:fld>
            <a:endParaRPr lang="en-US">
              <a:solidFill>
                <a:prstClr val="black"/>
              </a:solidFill>
            </a:endParaRPr>
          </a:p>
        </p:txBody>
      </p:sp>
      <p:graphicFrame>
        <p:nvGraphicFramePr>
          <p:cNvPr id="8" name="Diagram 1"/>
          <p:cNvGraphicFramePr/>
          <p:nvPr>
            <p:extLst>
              <p:ext uri="{D42A27DB-BD31-4B8C-83A1-F6EECF244321}">
                <p14:modId xmlns:p14="http://schemas.microsoft.com/office/powerpoint/2010/main" val="417411047"/>
              </p:ext>
            </p:extLst>
          </p:nvPr>
        </p:nvGraphicFramePr>
        <p:xfrm>
          <a:off x="266701" y="5816601"/>
          <a:ext cx="11658600" cy="4614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2"/>
          <p:cNvPicPr>
            <a:picLocks noChangeAspect="1"/>
          </p:cNvPicPr>
          <p:nvPr/>
        </p:nvPicPr>
        <p:blipFill>
          <a:blip r:embed="rId8"/>
          <a:stretch>
            <a:fillRect/>
          </a:stretch>
        </p:blipFill>
        <p:spPr>
          <a:xfrm>
            <a:off x="1066228" y="939128"/>
            <a:ext cx="4401693" cy="4749196"/>
          </a:xfrm>
          <a:prstGeom prst="rect">
            <a:avLst/>
          </a:prstGeom>
        </p:spPr>
      </p:pic>
    </p:spTree>
    <p:extLst>
      <p:ext uri="{BB962C8B-B14F-4D97-AF65-F5344CB8AC3E}">
        <p14:creationId xmlns:p14="http://schemas.microsoft.com/office/powerpoint/2010/main" val="18341033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B82133E-DC27-4F6D-9B05-35752D5A3A56}"/>
              </a:ext>
            </a:extLst>
          </p:cNvPr>
          <p:cNvSpPr>
            <a:spLocks noGrp="1"/>
          </p:cNvSpPr>
          <p:nvPr>
            <p:ph type="title"/>
          </p:nvPr>
        </p:nvSpPr>
        <p:spPr>
          <a:xfrm>
            <a:off x="0" y="176169"/>
            <a:ext cx="10515600" cy="771787"/>
          </a:xfrm>
        </p:spPr>
        <p:txBody>
          <a:bodyPr>
            <a:normAutofit/>
          </a:bodyPr>
          <a:lstStyle/>
          <a:p>
            <a:r>
              <a:rPr lang="en-US">
                <a:cs typeface="Calibri Light"/>
              </a:rPr>
              <a:t>Covariance Matrix</a:t>
            </a:r>
            <a:endParaRPr lang="en-US"/>
          </a:p>
        </p:txBody>
      </p:sp>
      <p:graphicFrame>
        <p:nvGraphicFramePr>
          <p:cNvPr id="4" name="Table 3">
            <a:extLst>
              <a:ext uri="{FF2B5EF4-FFF2-40B4-BE49-F238E27FC236}">
                <a16:creationId xmlns="" xmlns:a16="http://schemas.microsoft.com/office/drawing/2014/main" id="{50958514-9A74-42B6-A956-91ADED615DD8}"/>
              </a:ext>
            </a:extLst>
          </p:cNvPr>
          <p:cNvGraphicFramePr>
            <a:graphicFrameLocks noGrp="1"/>
          </p:cNvGraphicFramePr>
          <p:nvPr>
            <p:extLst>
              <p:ext uri="{D42A27DB-BD31-4B8C-83A1-F6EECF244321}">
                <p14:modId xmlns:p14="http://schemas.microsoft.com/office/powerpoint/2010/main" val="421713951"/>
              </p:ext>
            </p:extLst>
          </p:nvPr>
        </p:nvGraphicFramePr>
        <p:xfrm>
          <a:off x="264252" y="745465"/>
          <a:ext cx="11117124" cy="5704272"/>
        </p:xfrm>
        <a:graphic>
          <a:graphicData uri="http://schemas.openxmlformats.org/drawingml/2006/table">
            <a:tbl>
              <a:tblPr/>
              <a:tblGrid>
                <a:gridCol w="308809">
                  <a:extLst>
                    <a:ext uri="{9D8B030D-6E8A-4147-A177-3AD203B41FA5}">
                      <a16:colId xmlns="" xmlns:a16="http://schemas.microsoft.com/office/drawing/2014/main" val="829602058"/>
                    </a:ext>
                  </a:extLst>
                </a:gridCol>
                <a:gridCol w="308809">
                  <a:extLst>
                    <a:ext uri="{9D8B030D-6E8A-4147-A177-3AD203B41FA5}">
                      <a16:colId xmlns="" xmlns:a16="http://schemas.microsoft.com/office/drawing/2014/main" val="4177785884"/>
                    </a:ext>
                  </a:extLst>
                </a:gridCol>
                <a:gridCol w="308809">
                  <a:extLst>
                    <a:ext uri="{9D8B030D-6E8A-4147-A177-3AD203B41FA5}">
                      <a16:colId xmlns="" xmlns:a16="http://schemas.microsoft.com/office/drawing/2014/main" val="3374843990"/>
                    </a:ext>
                  </a:extLst>
                </a:gridCol>
                <a:gridCol w="308809">
                  <a:extLst>
                    <a:ext uri="{9D8B030D-6E8A-4147-A177-3AD203B41FA5}">
                      <a16:colId xmlns="" xmlns:a16="http://schemas.microsoft.com/office/drawing/2014/main" val="1639370062"/>
                    </a:ext>
                  </a:extLst>
                </a:gridCol>
                <a:gridCol w="308809">
                  <a:extLst>
                    <a:ext uri="{9D8B030D-6E8A-4147-A177-3AD203B41FA5}">
                      <a16:colId xmlns="" xmlns:a16="http://schemas.microsoft.com/office/drawing/2014/main" val="804581341"/>
                    </a:ext>
                  </a:extLst>
                </a:gridCol>
                <a:gridCol w="308809">
                  <a:extLst>
                    <a:ext uri="{9D8B030D-6E8A-4147-A177-3AD203B41FA5}">
                      <a16:colId xmlns="" xmlns:a16="http://schemas.microsoft.com/office/drawing/2014/main" val="1925260917"/>
                    </a:ext>
                  </a:extLst>
                </a:gridCol>
                <a:gridCol w="308809">
                  <a:extLst>
                    <a:ext uri="{9D8B030D-6E8A-4147-A177-3AD203B41FA5}">
                      <a16:colId xmlns="" xmlns:a16="http://schemas.microsoft.com/office/drawing/2014/main" val="3564938476"/>
                    </a:ext>
                  </a:extLst>
                </a:gridCol>
                <a:gridCol w="308809">
                  <a:extLst>
                    <a:ext uri="{9D8B030D-6E8A-4147-A177-3AD203B41FA5}">
                      <a16:colId xmlns="" xmlns:a16="http://schemas.microsoft.com/office/drawing/2014/main" val="2697267483"/>
                    </a:ext>
                  </a:extLst>
                </a:gridCol>
                <a:gridCol w="308809">
                  <a:extLst>
                    <a:ext uri="{9D8B030D-6E8A-4147-A177-3AD203B41FA5}">
                      <a16:colId xmlns="" xmlns:a16="http://schemas.microsoft.com/office/drawing/2014/main" val="779901031"/>
                    </a:ext>
                  </a:extLst>
                </a:gridCol>
                <a:gridCol w="308809">
                  <a:extLst>
                    <a:ext uri="{9D8B030D-6E8A-4147-A177-3AD203B41FA5}">
                      <a16:colId xmlns="" xmlns:a16="http://schemas.microsoft.com/office/drawing/2014/main" val="87795118"/>
                    </a:ext>
                  </a:extLst>
                </a:gridCol>
                <a:gridCol w="308809">
                  <a:extLst>
                    <a:ext uri="{9D8B030D-6E8A-4147-A177-3AD203B41FA5}">
                      <a16:colId xmlns="" xmlns:a16="http://schemas.microsoft.com/office/drawing/2014/main" val="3589228158"/>
                    </a:ext>
                  </a:extLst>
                </a:gridCol>
                <a:gridCol w="308809">
                  <a:extLst>
                    <a:ext uri="{9D8B030D-6E8A-4147-A177-3AD203B41FA5}">
                      <a16:colId xmlns="" xmlns:a16="http://schemas.microsoft.com/office/drawing/2014/main" val="3488530871"/>
                    </a:ext>
                  </a:extLst>
                </a:gridCol>
                <a:gridCol w="308809">
                  <a:extLst>
                    <a:ext uri="{9D8B030D-6E8A-4147-A177-3AD203B41FA5}">
                      <a16:colId xmlns="" xmlns:a16="http://schemas.microsoft.com/office/drawing/2014/main" val="4246277783"/>
                    </a:ext>
                  </a:extLst>
                </a:gridCol>
                <a:gridCol w="308809">
                  <a:extLst>
                    <a:ext uri="{9D8B030D-6E8A-4147-A177-3AD203B41FA5}">
                      <a16:colId xmlns="" xmlns:a16="http://schemas.microsoft.com/office/drawing/2014/main" val="716125272"/>
                    </a:ext>
                  </a:extLst>
                </a:gridCol>
                <a:gridCol w="308809">
                  <a:extLst>
                    <a:ext uri="{9D8B030D-6E8A-4147-A177-3AD203B41FA5}">
                      <a16:colId xmlns="" xmlns:a16="http://schemas.microsoft.com/office/drawing/2014/main" val="2414732537"/>
                    </a:ext>
                  </a:extLst>
                </a:gridCol>
                <a:gridCol w="308809">
                  <a:extLst>
                    <a:ext uri="{9D8B030D-6E8A-4147-A177-3AD203B41FA5}">
                      <a16:colId xmlns="" xmlns:a16="http://schemas.microsoft.com/office/drawing/2014/main" val="210789237"/>
                    </a:ext>
                  </a:extLst>
                </a:gridCol>
                <a:gridCol w="308809">
                  <a:extLst>
                    <a:ext uri="{9D8B030D-6E8A-4147-A177-3AD203B41FA5}">
                      <a16:colId xmlns="" xmlns:a16="http://schemas.microsoft.com/office/drawing/2014/main" val="956359832"/>
                    </a:ext>
                  </a:extLst>
                </a:gridCol>
                <a:gridCol w="308809">
                  <a:extLst>
                    <a:ext uri="{9D8B030D-6E8A-4147-A177-3AD203B41FA5}">
                      <a16:colId xmlns="" xmlns:a16="http://schemas.microsoft.com/office/drawing/2014/main" val="1473424808"/>
                    </a:ext>
                  </a:extLst>
                </a:gridCol>
                <a:gridCol w="308809">
                  <a:extLst>
                    <a:ext uri="{9D8B030D-6E8A-4147-A177-3AD203B41FA5}">
                      <a16:colId xmlns="" xmlns:a16="http://schemas.microsoft.com/office/drawing/2014/main" val="2691437130"/>
                    </a:ext>
                  </a:extLst>
                </a:gridCol>
                <a:gridCol w="308809">
                  <a:extLst>
                    <a:ext uri="{9D8B030D-6E8A-4147-A177-3AD203B41FA5}">
                      <a16:colId xmlns="" xmlns:a16="http://schemas.microsoft.com/office/drawing/2014/main" val="1174395211"/>
                    </a:ext>
                  </a:extLst>
                </a:gridCol>
                <a:gridCol w="308809">
                  <a:extLst>
                    <a:ext uri="{9D8B030D-6E8A-4147-A177-3AD203B41FA5}">
                      <a16:colId xmlns="" xmlns:a16="http://schemas.microsoft.com/office/drawing/2014/main" val="1605695753"/>
                    </a:ext>
                  </a:extLst>
                </a:gridCol>
                <a:gridCol w="308809">
                  <a:extLst>
                    <a:ext uri="{9D8B030D-6E8A-4147-A177-3AD203B41FA5}">
                      <a16:colId xmlns="" xmlns:a16="http://schemas.microsoft.com/office/drawing/2014/main" val="3587157197"/>
                    </a:ext>
                  </a:extLst>
                </a:gridCol>
                <a:gridCol w="308809">
                  <a:extLst>
                    <a:ext uri="{9D8B030D-6E8A-4147-A177-3AD203B41FA5}">
                      <a16:colId xmlns="" xmlns:a16="http://schemas.microsoft.com/office/drawing/2014/main" val="3750195353"/>
                    </a:ext>
                  </a:extLst>
                </a:gridCol>
                <a:gridCol w="308809">
                  <a:extLst>
                    <a:ext uri="{9D8B030D-6E8A-4147-A177-3AD203B41FA5}">
                      <a16:colId xmlns="" xmlns:a16="http://schemas.microsoft.com/office/drawing/2014/main" val="2250010547"/>
                    </a:ext>
                  </a:extLst>
                </a:gridCol>
                <a:gridCol w="308809">
                  <a:extLst>
                    <a:ext uri="{9D8B030D-6E8A-4147-A177-3AD203B41FA5}">
                      <a16:colId xmlns="" xmlns:a16="http://schemas.microsoft.com/office/drawing/2014/main" val="1039430588"/>
                    </a:ext>
                  </a:extLst>
                </a:gridCol>
                <a:gridCol w="308809">
                  <a:extLst>
                    <a:ext uri="{9D8B030D-6E8A-4147-A177-3AD203B41FA5}">
                      <a16:colId xmlns="" xmlns:a16="http://schemas.microsoft.com/office/drawing/2014/main" val="2554587080"/>
                    </a:ext>
                  </a:extLst>
                </a:gridCol>
                <a:gridCol w="308809">
                  <a:extLst>
                    <a:ext uri="{9D8B030D-6E8A-4147-A177-3AD203B41FA5}">
                      <a16:colId xmlns="" xmlns:a16="http://schemas.microsoft.com/office/drawing/2014/main" val="3660424459"/>
                    </a:ext>
                  </a:extLst>
                </a:gridCol>
                <a:gridCol w="308809">
                  <a:extLst>
                    <a:ext uri="{9D8B030D-6E8A-4147-A177-3AD203B41FA5}">
                      <a16:colId xmlns="" xmlns:a16="http://schemas.microsoft.com/office/drawing/2014/main" val="3934593636"/>
                    </a:ext>
                  </a:extLst>
                </a:gridCol>
                <a:gridCol w="308809">
                  <a:extLst>
                    <a:ext uri="{9D8B030D-6E8A-4147-A177-3AD203B41FA5}">
                      <a16:colId xmlns="" xmlns:a16="http://schemas.microsoft.com/office/drawing/2014/main" val="3222720182"/>
                    </a:ext>
                  </a:extLst>
                </a:gridCol>
                <a:gridCol w="308809">
                  <a:extLst>
                    <a:ext uri="{9D8B030D-6E8A-4147-A177-3AD203B41FA5}">
                      <a16:colId xmlns="" xmlns:a16="http://schemas.microsoft.com/office/drawing/2014/main" val="3635024152"/>
                    </a:ext>
                  </a:extLst>
                </a:gridCol>
                <a:gridCol w="308809">
                  <a:extLst>
                    <a:ext uri="{9D8B030D-6E8A-4147-A177-3AD203B41FA5}">
                      <a16:colId xmlns="" xmlns:a16="http://schemas.microsoft.com/office/drawing/2014/main" val="3793698321"/>
                    </a:ext>
                  </a:extLst>
                </a:gridCol>
                <a:gridCol w="308809">
                  <a:extLst>
                    <a:ext uri="{9D8B030D-6E8A-4147-A177-3AD203B41FA5}">
                      <a16:colId xmlns="" xmlns:a16="http://schemas.microsoft.com/office/drawing/2014/main" val="404613722"/>
                    </a:ext>
                  </a:extLst>
                </a:gridCol>
                <a:gridCol w="308809">
                  <a:extLst>
                    <a:ext uri="{9D8B030D-6E8A-4147-A177-3AD203B41FA5}">
                      <a16:colId xmlns="" xmlns:a16="http://schemas.microsoft.com/office/drawing/2014/main" val="4174156957"/>
                    </a:ext>
                  </a:extLst>
                </a:gridCol>
                <a:gridCol w="308809">
                  <a:extLst>
                    <a:ext uri="{9D8B030D-6E8A-4147-A177-3AD203B41FA5}">
                      <a16:colId xmlns="" xmlns:a16="http://schemas.microsoft.com/office/drawing/2014/main" val="1724076922"/>
                    </a:ext>
                  </a:extLst>
                </a:gridCol>
                <a:gridCol w="308809">
                  <a:extLst>
                    <a:ext uri="{9D8B030D-6E8A-4147-A177-3AD203B41FA5}">
                      <a16:colId xmlns="" xmlns:a16="http://schemas.microsoft.com/office/drawing/2014/main" val="1681566751"/>
                    </a:ext>
                  </a:extLst>
                </a:gridCol>
                <a:gridCol w="308809">
                  <a:extLst>
                    <a:ext uri="{9D8B030D-6E8A-4147-A177-3AD203B41FA5}">
                      <a16:colId xmlns="" xmlns:a16="http://schemas.microsoft.com/office/drawing/2014/main" val="4096747595"/>
                    </a:ext>
                  </a:extLst>
                </a:gridCol>
              </a:tblGrid>
              <a:tr h="147561">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NKE</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DIS</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MTN</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EL</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F</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WMT</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PEP</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KR</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TGT</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COF</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MS</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MET</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ALL</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RDS.A</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HUBB</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DAL</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XLK</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AVGO</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ZIXI</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AMAT</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CERN</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INTC</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MSFT</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TTWO</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ADBE</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XLB</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XLE</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BHGE</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XLC</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CMCSA</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T</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XLU</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WELL</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STOR</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XLRE</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971449067"/>
                  </a:ext>
                </a:extLst>
              </a:tr>
              <a:tr h="147561">
                <a:tc>
                  <a:txBody>
                    <a:bodyPr/>
                    <a:lstStyle/>
                    <a:p>
                      <a:pPr algn="ctr" fontAlgn="ctr"/>
                      <a:r>
                        <a:rPr lang="en-US" sz="1000" b="0" i="0" u="none" strike="noStrike">
                          <a:solidFill>
                            <a:srgbClr val="000000"/>
                          </a:solidFill>
                          <a:effectLst/>
                          <a:latin typeface="Agency FB" panose="020B0503020202020204" pitchFamily="34" charset="0"/>
                        </a:rPr>
                        <a:t>NKE</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23.58</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181741292"/>
                  </a:ext>
                </a:extLst>
              </a:tr>
              <a:tr h="147561">
                <a:tc>
                  <a:txBody>
                    <a:bodyPr/>
                    <a:lstStyle/>
                    <a:p>
                      <a:pPr algn="ctr" fontAlgn="ctr"/>
                      <a:r>
                        <a:rPr lang="en-US" sz="1000" b="0" i="0" u="none" strike="noStrike">
                          <a:solidFill>
                            <a:srgbClr val="000000"/>
                          </a:solidFill>
                          <a:effectLst/>
                          <a:latin typeface="Agency FB" panose="020B0503020202020204" pitchFamily="34" charset="0"/>
                        </a:rPr>
                        <a:t>DIS</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19.83</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94.09</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52708403"/>
                  </a:ext>
                </a:extLst>
              </a:tr>
              <a:tr h="155388">
                <a:tc>
                  <a:txBody>
                    <a:bodyPr/>
                    <a:lstStyle/>
                    <a:p>
                      <a:pPr algn="ctr" fontAlgn="ctr"/>
                      <a:r>
                        <a:rPr lang="en-US" sz="1000" b="0" i="0" u="none" strike="noStrike">
                          <a:solidFill>
                            <a:srgbClr val="000000"/>
                          </a:solidFill>
                          <a:effectLst/>
                          <a:latin typeface="Agency FB" panose="020B0503020202020204" pitchFamily="34" charset="0"/>
                        </a:rPr>
                        <a:t>MTN</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-30.29</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-61.72</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1156.92</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276741646"/>
                  </a:ext>
                </a:extLst>
              </a:tr>
              <a:tr h="155388">
                <a:tc>
                  <a:txBody>
                    <a:bodyPr/>
                    <a:lstStyle/>
                    <a:p>
                      <a:pPr algn="ctr" fontAlgn="ctr"/>
                      <a:r>
                        <a:rPr lang="en-US" sz="1000" b="0" i="0" u="none" strike="noStrike">
                          <a:solidFill>
                            <a:srgbClr val="000000"/>
                          </a:solidFill>
                          <a:effectLst/>
                          <a:latin typeface="Agency FB" panose="020B0503020202020204" pitchFamily="34" charset="0"/>
                        </a:rPr>
                        <a:t>EL</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12.99</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33.76</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-140.37</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37.69</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836225320"/>
                  </a:ext>
                </a:extLst>
              </a:tr>
              <a:tr h="147561">
                <a:tc>
                  <a:txBody>
                    <a:bodyPr/>
                    <a:lstStyle/>
                    <a:p>
                      <a:pPr algn="ctr" fontAlgn="ctr"/>
                      <a:r>
                        <a:rPr lang="en-US" sz="1000" b="0" i="0" u="none" strike="noStrike">
                          <a:solidFill>
                            <a:srgbClr val="000000"/>
                          </a:solidFill>
                          <a:effectLst/>
                          <a:latin typeface="Agency FB" panose="020B0503020202020204" pitchFamily="34" charset="0"/>
                        </a:rPr>
                        <a:t>F</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28.48</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78.04</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-47.89</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34.86</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82.25</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817076518"/>
                  </a:ext>
                </a:extLst>
              </a:tr>
              <a:tr h="147561">
                <a:tc>
                  <a:txBody>
                    <a:bodyPr/>
                    <a:lstStyle/>
                    <a:p>
                      <a:pPr algn="ctr" fontAlgn="ctr"/>
                      <a:r>
                        <a:rPr lang="en-US" sz="1000" b="0" i="0" u="none" strike="noStrike">
                          <a:solidFill>
                            <a:srgbClr val="000000"/>
                          </a:solidFill>
                          <a:effectLst/>
                          <a:latin typeface="Agency FB" panose="020B0503020202020204" pitchFamily="34" charset="0"/>
                        </a:rPr>
                        <a:t>WMT</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12.03</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36.85</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-59.65</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22.10</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34.46</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26.11</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866568014"/>
                  </a:ext>
                </a:extLst>
              </a:tr>
              <a:tr h="147561">
                <a:tc>
                  <a:txBody>
                    <a:bodyPr/>
                    <a:lstStyle/>
                    <a:p>
                      <a:pPr algn="ctr" fontAlgn="ctr"/>
                      <a:r>
                        <a:rPr lang="en-US" sz="1000" b="0" i="0" u="none" strike="noStrike">
                          <a:solidFill>
                            <a:srgbClr val="000000"/>
                          </a:solidFill>
                          <a:effectLst/>
                          <a:latin typeface="Agency FB" panose="020B0503020202020204" pitchFamily="34" charset="0"/>
                        </a:rPr>
                        <a:t>PEP</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16.49</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60.43</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-45.34</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32.39</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58.32</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26.06</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52.28</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309258046"/>
                  </a:ext>
                </a:extLst>
              </a:tr>
              <a:tr h="147561">
                <a:tc>
                  <a:txBody>
                    <a:bodyPr/>
                    <a:lstStyle/>
                    <a:p>
                      <a:pPr algn="ctr" fontAlgn="ctr"/>
                      <a:r>
                        <a:rPr lang="en-US" sz="1000" b="0" i="0" u="none" strike="noStrike">
                          <a:solidFill>
                            <a:srgbClr val="000000"/>
                          </a:solidFill>
                          <a:effectLst/>
                          <a:latin typeface="Agency FB" panose="020B0503020202020204" pitchFamily="34" charset="0"/>
                        </a:rPr>
                        <a:t>KR</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-4.51</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-14.42</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46.40</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-10.40</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-15.55</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-5.87</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-12.14</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6.10</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560440884"/>
                  </a:ext>
                </a:extLst>
              </a:tr>
              <a:tr h="147561">
                <a:tc>
                  <a:txBody>
                    <a:bodyPr/>
                    <a:lstStyle/>
                    <a:p>
                      <a:pPr algn="ctr" fontAlgn="ctr"/>
                      <a:r>
                        <a:rPr lang="en-US" sz="1000" b="0" i="0" u="none" strike="noStrike">
                          <a:solidFill>
                            <a:srgbClr val="000000"/>
                          </a:solidFill>
                          <a:effectLst/>
                          <a:latin typeface="Agency FB" panose="020B0503020202020204" pitchFamily="34" charset="0"/>
                        </a:rPr>
                        <a:t>TGT</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12.85</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19.50</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132.01</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-8.85</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26.09</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12.19</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10.33</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0.61</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51.33</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936345657"/>
                  </a:ext>
                </a:extLst>
              </a:tr>
              <a:tr h="147561">
                <a:tc>
                  <a:txBody>
                    <a:bodyPr/>
                    <a:lstStyle/>
                    <a:p>
                      <a:pPr algn="ctr" fontAlgn="ctr"/>
                      <a:r>
                        <a:rPr lang="en-US" sz="1000" b="0" i="0" u="none" strike="noStrike">
                          <a:solidFill>
                            <a:srgbClr val="000000"/>
                          </a:solidFill>
                          <a:effectLst/>
                          <a:latin typeface="Agency FB" panose="020B0503020202020204" pitchFamily="34" charset="0"/>
                        </a:rPr>
                        <a:t>COF</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7.10</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13.89</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194.49</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-19.46</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15.83</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-1.23</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5.13</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4.79</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37.88</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49.49</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646326462"/>
                  </a:ext>
                </a:extLst>
              </a:tr>
              <a:tr h="147561">
                <a:tc>
                  <a:txBody>
                    <a:bodyPr/>
                    <a:lstStyle/>
                    <a:p>
                      <a:pPr algn="ctr" fontAlgn="ctr"/>
                      <a:r>
                        <a:rPr lang="en-US" sz="1000" b="0" i="0" u="none" strike="noStrike">
                          <a:solidFill>
                            <a:srgbClr val="000000"/>
                          </a:solidFill>
                          <a:effectLst/>
                          <a:latin typeface="Agency FB" panose="020B0503020202020204" pitchFamily="34" charset="0"/>
                        </a:rPr>
                        <a:t>MS</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28.48</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78.04</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-47.89</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34.86</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82.25</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34.46</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58.32</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-15.55</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26.09</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15.83</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82.25</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159581759"/>
                  </a:ext>
                </a:extLst>
              </a:tr>
              <a:tr h="147561">
                <a:tc>
                  <a:txBody>
                    <a:bodyPr/>
                    <a:lstStyle/>
                    <a:p>
                      <a:pPr algn="ctr" fontAlgn="ctr"/>
                      <a:r>
                        <a:rPr lang="en-US" sz="1000" b="0" i="0" u="none" strike="noStrike">
                          <a:solidFill>
                            <a:srgbClr val="000000"/>
                          </a:solidFill>
                          <a:effectLst/>
                          <a:latin typeface="Agency FB" panose="020B0503020202020204" pitchFamily="34" charset="0"/>
                        </a:rPr>
                        <a:t>MET</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7.23</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13.52</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15.03</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3.31</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13.86</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5.61</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8.27</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-1.17</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9.77</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10.20</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13.86</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5.46</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973675666"/>
                  </a:ext>
                </a:extLst>
              </a:tr>
              <a:tr h="147561">
                <a:tc>
                  <a:txBody>
                    <a:bodyPr/>
                    <a:lstStyle/>
                    <a:p>
                      <a:pPr algn="ctr" fontAlgn="ctr"/>
                      <a:r>
                        <a:rPr lang="en-US" sz="1000" b="0" i="0" u="none" strike="noStrike">
                          <a:solidFill>
                            <a:srgbClr val="000000"/>
                          </a:solidFill>
                          <a:effectLst/>
                          <a:latin typeface="Agency FB" panose="020B0503020202020204" pitchFamily="34" charset="0"/>
                        </a:rPr>
                        <a:t>ALL</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18.42</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26.10</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85.50</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0.51</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32.34</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11.47</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17.67</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-2.01</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35.31</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31.32</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32.34</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10.61</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34.76</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883025447"/>
                  </a:ext>
                </a:extLst>
              </a:tr>
              <a:tr h="147561">
                <a:tc>
                  <a:txBody>
                    <a:bodyPr/>
                    <a:lstStyle/>
                    <a:p>
                      <a:pPr algn="ctr" fontAlgn="ctr"/>
                      <a:r>
                        <a:rPr lang="en-US" sz="1000" b="0" i="0" u="none" strike="noStrike">
                          <a:solidFill>
                            <a:srgbClr val="000000"/>
                          </a:solidFill>
                          <a:effectLst/>
                          <a:latin typeface="Agency FB" panose="020B0503020202020204" pitchFamily="34" charset="0"/>
                        </a:rPr>
                        <a:t>RDS.A</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5.47</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3.90</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55.91</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-6.92</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6.93</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-1.55</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1.40</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0.16</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14.36</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16.25</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6.93</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4.02</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12.78</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9.05</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991711132"/>
                  </a:ext>
                </a:extLst>
              </a:tr>
              <a:tr h="147561">
                <a:tc>
                  <a:txBody>
                    <a:bodyPr/>
                    <a:lstStyle/>
                    <a:p>
                      <a:pPr algn="ctr" fontAlgn="ctr"/>
                      <a:r>
                        <a:rPr lang="en-US" sz="1000" b="0" i="0" u="none" strike="noStrike">
                          <a:solidFill>
                            <a:srgbClr val="000000"/>
                          </a:solidFill>
                          <a:effectLst/>
                          <a:latin typeface="Agency FB" panose="020B0503020202020204" pitchFamily="34" charset="0"/>
                        </a:rPr>
                        <a:t>HUBB</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35.27</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35.97</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115.30</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-0.09</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52.38</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13.22</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23.30</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-3.66</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49.69</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46.92</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52.38</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17.39</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51.02</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20.94</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97.21</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130028987"/>
                  </a:ext>
                </a:extLst>
              </a:tr>
              <a:tr h="147561">
                <a:tc>
                  <a:txBody>
                    <a:bodyPr/>
                    <a:lstStyle/>
                    <a:p>
                      <a:pPr algn="ctr" fontAlgn="ctr"/>
                      <a:r>
                        <a:rPr lang="en-US" sz="1000" b="0" i="0" u="none" strike="noStrike">
                          <a:solidFill>
                            <a:srgbClr val="000000"/>
                          </a:solidFill>
                          <a:effectLst/>
                          <a:latin typeface="Agency FB" panose="020B0503020202020204" pitchFamily="34" charset="0"/>
                        </a:rPr>
                        <a:t>DAL</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3.14</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13.19</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67.51</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-1.80</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13.06</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5.03</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9.77</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1.03</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13.11</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14.79</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13.06</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2.95</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10.51</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3.08</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17.23</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11.52</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886820375"/>
                  </a:ext>
                </a:extLst>
              </a:tr>
              <a:tr h="147561">
                <a:tc>
                  <a:txBody>
                    <a:bodyPr/>
                    <a:lstStyle/>
                    <a:p>
                      <a:pPr algn="ctr" fontAlgn="ctr"/>
                      <a:r>
                        <a:rPr lang="en-US" sz="1000" b="0" i="0" u="none" strike="noStrike">
                          <a:solidFill>
                            <a:srgbClr val="000000"/>
                          </a:solidFill>
                          <a:effectLst/>
                          <a:latin typeface="Agency FB" panose="020B0503020202020204" pitchFamily="34" charset="0"/>
                        </a:rPr>
                        <a:t>XLK</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17.22</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27.77</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46.59</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4.73</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33.97</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10.54</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20.73</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-4.03</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24.48</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22.10</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33.97</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8.02</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25.19</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9.90</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41.15</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9.42</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22.80</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12368829"/>
                  </a:ext>
                </a:extLst>
              </a:tr>
              <a:tr h="155388">
                <a:tc>
                  <a:txBody>
                    <a:bodyPr/>
                    <a:lstStyle/>
                    <a:p>
                      <a:pPr algn="ctr" fontAlgn="ctr"/>
                      <a:r>
                        <a:rPr lang="en-US" sz="1000" b="0" i="0" u="none" strike="noStrike">
                          <a:solidFill>
                            <a:srgbClr val="000000"/>
                          </a:solidFill>
                          <a:effectLst/>
                          <a:latin typeface="Agency FB" panose="020B0503020202020204" pitchFamily="34" charset="0"/>
                        </a:rPr>
                        <a:t>AVGO</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100.37</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158.48</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-735.4</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141.09</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182.61</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89.59</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134.55</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-53.51</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-34.71</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-85.21</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182.61</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15.35</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17.77</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-12.28</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78.82</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-1.26</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55.45</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1009.51</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83035872"/>
                  </a:ext>
                </a:extLst>
              </a:tr>
              <a:tr h="147561">
                <a:tc>
                  <a:txBody>
                    <a:bodyPr/>
                    <a:lstStyle/>
                    <a:p>
                      <a:pPr algn="ctr" fontAlgn="ctr"/>
                      <a:r>
                        <a:rPr lang="en-US" sz="1000" b="0" i="0" u="none" strike="noStrike">
                          <a:solidFill>
                            <a:srgbClr val="000000"/>
                          </a:solidFill>
                          <a:effectLst/>
                          <a:latin typeface="Agency FB" panose="020B0503020202020204" pitchFamily="34" charset="0"/>
                        </a:rPr>
                        <a:t>ZIXI</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3.34</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10.45</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-24.63</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7.45</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9.41</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5.32</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8.28</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-2.18</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-0.78</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-1.96</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9.41</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1.44</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1.83</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-0.61</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2.36</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0.36</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2.40</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30.84</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2.06</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225200689"/>
                  </a:ext>
                </a:extLst>
              </a:tr>
              <a:tr h="147561">
                <a:tc>
                  <a:txBody>
                    <a:bodyPr/>
                    <a:lstStyle/>
                    <a:p>
                      <a:pPr algn="ctr" fontAlgn="ctr"/>
                      <a:r>
                        <a:rPr lang="en-US" sz="1000" b="0" i="0" u="none" strike="noStrike">
                          <a:solidFill>
                            <a:srgbClr val="000000"/>
                          </a:solidFill>
                          <a:effectLst/>
                          <a:latin typeface="Agency FB" panose="020B0503020202020204" pitchFamily="34" charset="0"/>
                        </a:rPr>
                        <a:t>AMAT</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12.20</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13.06</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55.86</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-0.25</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16.65</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-0.77</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12.64</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-1.34</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12.98</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19.28</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16.65</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6.08</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17.66</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9.08</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27.12</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4.80</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15.76</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15.77</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1.03</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21.30</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991485814"/>
                  </a:ext>
                </a:extLst>
              </a:tr>
              <a:tr h="147561">
                <a:tc>
                  <a:txBody>
                    <a:bodyPr/>
                    <a:lstStyle/>
                    <a:p>
                      <a:pPr algn="ctr" fontAlgn="ctr"/>
                      <a:r>
                        <a:rPr lang="en-US" sz="1000" b="0" i="0" u="none" strike="noStrike">
                          <a:solidFill>
                            <a:srgbClr val="000000"/>
                          </a:solidFill>
                          <a:effectLst/>
                          <a:latin typeface="Agency FB" panose="020B0503020202020204" pitchFamily="34" charset="0"/>
                        </a:rPr>
                        <a:t>CERN</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11.68</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40.81</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66.19</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5.61</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38.79</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12.75</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25.94</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-4.36</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27.20</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28.16</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38.79</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10.35</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27.57</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9.53</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39.96</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10.71</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21.82</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17.66</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3.32</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14.81</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32.70</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146596551"/>
                  </a:ext>
                </a:extLst>
              </a:tr>
              <a:tr h="147561">
                <a:tc>
                  <a:txBody>
                    <a:bodyPr/>
                    <a:lstStyle/>
                    <a:p>
                      <a:pPr algn="ctr" fontAlgn="ctr"/>
                      <a:r>
                        <a:rPr lang="en-US" sz="1000" b="0" i="0" u="none" strike="noStrike">
                          <a:solidFill>
                            <a:srgbClr val="000000"/>
                          </a:solidFill>
                          <a:effectLst/>
                          <a:latin typeface="Agency FB" panose="020B0503020202020204" pitchFamily="34" charset="0"/>
                        </a:rPr>
                        <a:t>INTC</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9.02</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-0.25</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-24.03</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3.35</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5.09</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1.10</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4.07</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-1.70</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-0.64</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-2.89</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5.09</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-0.15</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2.15</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1.93</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6.69</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0.01</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5.66</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58.08</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0.47</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6.81</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-3.98</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12.38</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770626938"/>
                  </a:ext>
                </a:extLst>
              </a:tr>
              <a:tr h="147561">
                <a:tc>
                  <a:txBody>
                    <a:bodyPr/>
                    <a:lstStyle/>
                    <a:p>
                      <a:pPr algn="ctr" fontAlgn="ctr"/>
                      <a:r>
                        <a:rPr lang="en-US" sz="1000" b="0" i="0" u="none" strike="noStrike">
                          <a:solidFill>
                            <a:srgbClr val="000000"/>
                          </a:solidFill>
                          <a:effectLst/>
                          <a:latin typeface="Agency FB" panose="020B0503020202020204" pitchFamily="34" charset="0"/>
                        </a:rPr>
                        <a:t>MSFT</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28.48</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78.04</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-47.89</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34.86</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82.25</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34.46</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58.32</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-15.55</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26.09</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15.83</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82.25</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13.86</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32.34</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6.93</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52.38</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13.06</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33.97</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182.61</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9.41</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16.65</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38.79</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5.09</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82.25</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558524813"/>
                  </a:ext>
                </a:extLst>
              </a:tr>
              <a:tr h="155388">
                <a:tc>
                  <a:txBody>
                    <a:bodyPr/>
                    <a:lstStyle/>
                    <a:p>
                      <a:pPr algn="ctr" fontAlgn="ctr"/>
                      <a:r>
                        <a:rPr lang="en-US" sz="1000" b="0" i="0" u="none" strike="noStrike">
                          <a:solidFill>
                            <a:srgbClr val="000000"/>
                          </a:solidFill>
                          <a:effectLst/>
                          <a:latin typeface="Agency FB" panose="020B0503020202020204" pitchFamily="34" charset="0"/>
                        </a:rPr>
                        <a:t>TTWO</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-18.08</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-26.03</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394.94</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-61.71</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-24.53</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-23.38</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-37.20</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17.90</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60.50</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76.24</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-24.53</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7.52</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30.46</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23.39</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41.23</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16.97</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11.76</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-332.0</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-11.50</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9.00</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29.38</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-24.58</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-24.53</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209.35</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275146097"/>
                  </a:ext>
                </a:extLst>
              </a:tr>
              <a:tr h="155388">
                <a:tc>
                  <a:txBody>
                    <a:bodyPr/>
                    <a:lstStyle/>
                    <a:p>
                      <a:pPr algn="ctr" fontAlgn="ctr"/>
                      <a:r>
                        <a:rPr lang="en-US" sz="1000" b="0" i="0" u="none" strike="noStrike">
                          <a:solidFill>
                            <a:srgbClr val="000000"/>
                          </a:solidFill>
                          <a:effectLst/>
                          <a:latin typeface="Agency FB" panose="020B0503020202020204" pitchFamily="34" charset="0"/>
                        </a:rPr>
                        <a:t>ADBE</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66.87</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114.84</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18.95</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44.60</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136.10</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49.29</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86.39</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-20.84</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66.34</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55.14</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136.10</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29.65</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79.24</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27.49</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133.95</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24.93</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74.85</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278.80</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14.18</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47.50</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75.00</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16.02</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136.10</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-0.66</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296.83</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382577226"/>
                  </a:ext>
                </a:extLst>
              </a:tr>
              <a:tr h="147561">
                <a:tc>
                  <a:txBody>
                    <a:bodyPr/>
                    <a:lstStyle/>
                    <a:p>
                      <a:pPr algn="ctr" fontAlgn="ctr"/>
                      <a:r>
                        <a:rPr lang="en-US" sz="1000" b="0" i="0" u="none" strike="noStrike">
                          <a:solidFill>
                            <a:srgbClr val="000000"/>
                          </a:solidFill>
                          <a:effectLst/>
                          <a:latin typeface="Agency FB" panose="020B0503020202020204" pitchFamily="34" charset="0"/>
                        </a:rPr>
                        <a:t>XLB</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7.70</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5.07</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61.46</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-3.98</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9.36</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0.49</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4.53</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0.81</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14.91</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16.58</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9.36</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4.50</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13.73</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6.89</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23.11</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5.33</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10.83</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-5.14</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-0.31</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10.52</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9.82</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3.03</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9.36</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18.69</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30.03</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8.23</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033982062"/>
                  </a:ext>
                </a:extLst>
              </a:tr>
              <a:tr h="147561">
                <a:tc>
                  <a:txBody>
                    <a:bodyPr/>
                    <a:lstStyle/>
                    <a:p>
                      <a:pPr algn="ctr" fontAlgn="ctr"/>
                      <a:r>
                        <a:rPr lang="en-US" sz="1000" b="0" i="0" u="none" strike="noStrike">
                          <a:solidFill>
                            <a:srgbClr val="000000"/>
                          </a:solidFill>
                          <a:effectLst/>
                          <a:latin typeface="Agency FB" panose="020B0503020202020204" pitchFamily="34" charset="0"/>
                        </a:rPr>
                        <a:t>XLE</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4.09</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-13.56</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146.95</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-24.47</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-6.71</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-10.66</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-12.93</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6.52</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24.95</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31.64</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-6.71</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4.05</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18.76</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13.88</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31.78</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6.80</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12.19</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-78.64</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-4.30</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13.02</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9.38</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2.33</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-6.71</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56.51</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19.78</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12.25</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31.48</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596801505"/>
                  </a:ext>
                </a:extLst>
              </a:tr>
              <a:tr h="147561">
                <a:tc>
                  <a:txBody>
                    <a:bodyPr/>
                    <a:lstStyle/>
                    <a:p>
                      <a:pPr algn="ctr" fontAlgn="ctr"/>
                      <a:r>
                        <a:rPr lang="en-US" sz="1000" b="0" i="0" u="none" strike="noStrike">
                          <a:solidFill>
                            <a:srgbClr val="000000"/>
                          </a:solidFill>
                          <a:effectLst/>
                          <a:latin typeface="Agency FB" panose="020B0503020202020204" pitchFamily="34" charset="0"/>
                        </a:rPr>
                        <a:t>BHGE</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4.07</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-13.38</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102.44</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-18.22</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-6.22</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-9.16</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-11.29</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4.27</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19.10</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22.05</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-6.22</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2.67</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14.72</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10.19</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23.91</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3.05</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8.91</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-59.90</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-3.42</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10.58</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6.53</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1.92</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-6.22</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41.41</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14.16</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9.12</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22.87</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18.53</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411617521"/>
                  </a:ext>
                </a:extLst>
              </a:tr>
              <a:tr h="147561">
                <a:tc>
                  <a:txBody>
                    <a:bodyPr/>
                    <a:lstStyle/>
                    <a:p>
                      <a:pPr algn="ctr" fontAlgn="ctr"/>
                      <a:r>
                        <a:rPr lang="en-US" sz="1000" b="0" i="0" u="none" strike="noStrike">
                          <a:solidFill>
                            <a:srgbClr val="000000"/>
                          </a:solidFill>
                          <a:effectLst/>
                          <a:latin typeface="Agency FB" panose="020B0503020202020204" pitchFamily="34" charset="0"/>
                        </a:rPr>
                        <a:t>XLC</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7.33</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10.02</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37.73</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-1.40</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12.33</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1.59</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6.98</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-0.95</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11.60</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13.71</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12.33</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3.94</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12.07</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6.38</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19.32</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3.77</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10.75</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8.62</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0.53</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9.79</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10.34</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2.91</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12.33</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12.52</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33.80</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6.10</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9.16</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6.78</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6.37</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540877314"/>
                  </a:ext>
                </a:extLst>
              </a:tr>
              <a:tr h="147561">
                <a:tc>
                  <a:txBody>
                    <a:bodyPr/>
                    <a:lstStyle/>
                    <a:p>
                      <a:pPr algn="ctr" fontAlgn="ctr"/>
                      <a:r>
                        <a:rPr lang="en-US" sz="1000" b="0" i="0" u="none" strike="noStrike">
                          <a:solidFill>
                            <a:srgbClr val="000000"/>
                          </a:solidFill>
                          <a:effectLst/>
                          <a:latin typeface="Agency FB" panose="020B0503020202020204" pitchFamily="34" charset="0"/>
                        </a:rPr>
                        <a:t>CMCSA</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8.19</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23.23</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-34.21</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13.84</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23.03</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11.89</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18.80</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-4.84</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2.93</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-0.50</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23.03</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3.13</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6.20</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-0.34</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9.81</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3.63</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7.86</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67.86</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3.46</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2.92</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8.18</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2.58</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23.03</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-20.18</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34.44</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0.91</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-6.06</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-5.39</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2.17</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8.30</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847843295"/>
                  </a:ext>
                </a:extLst>
              </a:tr>
              <a:tr h="147561">
                <a:tc>
                  <a:txBody>
                    <a:bodyPr/>
                    <a:lstStyle/>
                    <a:p>
                      <a:pPr algn="ctr" fontAlgn="ctr"/>
                      <a:r>
                        <a:rPr lang="en-US" sz="1000" b="0" i="0" u="none" strike="noStrike">
                          <a:solidFill>
                            <a:srgbClr val="000000"/>
                          </a:solidFill>
                          <a:effectLst/>
                          <a:latin typeface="Agency FB" panose="020B0503020202020204" pitchFamily="34" charset="0"/>
                        </a:rPr>
                        <a:t>T</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6.56</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15.86</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-49.11</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14.03</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16.58</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9.25</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14.20</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-4.40</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-0.65</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-5.08</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16.58</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1.79</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2.99</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-1.53</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4.20</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0.31</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4.38</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60.04</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3.03</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1.54</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4.40</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2.11</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16.58</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-22.91</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24.31</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-0.53</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-7.64</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-5.66</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0.70</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6.06</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5.76</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969397530"/>
                  </a:ext>
                </a:extLst>
              </a:tr>
              <a:tr h="147561">
                <a:tc>
                  <a:txBody>
                    <a:bodyPr/>
                    <a:lstStyle/>
                    <a:p>
                      <a:pPr algn="ctr" fontAlgn="ctr"/>
                      <a:r>
                        <a:rPr lang="en-US" sz="1000" b="0" i="0" u="none" strike="noStrike">
                          <a:solidFill>
                            <a:srgbClr val="000000"/>
                          </a:solidFill>
                          <a:effectLst/>
                          <a:latin typeface="Agency FB" panose="020B0503020202020204" pitchFamily="34" charset="0"/>
                        </a:rPr>
                        <a:t>XLU</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6.31</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17.42</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-35.74</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13.16</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18.46</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9.67</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15.63</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-4.49</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1.60</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-2.79</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18.46</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1.91</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4.59</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-0.95</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6.52</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1.65</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5.67</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55.20</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2.86</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1.78</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6.05</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1.99</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18.46</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-20.10</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26.74</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0.20</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-6.27</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-4.89</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1.14</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6.42</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5.59</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6.13</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955092704"/>
                  </a:ext>
                </a:extLst>
              </a:tr>
              <a:tr h="155388">
                <a:tc>
                  <a:txBody>
                    <a:bodyPr/>
                    <a:lstStyle/>
                    <a:p>
                      <a:pPr algn="ctr" fontAlgn="ctr"/>
                      <a:r>
                        <a:rPr lang="en-US" sz="1000" b="0" i="0" u="none" strike="noStrike">
                          <a:solidFill>
                            <a:srgbClr val="000000"/>
                          </a:solidFill>
                          <a:effectLst/>
                          <a:latin typeface="Agency FB" panose="020B0503020202020204" pitchFamily="34" charset="0"/>
                        </a:rPr>
                        <a:t>WELL</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12.99</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33.76</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-140.37</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37.69</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34.86</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22.10</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32.39</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-10.40</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-8.85</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-19.46</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34.86</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3.31</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0.51</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-6.92</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-0.09</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-1.80</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4.73</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141.09</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7.45</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-0.25</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5.61</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3.35</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34.86</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-61.71</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44.60</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-3.98</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-24.47</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-18.22</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-1.40</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13.84</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14.03</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13.16</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37.69</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254249466"/>
                  </a:ext>
                </a:extLst>
              </a:tr>
              <a:tr h="147561">
                <a:tc>
                  <a:txBody>
                    <a:bodyPr/>
                    <a:lstStyle/>
                    <a:p>
                      <a:pPr algn="ctr" fontAlgn="ctr"/>
                      <a:r>
                        <a:rPr lang="en-US" sz="1000" b="0" i="0" u="none" strike="noStrike">
                          <a:solidFill>
                            <a:srgbClr val="000000"/>
                          </a:solidFill>
                          <a:effectLst/>
                          <a:latin typeface="Agency FB" panose="020B0503020202020204" pitchFamily="34" charset="0"/>
                        </a:rPr>
                        <a:t>STOR</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6.56</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15.86</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-49.11</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14.03</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16.58</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9.25</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14.20</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-4.40</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-0.65</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-5.08</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16.58</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1.79</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2.99</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-1.53</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4.20</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0.31</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4.38</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60.04</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3.03</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1.54</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4.40</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2.11</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16.58</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-22.91</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24.31</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-0.53</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-7.64</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-5.66</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0.70</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6.06</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5.76</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5.59</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14.03</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5.76</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718931535"/>
                  </a:ext>
                </a:extLst>
              </a:tr>
              <a:tr h="147561">
                <a:tc>
                  <a:txBody>
                    <a:bodyPr/>
                    <a:lstStyle/>
                    <a:p>
                      <a:pPr algn="ctr" fontAlgn="ctr"/>
                      <a:r>
                        <a:rPr lang="en-US" sz="1000" b="0" i="0" u="none" strike="noStrike">
                          <a:solidFill>
                            <a:srgbClr val="000000"/>
                          </a:solidFill>
                          <a:effectLst/>
                          <a:latin typeface="Agency FB" panose="020B0503020202020204" pitchFamily="34" charset="0"/>
                        </a:rPr>
                        <a:t>XLRE</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6.28</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12.87</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-17.28</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9.44</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14.40</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6.70</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12.05</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-3.00</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2.95</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0.66</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14.40</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2.35</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5.46</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0.52</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8.29</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1.84</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5.82</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40.32</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2.15</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3.90</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5.82</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2.15</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14.40</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-12.00</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24.79</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1.66</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-2.59</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-2.03</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2.03</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4.74</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4.09</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4.24</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9.44</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4.09</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gency FB" panose="020B0503020202020204" pitchFamily="34" charset="0"/>
                        </a:rPr>
                        <a:t>3.51</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084455706"/>
                  </a:ext>
                </a:extLst>
              </a:tr>
            </a:tbl>
          </a:graphicData>
        </a:graphic>
      </p:graphicFrame>
    </p:spTree>
    <p:extLst>
      <p:ext uri="{BB962C8B-B14F-4D97-AF65-F5344CB8AC3E}">
        <p14:creationId xmlns:p14="http://schemas.microsoft.com/office/powerpoint/2010/main" val="39121882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B82133E-DC27-4F6D-9B05-35752D5A3A56}"/>
              </a:ext>
            </a:extLst>
          </p:cNvPr>
          <p:cNvSpPr>
            <a:spLocks noGrp="1"/>
          </p:cNvSpPr>
          <p:nvPr>
            <p:ph type="title"/>
          </p:nvPr>
        </p:nvSpPr>
        <p:spPr>
          <a:xfrm>
            <a:off x="0" y="272374"/>
            <a:ext cx="10515600" cy="557923"/>
          </a:xfrm>
        </p:spPr>
        <p:txBody>
          <a:bodyPr>
            <a:normAutofit fontScale="90000"/>
          </a:bodyPr>
          <a:lstStyle/>
          <a:p>
            <a:r>
              <a:rPr lang="en-US">
                <a:cs typeface="Calibri Light"/>
              </a:rPr>
              <a:t>Correlation Matrix</a:t>
            </a:r>
            <a:endParaRPr lang="en-US"/>
          </a:p>
        </p:txBody>
      </p:sp>
      <p:graphicFrame>
        <p:nvGraphicFramePr>
          <p:cNvPr id="5" name="Table 4">
            <a:extLst>
              <a:ext uri="{FF2B5EF4-FFF2-40B4-BE49-F238E27FC236}">
                <a16:creationId xmlns="" xmlns:a16="http://schemas.microsoft.com/office/drawing/2014/main" id="{EB1D1275-86A3-453F-8DAE-57586F6C64A2}"/>
              </a:ext>
            </a:extLst>
          </p:cNvPr>
          <p:cNvGraphicFramePr>
            <a:graphicFrameLocks noGrp="1"/>
          </p:cNvGraphicFramePr>
          <p:nvPr>
            <p:extLst>
              <p:ext uri="{D42A27DB-BD31-4B8C-83A1-F6EECF244321}">
                <p14:modId xmlns:p14="http://schemas.microsoft.com/office/powerpoint/2010/main" val="1956789956"/>
              </p:ext>
            </p:extLst>
          </p:nvPr>
        </p:nvGraphicFramePr>
        <p:xfrm>
          <a:off x="209725" y="830297"/>
          <a:ext cx="10620431" cy="15336699"/>
        </p:xfrm>
        <a:graphic>
          <a:graphicData uri="http://schemas.openxmlformats.org/drawingml/2006/table">
            <a:tbl>
              <a:tblPr/>
              <a:tblGrid>
                <a:gridCol w="304564">
                  <a:extLst>
                    <a:ext uri="{9D8B030D-6E8A-4147-A177-3AD203B41FA5}">
                      <a16:colId xmlns="" xmlns:a16="http://schemas.microsoft.com/office/drawing/2014/main" val="3223548385"/>
                    </a:ext>
                  </a:extLst>
                </a:gridCol>
                <a:gridCol w="294739">
                  <a:extLst>
                    <a:ext uri="{9D8B030D-6E8A-4147-A177-3AD203B41FA5}">
                      <a16:colId xmlns="" xmlns:a16="http://schemas.microsoft.com/office/drawing/2014/main" val="3275065236"/>
                    </a:ext>
                  </a:extLst>
                </a:gridCol>
                <a:gridCol w="294739">
                  <a:extLst>
                    <a:ext uri="{9D8B030D-6E8A-4147-A177-3AD203B41FA5}">
                      <a16:colId xmlns="" xmlns:a16="http://schemas.microsoft.com/office/drawing/2014/main" val="2837929755"/>
                    </a:ext>
                  </a:extLst>
                </a:gridCol>
                <a:gridCol w="294739">
                  <a:extLst>
                    <a:ext uri="{9D8B030D-6E8A-4147-A177-3AD203B41FA5}">
                      <a16:colId xmlns="" xmlns:a16="http://schemas.microsoft.com/office/drawing/2014/main" val="3291497183"/>
                    </a:ext>
                  </a:extLst>
                </a:gridCol>
                <a:gridCol w="294739">
                  <a:extLst>
                    <a:ext uri="{9D8B030D-6E8A-4147-A177-3AD203B41FA5}">
                      <a16:colId xmlns="" xmlns:a16="http://schemas.microsoft.com/office/drawing/2014/main" val="2491853692"/>
                    </a:ext>
                  </a:extLst>
                </a:gridCol>
                <a:gridCol w="294739">
                  <a:extLst>
                    <a:ext uri="{9D8B030D-6E8A-4147-A177-3AD203B41FA5}">
                      <a16:colId xmlns="" xmlns:a16="http://schemas.microsoft.com/office/drawing/2014/main" val="108772286"/>
                    </a:ext>
                  </a:extLst>
                </a:gridCol>
                <a:gridCol w="294739">
                  <a:extLst>
                    <a:ext uri="{9D8B030D-6E8A-4147-A177-3AD203B41FA5}">
                      <a16:colId xmlns="" xmlns:a16="http://schemas.microsoft.com/office/drawing/2014/main" val="24608106"/>
                    </a:ext>
                  </a:extLst>
                </a:gridCol>
                <a:gridCol w="294739">
                  <a:extLst>
                    <a:ext uri="{9D8B030D-6E8A-4147-A177-3AD203B41FA5}">
                      <a16:colId xmlns="" xmlns:a16="http://schemas.microsoft.com/office/drawing/2014/main" val="48772016"/>
                    </a:ext>
                  </a:extLst>
                </a:gridCol>
                <a:gridCol w="294739">
                  <a:extLst>
                    <a:ext uri="{9D8B030D-6E8A-4147-A177-3AD203B41FA5}">
                      <a16:colId xmlns="" xmlns:a16="http://schemas.microsoft.com/office/drawing/2014/main" val="1254677175"/>
                    </a:ext>
                  </a:extLst>
                </a:gridCol>
                <a:gridCol w="294739">
                  <a:extLst>
                    <a:ext uri="{9D8B030D-6E8A-4147-A177-3AD203B41FA5}">
                      <a16:colId xmlns="" xmlns:a16="http://schemas.microsoft.com/office/drawing/2014/main" val="1463024971"/>
                    </a:ext>
                  </a:extLst>
                </a:gridCol>
                <a:gridCol w="34028">
                  <a:extLst>
                    <a:ext uri="{9D8B030D-6E8A-4147-A177-3AD203B41FA5}">
                      <a16:colId xmlns="" xmlns:a16="http://schemas.microsoft.com/office/drawing/2014/main" val="3034906483"/>
                    </a:ext>
                  </a:extLst>
                </a:gridCol>
                <a:gridCol w="555452">
                  <a:extLst>
                    <a:ext uri="{9D8B030D-6E8A-4147-A177-3AD203B41FA5}">
                      <a16:colId xmlns="" xmlns:a16="http://schemas.microsoft.com/office/drawing/2014/main" val="593049711"/>
                    </a:ext>
                  </a:extLst>
                </a:gridCol>
                <a:gridCol w="294739">
                  <a:extLst>
                    <a:ext uri="{9D8B030D-6E8A-4147-A177-3AD203B41FA5}">
                      <a16:colId xmlns="" xmlns:a16="http://schemas.microsoft.com/office/drawing/2014/main" val="2288143838"/>
                    </a:ext>
                  </a:extLst>
                </a:gridCol>
                <a:gridCol w="294739">
                  <a:extLst>
                    <a:ext uri="{9D8B030D-6E8A-4147-A177-3AD203B41FA5}">
                      <a16:colId xmlns="" xmlns:a16="http://schemas.microsoft.com/office/drawing/2014/main" val="698390722"/>
                    </a:ext>
                  </a:extLst>
                </a:gridCol>
                <a:gridCol w="294739">
                  <a:extLst>
                    <a:ext uri="{9D8B030D-6E8A-4147-A177-3AD203B41FA5}">
                      <a16:colId xmlns="" xmlns:a16="http://schemas.microsoft.com/office/drawing/2014/main" val="2272082311"/>
                    </a:ext>
                  </a:extLst>
                </a:gridCol>
                <a:gridCol w="294739">
                  <a:extLst>
                    <a:ext uri="{9D8B030D-6E8A-4147-A177-3AD203B41FA5}">
                      <a16:colId xmlns="" xmlns:a16="http://schemas.microsoft.com/office/drawing/2014/main" val="1257578360"/>
                    </a:ext>
                  </a:extLst>
                </a:gridCol>
                <a:gridCol w="294739">
                  <a:extLst>
                    <a:ext uri="{9D8B030D-6E8A-4147-A177-3AD203B41FA5}">
                      <a16:colId xmlns="" xmlns:a16="http://schemas.microsoft.com/office/drawing/2014/main" val="2879261954"/>
                    </a:ext>
                  </a:extLst>
                </a:gridCol>
                <a:gridCol w="294739">
                  <a:extLst>
                    <a:ext uri="{9D8B030D-6E8A-4147-A177-3AD203B41FA5}">
                      <a16:colId xmlns="" xmlns:a16="http://schemas.microsoft.com/office/drawing/2014/main" val="1471673306"/>
                    </a:ext>
                  </a:extLst>
                </a:gridCol>
                <a:gridCol w="294739">
                  <a:extLst>
                    <a:ext uri="{9D8B030D-6E8A-4147-A177-3AD203B41FA5}">
                      <a16:colId xmlns="" xmlns:a16="http://schemas.microsoft.com/office/drawing/2014/main" val="4176898581"/>
                    </a:ext>
                  </a:extLst>
                </a:gridCol>
                <a:gridCol w="294739">
                  <a:extLst>
                    <a:ext uri="{9D8B030D-6E8A-4147-A177-3AD203B41FA5}">
                      <a16:colId xmlns="" xmlns:a16="http://schemas.microsoft.com/office/drawing/2014/main" val="663045499"/>
                    </a:ext>
                  </a:extLst>
                </a:gridCol>
                <a:gridCol w="294739">
                  <a:extLst>
                    <a:ext uri="{9D8B030D-6E8A-4147-A177-3AD203B41FA5}">
                      <a16:colId xmlns="" xmlns:a16="http://schemas.microsoft.com/office/drawing/2014/main" val="2046697277"/>
                    </a:ext>
                  </a:extLst>
                </a:gridCol>
                <a:gridCol w="294739">
                  <a:extLst>
                    <a:ext uri="{9D8B030D-6E8A-4147-A177-3AD203B41FA5}">
                      <a16:colId xmlns="" xmlns:a16="http://schemas.microsoft.com/office/drawing/2014/main" val="3998254438"/>
                    </a:ext>
                  </a:extLst>
                </a:gridCol>
                <a:gridCol w="294739">
                  <a:extLst>
                    <a:ext uri="{9D8B030D-6E8A-4147-A177-3AD203B41FA5}">
                      <a16:colId xmlns="" xmlns:a16="http://schemas.microsoft.com/office/drawing/2014/main" val="2545075013"/>
                    </a:ext>
                  </a:extLst>
                </a:gridCol>
                <a:gridCol w="294739">
                  <a:extLst>
                    <a:ext uri="{9D8B030D-6E8A-4147-A177-3AD203B41FA5}">
                      <a16:colId xmlns="" xmlns:a16="http://schemas.microsoft.com/office/drawing/2014/main" val="2179777813"/>
                    </a:ext>
                  </a:extLst>
                </a:gridCol>
                <a:gridCol w="294739">
                  <a:extLst>
                    <a:ext uri="{9D8B030D-6E8A-4147-A177-3AD203B41FA5}">
                      <a16:colId xmlns="" xmlns:a16="http://schemas.microsoft.com/office/drawing/2014/main" val="2110758503"/>
                    </a:ext>
                  </a:extLst>
                </a:gridCol>
                <a:gridCol w="294739">
                  <a:extLst>
                    <a:ext uri="{9D8B030D-6E8A-4147-A177-3AD203B41FA5}">
                      <a16:colId xmlns="" xmlns:a16="http://schemas.microsoft.com/office/drawing/2014/main" val="4256521668"/>
                    </a:ext>
                  </a:extLst>
                </a:gridCol>
                <a:gridCol w="294739">
                  <a:extLst>
                    <a:ext uri="{9D8B030D-6E8A-4147-A177-3AD203B41FA5}">
                      <a16:colId xmlns="" xmlns:a16="http://schemas.microsoft.com/office/drawing/2014/main" val="2624634472"/>
                    </a:ext>
                  </a:extLst>
                </a:gridCol>
                <a:gridCol w="294739">
                  <a:extLst>
                    <a:ext uri="{9D8B030D-6E8A-4147-A177-3AD203B41FA5}">
                      <a16:colId xmlns="" xmlns:a16="http://schemas.microsoft.com/office/drawing/2014/main" val="2801030514"/>
                    </a:ext>
                  </a:extLst>
                </a:gridCol>
                <a:gridCol w="294739">
                  <a:extLst>
                    <a:ext uri="{9D8B030D-6E8A-4147-A177-3AD203B41FA5}">
                      <a16:colId xmlns="" xmlns:a16="http://schemas.microsoft.com/office/drawing/2014/main" val="2764807931"/>
                    </a:ext>
                  </a:extLst>
                </a:gridCol>
                <a:gridCol w="294739">
                  <a:extLst>
                    <a:ext uri="{9D8B030D-6E8A-4147-A177-3AD203B41FA5}">
                      <a16:colId xmlns="" xmlns:a16="http://schemas.microsoft.com/office/drawing/2014/main" val="3579063512"/>
                    </a:ext>
                  </a:extLst>
                </a:gridCol>
                <a:gridCol w="294739">
                  <a:extLst>
                    <a:ext uri="{9D8B030D-6E8A-4147-A177-3AD203B41FA5}">
                      <a16:colId xmlns="" xmlns:a16="http://schemas.microsoft.com/office/drawing/2014/main" val="2672663806"/>
                    </a:ext>
                  </a:extLst>
                </a:gridCol>
                <a:gridCol w="294739">
                  <a:extLst>
                    <a:ext uri="{9D8B030D-6E8A-4147-A177-3AD203B41FA5}">
                      <a16:colId xmlns="" xmlns:a16="http://schemas.microsoft.com/office/drawing/2014/main" val="350845165"/>
                    </a:ext>
                  </a:extLst>
                </a:gridCol>
                <a:gridCol w="294739">
                  <a:extLst>
                    <a:ext uri="{9D8B030D-6E8A-4147-A177-3AD203B41FA5}">
                      <a16:colId xmlns="" xmlns:a16="http://schemas.microsoft.com/office/drawing/2014/main" val="3231656684"/>
                    </a:ext>
                  </a:extLst>
                </a:gridCol>
                <a:gridCol w="294739">
                  <a:extLst>
                    <a:ext uri="{9D8B030D-6E8A-4147-A177-3AD203B41FA5}">
                      <a16:colId xmlns="" xmlns:a16="http://schemas.microsoft.com/office/drawing/2014/main" val="2277312581"/>
                    </a:ext>
                  </a:extLst>
                </a:gridCol>
                <a:gridCol w="294739">
                  <a:extLst>
                    <a:ext uri="{9D8B030D-6E8A-4147-A177-3AD203B41FA5}">
                      <a16:colId xmlns="" xmlns:a16="http://schemas.microsoft.com/office/drawing/2014/main" val="2352429621"/>
                    </a:ext>
                  </a:extLst>
                </a:gridCol>
                <a:gridCol w="294739">
                  <a:extLst>
                    <a:ext uri="{9D8B030D-6E8A-4147-A177-3AD203B41FA5}">
                      <a16:colId xmlns="" xmlns:a16="http://schemas.microsoft.com/office/drawing/2014/main" val="1991697290"/>
                    </a:ext>
                  </a:extLst>
                </a:gridCol>
              </a:tblGrid>
              <a:tr h="246692">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r>
                        <a:rPr lang="en-US" sz="800" b="0" i="0" u="none" strike="noStrike">
                          <a:solidFill>
                            <a:srgbClr val="000000"/>
                          </a:solidFill>
                          <a:effectLst/>
                          <a:latin typeface="Agency FB"/>
                        </a:rPr>
                        <a:t>NKE</a:t>
                      </a:r>
                    </a:p>
                  </a:txBody>
                  <a:tcPr marL="4314" marR="4314" marT="4314" marB="0" anchor="ctr">
                    <a:lnL>
                      <a:noFill/>
                    </a:lnL>
                    <a:lnR>
                      <a:noFill/>
                    </a:lnR>
                    <a:lnT>
                      <a:noFill/>
                    </a:lnT>
                    <a:lnB>
                      <a:noFill/>
                    </a:lnB>
                  </a:tcPr>
                </a:tc>
                <a:tc>
                  <a:txBody>
                    <a:bodyPr/>
                    <a:lstStyle/>
                    <a:p>
                      <a:pPr algn="ctr" fontAlgn="ctr"/>
                      <a:r>
                        <a:rPr lang="en-US" sz="800" b="0" i="0" u="none" strike="noStrike">
                          <a:solidFill>
                            <a:srgbClr val="000000"/>
                          </a:solidFill>
                          <a:effectLst/>
                          <a:latin typeface="Agency FB"/>
                        </a:rPr>
                        <a:t>DIS</a:t>
                      </a:r>
                    </a:p>
                  </a:txBody>
                  <a:tcPr marL="4314" marR="4314" marT="4314" marB="0" anchor="ctr">
                    <a:lnL>
                      <a:noFill/>
                    </a:lnL>
                    <a:lnR>
                      <a:noFill/>
                    </a:lnR>
                    <a:lnT>
                      <a:noFill/>
                    </a:lnT>
                    <a:lnB>
                      <a:noFill/>
                    </a:lnB>
                  </a:tcPr>
                </a:tc>
                <a:tc>
                  <a:txBody>
                    <a:bodyPr/>
                    <a:lstStyle/>
                    <a:p>
                      <a:pPr algn="ctr" fontAlgn="ctr"/>
                      <a:r>
                        <a:rPr lang="en-US" sz="800" b="0" i="0" u="none" strike="noStrike">
                          <a:solidFill>
                            <a:srgbClr val="000000"/>
                          </a:solidFill>
                          <a:effectLst/>
                          <a:latin typeface="Agency FB"/>
                        </a:rPr>
                        <a:t>MTN</a:t>
                      </a:r>
                    </a:p>
                  </a:txBody>
                  <a:tcPr marL="4314" marR="4314" marT="4314" marB="0" anchor="ctr">
                    <a:lnL>
                      <a:noFill/>
                    </a:lnL>
                    <a:lnR>
                      <a:noFill/>
                    </a:lnR>
                    <a:lnT>
                      <a:noFill/>
                    </a:lnT>
                    <a:lnB>
                      <a:noFill/>
                    </a:lnB>
                  </a:tcPr>
                </a:tc>
                <a:tc>
                  <a:txBody>
                    <a:bodyPr/>
                    <a:lstStyle/>
                    <a:p>
                      <a:pPr algn="ctr" fontAlgn="ctr"/>
                      <a:r>
                        <a:rPr lang="en-US" sz="800" b="0" i="0" u="none" strike="noStrike">
                          <a:solidFill>
                            <a:srgbClr val="000000"/>
                          </a:solidFill>
                          <a:effectLst/>
                          <a:latin typeface="Agency FB"/>
                        </a:rPr>
                        <a:t>EL</a:t>
                      </a:r>
                    </a:p>
                  </a:txBody>
                  <a:tcPr marL="4314" marR="4314" marT="4314" marB="0" anchor="ctr">
                    <a:lnL>
                      <a:noFill/>
                    </a:lnL>
                    <a:lnR>
                      <a:noFill/>
                    </a:lnR>
                    <a:lnT>
                      <a:noFill/>
                    </a:lnT>
                    <a:lnB>
                      <a:noFill/>
                    </a:lnB>
                  </a:tcPr>
                </a:tc>
                <a:tc>
                  <a:txBody>
                    <a:bodyPr/>
                    <a:lstStyle/>
                    <a:p>
                      <a:pPr algn="ctr" fontAlgn="ctr"/>
                      <a:r>
                        <a:rPr lang="en-US" sz="800" b="0" i="0" u="none" strike="noStrike">
                          <a:solidFill>
                            <a:srgbClr val="000000"/>
                          </a:solidFill>
                          <a:effectLst/>
                          <a:latin typeface="Agency FB"/>
                        </a:rPr>
                        <a:t>F</a:t>
                      </a:r>
                    </a:p>
                  </a:txBody>
                  <a:tcPr marL="4314" marR="4314" marT="4314" marB="0" anchor="ctr">
                    <a:lnL>
                      <a:noFill/>
                    </a:lnL>
                    <a:lnR>
                      <a:noFill/>
                    </a:lnR>
                    <a:lnT>
                      <a:noFill/>
                    </a:lnT>
                    <a:lnB>
                      <a:noFill/>
                    </a:lnB>
                  </a:tcPr>
                </a:tc>
                <a:tc>
                  <a:txBody>
                    <a:bodyPr/>
                    <a:lstStyle/>
                    <a:p>
                      <a:pPr algn="ctr" fontAlgn="ctr"/>
                      <a:r>
                        <a:rPr lang="en-US" sz="800" b="0" i="0" u="none" strike="noStrike">
                          <a:solidFill>
                            <a:srgbClr val="000000"/>
                          </a:solidFill>
                          <a:effectLst/>
                          <a:latin typeface="Agency FB"/>
                        </a:rPr>
                        <a:t>WMT</a:t>
                      </a:r>
                    </a:p>
                  </a:txBody>
                  <a:tcPr marL="4314" marR="4314" marT="4314" marB="0" anchor="ctr">
                    <a:lnL>
                      <a:noFill/>
                    </a:lnL>
                    <a:lnR>
                      <a:noFill/>
                    </a:lnR>
                    <a:lnT>
                      <a:noFill/>
                    </a:lnT>
                    <a:lnB>
                      <a:noFill/>
                    </a:lnB>
                  </a:tcPr>
                </a:tc>
                <a:tc>
                  <a:txBody>
                    <a:bodyPr/>
                    <a:lstStyle/>
                    <a:p>
                      <a:pPr algn="ctr" fontAlgn="ctr"/>
                      <a:r>
                        <a:rPr lang="en-US" sz="800" b="0" i="0" u="none" strike="noStrike">
                          <a:solidFill>
                            <a:srgbClr val="000000"/>
                          </a:solidFill>
                          <a:effectLst/>
                          <a:latin typeface="Agency FB"/>
                        </a:rPr>
                        <a:t>PEP</a:t>
                      </a:r>
                    </a:p>
                  </a:txBody>
                  <a:tcPr marL="4314" marR="4314" marT="4314" marB="0" anchor="ctr">
                    <a:lnL>
                      <a:noFill/>
                    </a:lnL>
                    <a:lnR>
                      <a:noFill/>
                    </a:lnR>
                    <a:lnT>
                      <a:noFill/>
                    </a:lnT>
                    <a:lnB>
                      <a:noFill/>
                    </a:lnB>
                  </a:tcPr>
                </a:tc>
                <a:tc>
                  <a:txBody>
                    <a:bodyPr/>
                    <a:lstStyle/>
                    <a:p>
                      <a:pPr algn="ctr" fontAlgn="ctr"/>
                      <a:r>
                        <a:rPr lang="en-US" sz="800" b="0" i="0" u="none" strike="noStrike">
                          <a:solidFill>
                            <a:srgbClr val="000000"/>
                          </a:solidFill>
                          <a:effectLst/>
                          <a:latin typeface="Agency FB"/>
                        </a:rPr>
                        <a:t>KR</a:t>
                      </a:r>
                    </a:p>
                  </a:txBody>
                  <a:tcPr marL="4314" marR="4314" marT="4314" marB="0" anchor="ctr">
                    <a:lnL>
                      <a:noFill/>
                    </a:lnL>
                    <a:lnR>
                      <a:noFill/>
                    </a:lnR>
                    <a:lnT>
                      <a:noFill/>
                    </a:lnT>
                    <a:lnB>
                      <a:noFill/>
                    </a:lnB>
                  </a:tcPr>
                </a:tc>
                <a:tc>
                  <a:txBody>
                    <a:bodyPr/>
                    <a:lstStyle/>
                    <a:p>
                      <a:pPr algn="ctr" fontAlgn="ctr"/>
                      <a:r>
                        <a:rPr lang="en-US" sz="800" b="0" i="0" u="none" strike="noStrike">
                          <a:solidFill>
                            <a:srgbClr val="000000"/>
                          </a:solidFill>
                          <a:effectLst/>
                          <a:latin typeface="Agency FB"/>
                        </a:rPr>
                        <a:t>TGT</a:t>
                      </a:r>
                    </a:p>
                  </a:txBody>
                  <a:tcPr marL="4314" marR="4314" marT="4314" marB="0" anchor="ctr">
                    <a:lnL>
                      <a:noFill/>
                    </a:lnL>
                    <a:lnR>
                      <a:noFill/>
                    </a:lnR>
                    <a:lnT>
                      <a:noFill/>
                    </a:lnT>
                    <a:lnB>
                      <a:noFill/>
                    </a:lnB>
                  </a:tcPr>
                </a:tc>
                <a:tc>
                  <a:txBody>
                    <a:bodyPr/>
                    <a:lstStyle/>
                    <a:p>
                      <a:pPr algn="ctr" fontAlgn="ctr"/>
                      <a:r>
                        <a:rPr lang="en-US" sz="800" b="0" i="0" u="none" strike="noStrike">
                          <a:solidFill>
                            <a:srgbClr val="000000"/>
                          </a:solidFill>
                          <a:effectLst/>
                          <a:latin typeface="Agency FB"/>
                        </a:rPr>
                        <a:t>COF</a:t>
                      </a:r>
                    </a:p>
                  </a:txBody>
                  <a:tcPr marL="4314" marR="4314" marT="4314" marB="0" anchor="ctr">
                    <a:lnL>
                      <a:noFill/>
                    </a:lnL>
                    <a:lnR>
                      <a:noFill/>
                    </a:lnR>
                    <a:lnT>
                      <a:noFill/>
                    </a:lnT>
                    <a:lnB>
                      <a:noFill/>
                    </a:lnB>
                  </a:tcPr>
                </a:tc>
                <a:tc>
                  <a:txBody>
                    <a:bodyPr/>
                    <a:lstStyle/>
                    <a:p>
                      <a:pPr algn="ctr" fontAlgn="ctr"/>
                      <a:r>
                        <a:rPr lang="en-US" sz="800" b="0" i="0" u="none" strike="noStrike">
                          <a:solidFill>
                            <a:srgbClr val="000000"/>
                          </a:solidFill>
                          <a:effectLst/>
                          <a:latin typeface="Agency FB"/>
                        </a:rPr>
                        <a:t>MS</a:t>
                      </a:r>
                    </a:p>
                  </a:txBody>
                  <a:tcPr marL="4314" marR="4314" marT="4314" marB="0" anchor="ctr">
                    <a:lnL>
                      <a:noFill/>
                    </a:lnL>
                    <a:lnR>
                      <a:noFill/>
                    </a:lnR>
                    <a:lnT>
                      <a:noFill/>
                    </a:lnT>
                    <a:lnB>
                      <a:noFill/>
                    </a:lnB>
                  </a:tcPr>
                </a:tc>
                <a:tc>
                  <a:txBody>
                    <a:bodyPr/>
                    <a:lstStyle/>
                    <a:p>
                      <a:pPr algn="ctr" fontAlgn="ctr"/>
                      <a:r>
                        <a:rPr lang="en-US" sz="800" b="0" i="0" u="none" strike="noStrike">
                          <a:solidFill>
                            <a:srgbClr val="000000"/>
                          </a:solidFill>
                          <a:effectLst/>
                          <a:latin typeface="Agency FB"/>
                        </a:rPr>
                        <a:t>MET</a:t>
                      </a:r>
                    </a:p>
                  </a:txBody>
                  <a:tcPr marL="4314" marR="4314" marT="4314" marB="0" anchor="ctr">
                    <a:lnL>
                      <a:noFill/>
                    </a:lnL>
                    <a:lnR>
                      <a:noFill/>
                    </a:lnR>
                    <a:lnT>
                      <a:noFill/>
                    </a:lnT>
                    <a:lnB>
                      <a:noFill/>
                    </a:lnB>
                  </a:tcPr>
                </a:tc>
                <a:tc>
                  <a:txBody>
                    <a:bodyPr/>
                    <a:lstStyle/>
                    <a:p>
                      <a:pPr algn="ctr" fontAlgn="ctr"/>
                      <a:r>
                        <a:rPr lang="en-US" sz="800" b="0" i="0" u="none" strike="noStrike">
                          <a:solidFill>
                            <a:srgbClr val="000000"/>
                          </a:solidFill>
                          <a:effectLst/>
                          <a:latin typeface="Agency FB"/>
                        </a:rPr>
                        <a:t>ALL</a:t>
                      </a:r>
                    </a:p>
                  </a:txBody>
                  <a:tcPr marL="4314" marR="4314" marT="4314" marB="0" anchor="ctr">
                    <a:lnL>
                      <a:noFill/>
                    </a:lnL>
                    <a:lnR>
                      <a:noFill/>
                    </a:lnR>
                    <a:lnT>
                      <a:noFill/>
                    </a:lnT>
                    <a:lnB>
                      <a:noFill/>
                    </a:lnB>
                  </a:tcPr>
                </a:tc>
                <a:tc>
                  <a:txBody>
                    <a:bodyPr/>
                    <a:lstStyle/>
                    <a:p>
                      <a:pPr algn="ctr" fontAlgn="ctr"/>
                      <a:r>
                        <a:rPr lang="en-US" sz="800" b="0" i="0" u="none" strike="noStrike">
                          <a:solidFill>
                            <a:srgbClr val="000000"/>
                          </a:solidFill>
                          <a:effectLst/>
                          <a:latin typeface="Agency FB"/>
                        </a:rPr>
                        <a:t>RDS.A</a:t>
                      </a:r>
                    </a:p>
                  </a:txBody>
                  <a:tcPr marL="4314" marR="4314" marT="4314" marB="0" anchor="ctr">
                    <a:lnL>
                      <a:noFill/>
                    </a:lnL>
                    <a:lnR>
                      <a:noFill/>
                    </a:lnR>
                    <a:lnT>
                      <a:noFill/>
                    </a:lnT>
                    <a:lnB>
                      <a:noFill/>
                    </a:lnB>
                  </a:tcPr>
                </a:tc>
                <a:tc>
                  <a:txBody>
                    <a:bodyPr/>
                    <a:lstStyle/>
                    <a:p>
                      <a:pPr algn="ctr" fontAlgn="ctr"/>
                      <a:r>
                        <a:rPr lang="en-US" sz="800" b="0" i="0" u="none" strike="noStrike">
                          <a:solidFill>
                            <a:srgbClr val="000000"/>
                          </a:solidFill>
                          <a:effectLst/>
                          <a:latin typeface="Agency FB"/>
                        </a:rPr>
                        <a:t>HUBB</a:t>
                      </a:r>
                    </a:p>
                  </a:txBody>
                  <a:tcPr marL="4314" marR="4314" marT="4314" marB="0" anchor="ctr">
                    <a:lnL>
                      <a:noFill/>
                    </a:lnL>
                    <a:lnR>
                      <a:noFill/>
                    </a:lnR>
                    <a:lnT>
                      <a:noFill/>
                    </a:lnT>
                    <a:lnB>
                      <a:noFill/>
                    </a:lnB>
                  </a:tcPr>
                </a:tc>
                <a:tc>
                  <a:txBody>
                    <a:bodyPr/>
                    <a:lstStyle/>
                    <a:p>
                      <a:pPr algn="ctr" fontAlgn="ctr"/>
                      <a:r>
                        <a:rPr lang="en-US" sz="800" b="0" i="0" u="none" strike="noStrike">
                          <a:solidFill>
                            <a:srgbClr val="000000"/>
                          </a:solidFill>
                          <a:effectLst/>
                          <a:latin typeface="Agency FB"/>
                        </a:rPr>
                        <a:t>DAL</a:t>
                      </a:r>
                    </a:p>
                  </a:txBody>
                  <a:tcPr marL="4314" marR="4314" marT="4314" marB="0" anchor="ctr">
                    <a:lnL>
                      <a:noFill/>
                    </a:lnL>
                    <a:lnR>
                      <a:noFill/>
                    </a:lnR>
                    <a:lnT>
                      <a:noFill/>
                    </a:lnT>
                    <a:lnB>
                      <a:noFill/>
                    </a:lnB>
                  </a:tcPr>
                </a:tc>
                <a:tc>
                  <a:txBody>
                    <a:bodyPr/>
                    <a:lstStyle/>
                    <a:p>
                      <a:pPr algn="ctr" fontAlgn="ctr"/>
                      <a:r>
                        <a:rPr lang="en-US" sz="800" b="0" i="0" u="none" strike="noStrike">
                          <a:solidFill>
                            <a:srgbClr val="000000"/>
                          </a:solidFill>
                          <a:effectLst/>
                          <a:latin typeface="Agency FB"/>
                        </a:rPr>
                        <a:t>XLK</a:t>
                      </a:r>
                    </a:p>
                  </a:txBody>
                  <a:tcPr marL="4314" marR="4314" marT="4314" marB="0" anchor="ctr">
                    <a:lnL>
                      <a:noFill/>
                    </a:lnL>
                    <a:lnR>
                      <a:noFill/>
                    </a:lnR>
                    <a:lnT>
                      <a:noFill/>
                    </a:lnT>
                    <a:lnB>
                      <a:noFill/>
                    </a:lnB>
                  </a:tcPr>
                </a:tc>
                <a:tc>
                  <a:txBody>
                    <a:bodyPr/>
                    <a:lstStyle/>
                    <a:p>
                      <a:pPr algn="ctr" fontAlgn="ctr"/>
                      <a:r>
                        <a:rPr lang="en-US" sz="800" b="0" i="0" u="none" strike="noStrike">
                          <a:solidFill>
                            <a:srgbClr val="000000"/>
                          </a:solidFill>
                          <a:effectLst/>
                          <a:latin typeface="Agency FB"/>
                        </a:rPr>
                        <a:t>AVGO</a:t>
                      </a:r>
                    </a:p>
                  </a:txBody>
                  <a:tcPr marL="4314" marR="4314" marT="4314" marB="0" anchor="ctr">
                    <a:lnL>
                      <a:noFill/>
                    </a:lnL>
                    <a:lnR>
                      <a:noFill/>
                    </a:lnR>
                    <a:lnT>
                      <a:noFill/>
                    </a:lnT>
                    <a:lnB>
                      <a:noFill/>
                    </a:lnB>
                  </a:tcPr>
                </a:tc>
                <a:tc>
                  <a:txBody>
                    <a:bodyPr/>
                    <a:lstStyle/>
                    <a:p>
                      <a:pPr algn="ctr" fontAlgn="ctr"/>
                      <a:r>
                        <a:rPr lang="en-US" sz="800" b="0" i="0" u="none" strike="noStrike">
                          <a:solidFill>
                            <a:srgbClr val="000000"/>
                          </a:solidFill>
                          <a:effectLst/>
                          <a:latin typeface="Agency FB"/>
                        </a:rPr>
                        <a:t>ZIXI</a:t>
                      </a:r>
                    </a:p>
                  </a:txBody>
                  <a:tcPr marL="4314" marR="4314" marT="4314" marB="0" anchor="ctr">
                    <a:lnL>
                      <a:noFill/>
                    </a:lnL>
                    <a:lnR>
                      <a:noFill/>
                    </a:lnR>
                    <a:lnT>
                      <a:noFill/>
                    </a:lnT>
                    <a:lnB>
                      <a:noFill/>
                    </a:lnB>
                  </a:tcPr>
                </a:tc>
                <a:tc>
                  <a:txBody>
                    <a:bodyPr/>
                    <a:lstStyle/>
                    <a:p>
                      <a:pPr algn="ctr" fontAlgn="ctr"/>
                      <a:r>
                        <a:rPr lang="en-US" sz="800" b="0" i="0" u="none" strike="noStrike">
                          <a:solidFill>
                            <a:srgbClr val="000000"/>
                          </a:solidFill>
                          <a:effectLst/>
                          <a:latin typeface="Agency FB"/>
                        </a:rPr>
                        <a:t>AMAT</a:t>
                      </a:r>
                    </a:p>
                  </a:txBody>
                  <a:tcPr marL="4314" marR="4314" marT="4314" marB="0" anchor="ctr">
                    <a:lnL>
                      <a:noFill/>
                    </a:lnL>
                    <a:lnR>
                      <a:noFill/>
                    </a:lnR>
                    <a:lnT>
                      <a:noFill/>
                    </a:lnT>
                    <a:lnB>
                      <a:noFill/>
                    </a:lnB>
                  </a:tcPr>
                </a:tc>
                <a:tc>
                  <a:txBody>
                    <a:bodyPr/>
                    <a:lstStyle/>
                    <a:p>
                      <a:pPr algn="ctr" fontAlgn="ctr"/>
                      <a:r>
                        <a:rPr lang="en-US" sz="800" b="0" i="0" u="none" strike="noStrike">
                          <a:solidFill>
                            <a:srgbClr val="000000"/>
                          </a:solidFill>
                          <a:effectLst/>
                          <a:latin typeface="Agency FB"/>
                        </a:rPr>
                        <a:t>CERN</a:t>
                      </a:r>
                    </a:p>
                  </a:txBody>
                  <a:tcPr marL="4314" marR="4314" marT="4314" marB="0" anchor="ctr">
                    <a:lnL>
                      <a:noFill/>
                    </a:lnL>
                    <a:lnR>
                      <a:noFill/>
                    </a:lnR>
                    <a:lnT>
                      <a:noFill/>
                    </a:lnT>
                    <a:lnB>
                      <a:noFill/>
                    </a:lnB>
                  </a:tcPr>
                </a:tc>
                <a:tc>
                  <a:txBody>
                    <a:bodyPr/>
                    <a:lstStyle/>
                    <a:p>
                      <a:pPr algn="ctr" fontAlgn="ctr"/>
                      <a:r>
                        <a:rPr lang="en-US" sz="800" b="0" i="0" u="none" strike="noStrike">
                          <a:solidFill>
                            <a:srgbClr val="000000"/>
                          </a:solidFill>
                          <a:effectLst/>
                          <a:latin typeface="Agency FB"/>
                        </a:rPr>
                        <a:t>INTC</a:t>
                      </a:r>
                    </a:p>
                  </a:txBody>
                  <a:tcPr marL="4314" marR="4314" marT="4314" marB="0" anchor="ctr">
                    <a:lnL>
                      <a:noFill/>
                    </a:lnL>
                    <a:lnR>
                      <a:noFill/>
                    </a:lnR>
                    <a:lnT>
                      <a:noFill/>
                    </a:lnT>
                    <a:lnB>
                      <a:noFill/>
                    </a:lnB>
                  </a:tcPr>
                </a:tc>
                <a:tc>
                  <a:txBody>
                    <a:bodyPr/>
                    <a:lstStyle/>
                    <a:p>
                      <a:pPr algn="ctr" fontAlgn="ctr"/>
                      <a:r>
                        <a:rPr lang="en-US" sz="800" b="0" i="0" u="none" strike="noStrike">
                          <a:solidFill>
                            <a:srgbClr val="000000"/>
                          </a:solidFill>
                          <a:effectLst/>
                          <a:latin typeface="Agency FB"/>
                        </a:rPr>
                        <a:t>MSFT</a:t>
                      </a:r>
                    </a:p>
                  </a:txBody>
                  <a:tcPr marL="4314" marR="4314" marT="4314" marB="0" anchor="ctr">
                    <a:lnL>
                      <a:noFill/>
                    </a:lnL>
                    <a:lnR>
                      <a:noFill/>
                    </a:lnR>
                    <a:lnT>
                      <a:noFill/>
                    </a:lnT>
                    <a:lnB>
                      <a:noFill/>
                    </a:lnB>
                  </a:tcPr>
                </a:tc>
                <a:tc>
                  <a:txBody>
                    <a:bodyPr/>
                    <a:lstStyle/>
                    <a:p>
                      <a:pPr algn="ctr" fontAlgn="ctr"/>
                      <a:r>
                        <a:rPr lang="en-US" sz="800" b="0" i="0" u="none" strike="noStrike">
                          <a:solidFill>
                            <a:srgbClr val="000000"/>
                          </a:solidFill>
                          <a:effectLst/>
                          <a:latin typeface="Agency FB"/>
                        </a:rPr>
                        <a:t>TTWO</a:t>
                      </a:r>
                    </a:p>
                  </a:txBody>
                  <a:tcPr marL="4314" marR="4314" marT="4314" marB="0" anchor="ctr">
                    <a:lnL>
                      <a:noFill/>
                    </a:lnL>
                    <a:lnR>
                      <a:noFill/>
                    </a:lnR>
                    <a:lnT>
                      <a:noFill/>
                    </a:lnT>
                    <a:lnB>
                      <a:noFill/>
                    </a:lnB>
                  </a:tcPr>
                </a:tc>
                <a:tc>
                  <a:txBody>
                    <a:bodyPr/>
                    <a:lstStyle/>
                    <a:p>
                      <a:pPr algn="ctr" fontAlgn="ctr"/>
                      <a:r>
                        <a:rPr lang="en-US" sz="800" b="0" i="0" u="none" strike="noStrike">
                          <a:solidFill>
                            <a:srgbClr val="000000"/>
                          </a:solidFill>
                          <a:effectLst/>
                          <a:latin typeface="Agency FB"/>
                        </a:rPr>
                        <a:t>ADBE</a:t>
                      </a:r>
                    </a:p>
                  </a:txBody>
                  <a:tcPr marL="4314" marR="4314" marT="4314" marB="0" anchor="ctr">
                    <a:lnL>
                      <a:noFill/>
                    </a:lnL>
                    <a:lnR>
                      <a:noFill/>
                    </a:lnR>
                    <a:lnT>
                      <a:noFill/>
                    </a:lnT>
                    <a:lnB>
                      <a:noFill/>
                    </a:lnB>
                  </a:tcPr>
                </a:tc>
                <a:tc>
                  <a:txBody>
                    <a:bodyPr/>
                    <a:lstStyle/>
                    <a:p>
                      <a:pPr algn="ctr" fontAlgn="ctr"/>
                      <a:r>
                        <a:rPr lang="en-US" sz="800" b="0" i="0" u="none" strike="noStrike">
                          <a:solidFill>
                            <a:srgbClr val="000000"/>
                          </a:solidFill>
                          <a:effectLst/>
                          <a:latin typeface="Agency FB"/>
                        </a:rPr>
                        <a:t>XLB</a:t>
                      </a:r>
                    </a:p>
                  </a:txBody>
                  <a:tcPr marL="4314" marR="4314" marT="4314" marB="0" anchor="ctr">
                    <a:lnL>
                      <a:noFill/>
                    </a:lnL>
                    <a:lnR>
                      <a:noFill/>
                    </a:lnR>
                    <a:lnT>
                      <a:noFill/>
                    </a:lnT>
                    <a:lnB>
                      <a:noFill/>
                    </a:lnB>
                  </a:tcPr>
                </a:tc>
                <a:tc>
                  <a:txBody>
                    <a:bodyPr/>
                    <a:lstStyle/>
                    <a:p>
                      <a:pPr algn="ctr" fontAlgn="ctr"/>
                      <a:r>
                        <a:rPr lang="en-US" sz="800" b="0" i="0" u="none" strike="noStrike">
                          <a:solidFill>
                            <a:srgbClr val="000000"/>
                          </a:solidFill>
                          <a:effectLst/>
                          <a:latin typeface="Agency FB"/>
                        </a:rPr>
                        <a:t>XLE</a:t>
                      </a:r>
                    </a:p>
                  </a:txBody>
                  <a:tcPr marL="4314" marR="4314" marT="4314" marB="0" anchor="ctr">
                    <a:lnL>
                      <a:noFill/>
                    </a:lnL>
                    <a:lnR>
                      <a:noFill/>
                    </a:lnR>
                    <a:lnT>
                      <a:noFill/>
                    </a:lnT>
                    <a:lnB>
                      <a:noFill/>
                    </a:lnB>
                  </a:tcPr>
                </a:tc>
                <a:tc>
                  <a:txBody>
                    <a:bodyPr/>
                    <a:lstStyle/>
                    <a:p>
                      <a:pPr algn="ctr" fontAlgn="ctr"/>
                      <a:r>
                        <a:rPr lang="en-US" sz="800" b="0" i="0" u="none" strike="noStrike">
                          <a:solidFill>
                            <a:srgbClr val="000000"/>
                          </a:solidFill>
                          <a:effectLst/>
                          <a:latin typeface="Agency FB"/>
                        </a:rPr>
                        <a:t>BHGE</a:t>
                      </a:r>
                    </a:p>
                  </a:txBody>
                  <a:tcPr marL="4314" marR="4314" marT="4314" marB="0" anchor="ctr">
                    <a:lnL>
                      <a:noFill/>
                    </a:lnL>
                    <a:lnR>
                      <a:noFill/>
                    </a:lnR>
                    <a:lnT>
                      <a:noFill/>
                    </a:lnT>
                    <a:lnB>
                      <a:noFill/>
                    </a:lnB>
                  </a:tcPr>
                </a:tc>
                <a:tc>
                  <a:txBody>
                    <a:bodyPr/>
                    <a:lstStyle/>
                    <a:p>
                      <a:pPr algn="ctr" fontAlgn="ctr"/>
                      <a:r>
                        <a:rPr lang="en-US" sz="800" b="0" i="0" u="none" strike="noStrike">
                          <a:solidFill>
                            <a:srgbClr val="000000"/>
                          </a:solidFill>
                          <a:effectLst/>
                          <a:latin typeface="Agency FB"/>
                        </a:rPr>
                        <a:t>XLC</a:t>
                      </a:r>
                    </a:p>
                  </a:txBody>
                  <a:tcPr marL="4314" marR="4314" marT="4314" marB="0" anchor="ctr">
                    <a:lnL>
                      <a:noFill/>
                    </a:lnL>
                    <a:lnR>
                      <a:noFill/>
                    </a:lnR>
                    <a:lnT>
                      <a:noFill/>
                    </a:lnT>
                    <a:lnB>
                      <a:noFill/>
                    </a:lnB>
                  </a:tcPr>
                </a:tc>
                <a:tc>
                  <a:txBody>
                    <a:bodyPr/>
                    <a:lstStyle/>
                    <a:p>
                      <a:pPr algn="ctr" fontAlgn="ctr"/>
                      <a:r>
                        <a:rPr lang="en-US" sz="800" b="0" i="0" u="none" strike="noStrike">
                          <a:solidFill>
                            <a:srgbClr val="000000"/>
                          </a:solidFill>
                          <a:effectLst/>
                          <a:latin typeface="Agency FB"/>
                        </a:rPr>
                        <a:t>CMCSA</a:t>
                      </a:r>
                    </a:p>
                  </a:txBody>
                  <a:tcPr marL="4314" marR="4314" marT="4314" marB="0" anchor="ctr">
                    <a:lnL>
                      <a:noFill/>
                    </a:lnL>
                    <a:lnR>
                      <a:noFill/>
                    </a:lnR>
                    <a:lnT>
                      <a:noFill/>
                    </a:lnT>
                    <a:lnB>
                      <a:noFill/>
                    </a:lnB>
                  </a:tcPr>
                </a:tc>
                <a:tc>
                  <a:txBody>
                    <a:bodyPr/>
                    <a:lstStyle/>
                    <a:p>
                      <a:pPr algn="ctr" fontAlgn="ctr"/>
                      <a:r>
                        <a:rPr lang="en-US" sz="800" b="0" i="0" u="none" strike="noStrike">
                          <a:solidFill>
                            <a:srgbClr val="000000"/>
                          </a:solidFill>
                          <a:effectLst/>
                          <a:latin typeface="Agency FB"/>
                        </a:rPr>
                        <a:t>T</a:t>
                      </a:r>
                    </a:p>
                  </a:txBody>
                  <a:tcPr marL="4314" marR="4314" marT="4314" marB="0" anchor="ctr">
                    <a:lnL>
                      <a:noFill/>
                    </a:lnL>
                    <a:lnR>
                      <a:noFill/>
                    </a:lnR>
                    <a:lnT>
                      <a:noFill/>
                    </a:lnT>
                    <a:lnB>
                      <a:noFill/>
                    </a:lnB>
                  </a:tcPr>
                </a:tc>
                <a:tc>
                  <a:txBody>
                    <a:bodyPr/>
                    <a:lstStyle/>
                    <a:p>
                      <a:pPr algn="ctr" fontAlgn="ctr"/>
                      <a:r>
                        <a:rPr lang="en-US" sz="800" b="0" i="0" u="none" strike="noStrike">
                          <a:solidFill>
                            <a:srgbClr val="000000"/>
                          </a:solidFill>
                          <a:effectLst/>
                          <a:latin typeface="Agency FB"/>
                        </a:rPr>
                        <a:t>XLU</a:t>
                      </a:r>
                    </a:p>
                  </a:txBody>
                  <a:tcPr marL="4314" marR="4314" marT="4314" marB="0" anchor="ctr">
                    <a:lnL>
                      <a:noFill/>
                    </a:lnL>
                    <a:lnR>
                      <a:noFill/>
                    </a:lnR>
                    <a:lnT>
                      <a:noFill/>
                    </a:lnT>
                    <a:lnB>
                      <a:noFill/>
                    </a:lnB>
                  </a:tcPr>
                </a:tc>
                <a:tc>
                  <a:txBody>
                    <a:bodyPr/>
                    <a:lstStyle/>
                    <a:p>
                      <a:pPr algn="ctr" fontAlgn="ctr"/>
                      <a:r>
                        <a:rPr lang="en-US" sz="800" b="0" i="0" u="none" strike="noStrike">
                          <a:solidFill>
                            <a:srgbClr val="000000"/>
                          </a:solidFill>
                          <a:effectLst/>
                          <a:latin typeface="Agency FB"/>
                        </a:rPr>
                        <a:t>WELL</a:t>
                      </a:r>
                    </a:p>
                  </a:txBody>
                  <a:tcPr marL="4314" marR="4314" marT="4314" marB="0" anchor="ctr">
                    <a:lnL>
                      <a:noFill/>
                    </a:lnL>
                    <a:lnR>
                      <a:noFill/>
                    </a:lnR>
                    <a:lnT>
                      <a:noFill/>
                    </a:lnT>
                    <a:lnB>
                      <a:noFill/>
                    </a:lnB>
                  </a:tcPr>
                </a:tc>
                <a:tc>
                  <a:txBody>
                    <a:bodyPr/>
                    <a:lstStyle/>
                    <a:p>
                      <a:pPr algn="ctr" fontAlgn="ctr"/>
                      <a:r>
                        <a:rPr lang="en-US" sz="800" b="0" i="0" u="none" strike="noStrike">
                          <a:solidFill>
                            <a:srgbClr val="000000"/>
                          </a:solidFill>
                          <a:effectLst/>
                          <a:latin typeface="Agency FB"/>
                        </a:rPr>
                        <a:t>STOR</a:t>
                      </a:r>
                    </a:p>
                  </a:txBody>
                  <a:tcPr marL="4314" marR="4314" marT="4314" marB="0" anchor="ctr">
                    <a:lnL>
                      <a:noFill/>
                    </a:lnL>
                    <a:lnR>
                      <a:noFill/>
                    </a:lnR>
                    <a:lnT>
                      <a:noFill/>
                    </a:lnT>
                    <a:lnB>
                      <a:noFill/>
                    </a:lnB>
                  </a:tcPr>
                </a:tc>
                <a:tc>
                  <a:txBody>
                    <a:bodyPr/>
                    <a:lstStyle/>
                    <a:p>
                      <a:pPr algn="ctr" fontAlgn="ctr"/>
                      <a:r>
                        <a:rPr lang="en-US" sz="800" b="0" i="0" u="none" strike="noStrike">
                          <a:solidFill>
                            <a:srgbClr val="000000"/>
                          </a:solidFill>
                          <a:effectLst/>
                          <a:latin typeface="Agency FB"/>
                        </a:rPr>
                        <a:t>XLRE</a:t>
                      </a:r>
                    </a:p>
                  </a:txBody>
                  <a:tcPr marL="4314" marR="4314" marT="4314" marB="0" anchor="ctr">
                    <a:lnL>
                      <a:noFill/>
                    </a:lnL>
                    <a:lnR>
                      <a:noFill/>
                    </a:lnR>
                    <a:lnT>
                      <a:noFill/>
                    </a:lnT>
                    <a:lnB>
                      <a:noFill/>
                    </a:lnB>
                  </a:tcPr>
                </a:tc>
                <a:extLst>
                  <a:ext uri="{0D108BD9-81ED-4DB2-BD59-A6C34878D82A}">
                    <a16:rowId xmlns="" xmlns:a16="http://schemas.microsoft.com/office/drawing/2014/main" val="961208539"/>
                  </a:ext>
                </a:extLst>
              </a:tr>
              <a:tr h="133269">
                <a:tc>
                  <a:txBody>
                    <a:bodyPr/>
                    <a:lstStyle/>
                    <a:p>
                      <a:pPr algn="ctr" fontAlgn="ctr"/>
                      <a:r>
                        <a:rPr lang="en-US" sz="800" b="0" i="0" u="none" strike="noStrike">
                          <a:solidFill>
                            <a:srgbClr val="000000"/>
                          </a:solidFill>
                          <a:effectLst/>
                          <a:latin typeface="Agency FB"/>
                        </a:rPr>
                        <a:t>NKE</a:t>
                      </a:r>
                    </a:p>
                  </a:txBody>
                  <a:tcPr marL="4314" marR="4314" marT="4314" marB="0" anchor="ctr">
                    <a:lnL>
                      <a:noFill/>
                    </a:lnL>
                    <a:lnR>
                      <a:noFill/>
                    </a:lnR>
                    <a:lnT>
                      <a:noFill/>
                    </a:lnT>
                    <a:lnB>
                      <a:noFill/>
                    </a:lnB>
                  </a:tcPr>
                </a:tc>
                <a:tc>
                  <a:txBody>
                    <a:bodyPr/>
                    <a:lstStyle/>
                    <a:p>
                      <a:pPr algn="ctr" fontAlgn="ctr"/>
                      <a:r>
                        <a:rPr lang="en-US" sz="800" b="0" i="0" u="none" strike="noStrike">
                          <a:solidFill>
                            <a:srgbClr val="000000"/>
                          </a:solidFill>
                          <a:effectLst/>
                          <a:latin typeface="Agency FB"/>
                        </a:rPr>
                        <a:t>1.00</a:t>
                      </a:r>
                    </a:p>
                  </a:txBody>
                  <a:tcPr marL="4314" marR="4314" marT="4314" marB="0" anchor="ctr">
                    <a:lnL>
                      <a:noFill/>
                    </a:lnL>
                    <a:lnR>
                      <a:noFill/>
                    </a:lnR>
                    <a:lnT>
                      <a:noFill/>
                    </a:lnT>
                    <a:lnB>
                      <a:noFill/>
                    </a:lnB>
                    <a:solidFill>
                      <a:srgbClr val="FF5454"/>
                    </a:solidFill>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extLst>
                  <a:ext uri="{0D108BD9-81ED-4DB2-BD59-A6C34878D82A}">
                    <a16:rowId xmlns="" xmlns:a16="http://schemas.microsoft.com/office/drawing/2014/main" val="3083240608"/>
                  </a:ext>
                </a:extLst>
              </a:tr>
              <a:tr h="133269">
                <a:tc>
                  <a:txBody>
                    <a:bodyPr/>
                    <a:lstStyle/>
                    <a:p>
                      <a:pPr algn="ctr" fontAlgn="ctr"/>
                      <a:r>
                        <a:rPr lang="en-US" sz="800" b="0" i="0" u="none" strike="noStrike">
                          <a:solidFill>
                            <a:srgbClr val="000000"/>
                          </a:solidFill>
                          <a:effectLst/>
                          <a:latin typeface="Agency FB"/>
                        </a:rPr>
                        <a:t>DIS</a:t>
                      </a:r>
                    </a:p>
                  </a:txBody>
                  <a:tcPr marL="4314" marR="4314" marT="4314" marB="0" anchor="ctr">
                    <a:lnL>
                      <a:noFill/>
                    </a:lnL>
                    <a:lnR>
                      <a:noFill/>
                    </a:lnR>
                    <a:lnT>
                      <a:noFill/>
                    </a:lnT>
                    <a:lnB>
                      <a:noFill/>
                    </a:lnB>
                  </a:tcPr>
                </a:tc>
                <a:tc>
                  <a:txBody>
                    <a:bodyPr/>
                    <a:lstStyle/>
                    <a:p>
                      <a:pPr algn="ctr" fontAlgn="ctr"/>
                      <a:r>
                        <a:rPr lang="en-US" sz="800" b="0" i="0" u="none" strike="noStrike">
                          <a:solidFill>
                            <a:srgbClr val="000000"/>
                          </a:solidFill>
                          <a:effectLst/>
                          <a:latin typeface="Agency FB"/>
                        </a:rPr>
                        <a:t>0.42</a:t>
                      </a:r>
                    </a:p>
                  </a:txBody>
                  <a:tcPr marL="4314" marR="4314" marT="4314" marB="0" anchor="ctr">
                    <a:lnL>
                      <a:noFill/>
                    </a:lnL>
                    <a:lnR>
                      <a:noFill/>
                    </a:lnR>
                    <a:lnT>
                      <a:noFill/>
                    </a:lnT>
                    <a:lnB>
                      <a:noFill/>
                    </a:lnB>
                    <a:solidFill>
                      <a:srgbClr val="FBFCFE"/>
                    </a:solidFill>
                  </a:tcPr>
                </a:tc>
                <a:tc>
                  <a:txBody>
                    <a:bodyPr/>
                    <a:lstStyle/>
                    <a:p>
                      <a:pPr algn="ctr" fontAlgn="ctr"/>
                      <a:r>
                        <a:rPr lang="en-US" sz="800" b="0" i="0" u="none" strike="noStrike">
                          <a:solidFill>
                            <a:srgbClr val="000000"/>
                          </a:solidFill>
                          <a:effectLst/>
                          <a:latin typeface="Agency FB"/>
                        </a:rPr>
                        <a:t>1.00</a:t>
                      </a:r>
                    </a:p>
                  </a:txBody>
                  <a:tcPr marL="4314" marR="4314" marT="4314" marB="0" anchor="ctr">
                    <a:lnL>
                      <a:noFill/>
                    </a:lnL>
                    <a:lnR>
                      <a:noFill/>
                    </a:lnR>
                    <a:lnT>
                      <a:noFill/>
                    </a:lnT>
                    <a:lnB>
                      <a:noFill/>
                    </a:lnB>
                    <a:solidFill>
                      <a:srgbClr val="FF5454"/>
                    </a:solidFill>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extLst>
                  <a:ext uri="{0D108BD9-81ED-4DB2-BD59-A6C34878D82A}">
                    <a16:rowId xmlns="" xmlns:a16="http://schemas.microsoft.com/office/drawing/2014/main" val="227864610"/>
                  </a:ext>
                </a:extLst>
              </a:tr>
              <a:tr h="133269">
                <a:tc>
                  <a:txBody>
                    <a:bodyPr/>
                    <a:lstStyle/>
                    <a:p>
                      <a:pPr algn="ctr" fontAlgn="ctr"/>
                      <a:r>
                        <a:rPr lang="en-US" sz="800" b="0" i="0" u="none" strike="noStrike">
                          <a:solidFill>
                            <a:srgbClr val="000000"/>
                          </a:solidFill>
                          <a:effectLst/>
                          <a:latin typeface="Agency FB"/>
                        </a:rPr>
                        <a:t>MTN</a:t>
                      </a:r>
                    </a:p>
                  </a:txBody>
                  <a:tcPr marL="4314" marR="4314" marT="4314" marB="0" anchor="ctr">
                    <a:lnL>
                      <a:noFill/>
                    </a:lnL>
                    <a:lnR>
                      <a:noFill/>
                    </a:lnR>
                    <a:lnT>
                      <a:noFill/>
                    </a:lnT>
                    <a:lnB>
                      <a:noFill/>
                    </a:lnB>
                  </a:tcPr>
                </a:tc>
                <a:tc>
                  <a:txBody>
                    <a:bodyPr/>
                    <a:lstStyle/>
                    <a:p>
                      <a:pPr algn="ctr" fontAlgn="ctr"/>
                      <a:r>
                        <a:rPr lang="en-US" sz="800" b="0" i="0" u="none" strike="noStrike">
                          <a:solidFill>
                            <a:srgbClr val="000000"/>
                          </a:solidFill>
                          <a:effectLst/>
                          <a:latin typeface="Agency FB"/>
                        </a:rPr>
                        <a:t>-0.18</a:t>
                      </a:r>
                    </a:p>
                  </a:txBody>
                  <a:tcPr marL="4314" marR="4314" marT="4314" marB="0" anchor="ctr">
                    <a:lnL>
                      <a:noFill/>
                    </a:lnL>
                    <a:lnR>
                      <a:noFill/>
                    </a:lnR>
                    <a:lnT>
                      <a:noFill/>
                    </a:lnT>
                    <a:lnB>
                      <a:noFill/>
                    </a:lnB>
                    <a:solidFill>
                      <a:srgbClr val="C2D1EB"/>
                    </a:solidFill>
                  </a:tcPr>
                </a:tc>
                <a:tc>
                  <a:txBody>
                    <a:bodyPr/>
                    <a:lstStyle/>
                    <a:p>
                      <a:pPr algn="ctr" fontAlgn="ctr"/>
                      <a:r>
                        <a:rPr lang="en-US" sz="800" b="0" i="0" u="none" strike="noStrike">
                          <a:solidFill>
                            <a:srgbClr val="000000"/>
                          </a:solidFill>
                          <a:effectLst/>
                          <a:latin typeface="Agency FB"/>
                        </a:rPr>
                        <a:t>-0.19</a:t>
                      </a:r>
                    </a:p>
                  </a:txBody>
                  <a:tcPr marL="4314" marR="4314" marT="4314" marB="0" anchor="ctr">
                    <a:lnL>
                      <a:noFill/>
                    </a:lnL>
                    <a:lnR>
                      <a:noFill/>
                    </a:lnR>
                    <a:lnT>
                      <a:noFill/>
                    </a:lnT>
                    <a:lnB>
                      <a:noFill/>
                    </a:lnB>
                    <a:solidFill>
                      <a:srgbClr val="C2D0EB"/>
                    </a:solidFill>
                  </a:tcPr>
                </a:tc>
                <a:tc>
                  <a:txBody>
                    <a:bodyPr/>
                    <a:lstStyle/>
                    <a:p>
                      <a:pPr algn="ctr" fontAlgn="ctr"/>
                      <a:r>
                        <a:rPr lang="en-US" sz="800" b="0" i="0" u="none" strike="noStrike">
                          <a:solidFill>
                            <a:srgbClr val="000000"/>
                          </a:solidFill>
                          <a:effectLst/>
                          <a:latin typeface="Agency FB"/>
                        </a:rPr>
                        <a:t>1.00</a:t>
                      </a:r>
                    </a:p>
                  </a:txBody>
                  <a:tcPr marL="4314" marR="4314" marT="4314" marB="0" anchor="ctr">
                    <a:lnL>
                      <a:noFill/>
                    </a:lnL>
                    <a:lnR>
                      <a:noFill/>
                    </a:lnR>
                    <a:lnT>
                      <a:noFill/>
                    </a:lnT>
                    <a:lnB>
                      <a:noFill/>
                    </a:lnB>
                    <a:solidFill>
                      <a:srgbClr val="FF5454"/>
                    </a:solidFill>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extLst>
                  <a:ext uri="{0D108BD9-81ED-4DB2-BD59-A6C34878D82A}">
                    <a16:rowId xmlns="" xmlns:a16="http://schemas.microsoft.com/office/drawing/2014/main" val="611190392"/>
                  </a:ext>
                </a:extLst>
              </a:tr>
              <a:tr h="133269">
                <a:tc>
                  <a:txBody>
                    <a:bodyPr/>
                    <a:lstStyle/>
                    <a:p>
                      <a:pPr algn="ctr" fontAlgn="ctr"/>
                      <a:r>
                        <a:rPr lang="en-US" sz="800" b="0" i="0" u="none" strike="noStrike">
                          <a:solidFill>
                            <a:srgbClr val="000000"/>
                          </a:solidFill>
                          <a:effectLst/>
                          <a:latin typeface="Agency FB"/>
                        </a:rPr>
                        <a:t>EL</a:t>
                      </a:r>
                    </a:p>
                  </a:txBody>
                  <a:tcPr marL="4314" marR="4314" marT="4314" marB="0" anchor="ctr">
                    <a:lnL>
                      <a:noFill/>
                    </a:lnL>
                    <a:lnR>
                      <a:noFill/>
                    </a:lnR>
                    <a:lnT>
                      <a:noFill/>
                    </a:lnT>
                    <a:lnB>
                      <a:noFill/>
                    </a:lnB>
                  </a:tcPr>
                </a:tc>
                <a:tc>
                  <a:txBody>
                    <a:bodyPr/>
                    <a:lstStyle/>
                    <a:p>
                      <a:pPr algn="ctr" fontAlgn="ctr"/>
                      <a:r>
                        <a:rPr lang="en-US" sz="800" b="0" i="0" u="none" strike="noStrike">
                          <a:solidFill>
                            <a:srgbClr val="000000"/>
                          </a:solidFill>
                          <a:effectLst/>
                          <a:latin typeface="Agency FB"/>
                        </a:rPr>
                        <a:t>0.44</a:t>
                      </a:r>
                    </a:p>
                  </a:txBody>
                  <a:tcPr marL="4314" marR="4314" marT="4314" marB="0" anchor="ctr">
                    <a:lnL>
                      <a:noFill/>
                    </a:lnL>
                    <a:lnR>
                      <a:noFill/>
                    </a:lnR>
                    <a:lnT>
                      <a:noFill/>
                    </a:lnT>
                    <a:lnB>
                      <a:noFill/>
                    </a:lnB>
                    <a:solidFill>
                      <a:srgbClr val="FDFDFE"/>
                    </a:solidFill>
                  </a:tcPr>
                </a:tc>
                <a:tc>
                  <a:txBody>
                    <a:bodyPr/>
                    <a:lstStyle/>
                    <a:p>
                      <a:pPr algn="ctr" fontAlgn="ctr"/>
                      <a:r>
                        <a:rPr lang="en-US" sz="800" b="0" i="0" u="none" strike="noStrike">
                          <a:solidFill>
                            <a:srgbClr val="000000"/>
                          </a:solidFill>
                          <a:effectLst/>
                          <a:latin typeface="Agency FB"/>
                        </a:rPr>
                        <a:t>0.57</a:t>
                      </a:r>
                    </a:p>
                  </a:txBody>
                  <a:tcPr marL="4314" marR="4314" marT="4314" marB="0" anchor="ctr">
                    <a:lnL>
                      <a:noFill/>
                    </a:lnL>
                    <a:lnR>
                      <a:noFill/>
                    </a:lnR>
                    <a:lnT>
                      <a:noFill/>
                    </a:lnT>
                    <a:lnB>
                      <a:noFill/>
                    </a:lnB>
                    <a:solidFill>
                      <a:srgbClr val="FFDCDC"/>
                    </a:solidFill>
                  </a:tcPr>
                </a:tc>
                <a:tc>
                  <a:txBody>
                    <a:bodyPr/>
                    <a:lstStyle/>
                    <a:p>
                      <a:pPr algn="ctr" fontAlgn="ctr"/>
                      <a:r>
                        <a:rPr lang="en-US" sz="800" b="0" i="0" u="none" strike="noStrike">
                          <a:solidFill>
                            <a:srgbClr val="000000"/>
                          </a:solidFill>
                          <a:effectLst/>
                          <a:latin typeface="Agency FB"/>
                        </a:rPr>
                        <a:t>-0.67</a:t>
                      </a:r>
                    </a:p>
                  </a:txBody>
                  <a:tcPr marL="4314" marR="4314" marT="4314" marB="0" anchor="ctr">
                    <a:lnL>
                      <a:noFill/>
                    </a:lnL>
                    <a:lnR>
                      <a:noFill/>
                    </a:lnR>
                    <a:lnT>
                      <a:noFill/>
                    </a:lnT>
                    <a:lnB>
                      <a:noFill/>
                    </a:lnB>
                    <a:solidFill>
                      <a:srgbClr val="94AEDD"/>
                    </a:solidFill>
                  </a:tcPr>
                </a:tc>
                <a:tc>
                  <a:txBody>
                    <a:bodyPr/>
                    <a:lstStyle/>
                    <a:p>
                      <a:pPr algn="ctr" fontAlgn="ctr"/>
                      <a:r>
                        <a:rPr lang="en-US" sz="800" b="0" i="0" u="none" strike="noStrike">
                          <a:solidFill>
                            <a:srgbClr val="000000"/>
                          </a:solidFill>
                          <a:effectLst/>
                          <a:latin typeface="Agency FB"/>
                        </a:rPr>
                        <a:t>1.00</a:t>
                      </a:r>
                    </a:p>
                  </a:txBody>
                  <a:tcPr marL="4314" marR="4314" marT="4314" marB="0" anchor="ctr">
                    <a:lnL>
                      <a:noFill/>
                    </a:lnL>
                    <a:lnR>
                      <a:noFill/>
                    </a:lnR>
                    <a:lnT>
                      <a:noFill/>
                    </a:lnT>
                    <a:lnB>
                      <a:noFill/>
                    </a:lnB>
                    <a:solidFill>
                      <a:srgbClr val="FF5454"/>
                    </a:solidFill>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extLst>
                  <a:ext uri="{0D108BD9-81ED-4DB2-BD59-A6C34878D82A}">
                    <a16:rowId xmlns="" xmlns:a16="http://schemas.microsoft.com/office/drawing/2014/main" val="3587454311"/>
                  </a:ext>
                </a:extLst>
              </a:tr>
              <a:tr h="133269">
                <a:tc>
                  <a:txBody>
                    <a:bodyPr/>
                    <a:lstStyle/>
                    <a:p>
                      <a:pPr algn="ctr" fontAlgn="ctr"/>
                      <a:r>
                        <a:rPr lang="en-US" sz="800" b="0" i="0" u="none" strike="noStrike">
                          <a:solidFill>
                            <a:srgbClr val="000000"/>
                          </a:solidFill>
                          <a:effectLst/>
                          <a:latin typeface="Agency FB"/>
                        </a:rPr>
                        <a:t>F</a:t>
                      </a:r>
                    </a:p>
                  </a:txBody>
                  <a:tcPr marL="4314" marR="4314" marT="4314" marB="0" anchor="ctr">
                    <a:lnL>
                      <a:noFill/>
                    </a:lnL>
                    <a:lnR>
                      <a:noFill/>
                    </a:lnR>
                    <a:lnT>
                      <a:noFill/>
                    </a:lnT>
                    <a:lnB>
                      <a:noFill/>
                    </a:lnB>
                  </a:tcPr>
                </a:tc>
                <a:tc>
                  <a:txBody>
                    <a:bodyPr/>
                    <a:lstStyle/>
                    <a:p>
                      <a:pPr algn="ctr" fontAlgn="ctr"/>
                      <a:r>
                        <a:rPr lang="en-US" sz="800" b="0" i="0" u="none" strike="noStrike">
                          <a:solidFill>
                            <a:srgbClr val="000000"/>
                          </a:solidFill>
                          <a:effectLst/>
                          <a:latin typeface="Agency FB"/>
                        </a:rPr>
                        <a:t>0.65</a:t>
                      </a:r>
                    </a:p>
                  </a:txBody>
                  <a:tcPr marL="4314" marR="4314" marT="4314" marB="0" anchor="ctr">
                    <a:lnL>
                      <a:noFill/>
                    </a:lnL>
                    <a:lnR>
                      <a:noFill/>
                    </a:lnR>
                    <a:lnT>
                      <a:noFill/>
                    </a:lnT>
                    <a:lnB>
                      <a:noFill/>
                    </a:lnB>
                    <a:solidFill>
                      <a:srgbClr val="FFC3C3"/>
                    </a:solidFill>
                  </a:tcPr>
                </a:tc>
                <a:tc>
                  <a:txBody>
                    <a:bodyPr/>
                    <a:lstStyle/>
                    <a:p>
                      <a:pPr algn="ctr" fontAlgn="ctr"/>
                      <a:r>
                        <a:rPr lang="en-US" sz="800" b="0" i="0" u="none" strike="noStrike">
                          <a:solidFill>
                            <a:srgbClr val="000000"/>
                          </a:solidFill>
                          <a:effectLst/>
                          <a:latin typeface="Agency FB"/>
                        </a:rPr>
                        <a:t>0.89</a:t>
                      </a:r>
                    </a:p>
                  </a:txBody>
                  <a:tcPr marL="4314" marR="4314" marT="4314" marB="0" anchor="ctr">
                    <a:lnL>
                      <a:noFill/>
                    </a:lnL>
                    <a:lnR>
                      <a:noFill/>
                    </a:lnR>
                    <a:lnT>
                      <a:noFill/>
                    </a:lnT>
                    <a:lnB>
                      <a:noFill/>
                    </a:lnB>
                    <a:solidFill>
                      <a:srgbClr val="FF7777"/>
                    </a:solidFill>
                  </a:tcPr>
                </a:tc>
                <a:tc>
                  <a:txBody>
                    <a:bodyPr/>
                    <a:lstStyle/>
                    <a:p>
                      <a:pPr algn="ctr" fontAlgn="ctr"/>
                      <a:r>
                        <a:rPr lang="en-US" sz="800" b="0" i="0" u="none" strike="noStrike">
                          <a:solidFill>
                            <a:srgbClr val="000000"/>
                          </a:solidFill>
                          <a:effectLst/>
                          <a:latin typeface="Agency FB"/>
                        </a:rPr>
                        <a:t>-0.16</a:t>
                      </a:r>
                    </a:p>
                  </a:txBody>
                  <a:tcPr marL="4314" marR="4314" marT="4314" marB="0" anchor="ctr">
                    <a:lnL>
                      <a:noFill/>
                    </a:lnL>
                    <a:lnR>
                      <a:noFill/>
                    </a:lnR>
                    <a:lnT>
                      <a:noFill/>
                    </a:lnT>
                    <a:lnB>
                      <a:noFill/>
                    </a:lnB>
                    <a:solidFill>
                      <a:srgbClr val="C5D3EC"/>
                    </a:solidFill>
                  </a:tcPr>
                </a:tc>
                <a:tc>
                  <a:txBody>
                    <a:bodyPr/>
                    <a:lstStyle/>
                    <a:p>
                      <a:pPr algn="ctr" fontAlgn="ctr"/>
                      <a:r>
                        <a:rPr lang="en-US" sz="800" b="0" i="0" u="none" strike="noStrike">
                          <a:solidFill>
                            <a:srgbClr val="000000"/>
                          </a:solidFill>
                          <a:effectLst/>
                          <a:latin typeface="Agency FB"/>
                        </a:rPr>
                        <a:t>0.63</a:t>
                      </a:r>
                    </a:p>
                  </a:txBody>
                  <a:tcPr marL="4314" marR="4314" marT="4314" marB="0" anchor="ctr">
                    <a:lnL>
                      <a:noFill/>
                    </a:lnL>
                    <a:lnR>
                      <a:noFill/>
                    </a:lnR>
                    <a:lnT>
                      <a:noFill/>
                    </a:lnT>
                    <a:lnB>
                      <a:noFill/>
                    </a:lnB>
                    <a:solidFill>
                      <a:srgbClr val="FFC9C9"/>
                    </a:solidFill>
                  </a:tcPr>
                </a:tc>
                <a:tc>
                  <a:txBody>
                    <a:bodyPr/>
                    <a:lstStyle/>
                    <a:p>
                      <a:pPr algn="ctr" fontAlgn="ctr"/>
                      <a:r>
                        <a:rPr lang="en-US" sz="800" b="0" i="0" u="none" strike="noStrike">
                          <a:solidFill>
                            <a:srgbClr val="000000"/>
                          </a:solidFill>
                          <a:effectLst/>
                          <a:latin typeface="Agency FB"/>
                        </a:rPr>
                        <a:t>1.00</a:t>
                      </a:r>
                    </a:p>
                  </a:txBody>
                  <a:tcPr marL="4314" marR="4314" marT="4314" marB="0" anchor="ctr">
                    <a:lnL>
                      <a:noFill/>
                    </a:lnL>
                    <a:lnR>
                      <a:noFill/>
                    </a:lnR>
                    <a:lnT>
                      <a:noFill/>
                    </a:lnT>
                    <a:lnB>
                      <a:noFill/>
                    </a:lnB>
                    <a:solidFill>
                      <a:srgbClr val="FF5454"/>
                    </a:solidFill>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extLst>
                  <a:ext uri="{0D108BD9-81ED-4DB2-BD59-A6C34878D82A}">
                    <a16:rowId xmlns="" xmlns:a16="http://schemas.microsoft.com/office/drawing/2014/main" val="1253681909"/>
                  </a:ext>
                </a:extLst>
              </a:tr>
              <a:tr h="133269">
                <a:tc>
                  <a:txBody>
                    <a:bodyPr/>
                    <a:lstStyle/>
                    <a:p>
                      <a:pPr algn="ctr" fontAlgn="ctr"/>
                      <a:r>
                        <a:rPr lang="en-US" sz="800" b="0" i="0" u="none" strike="noStrike">
                          <a:solidFill>
                            <a:srgbClr val="000000"/>
                          </a:solidFill>
                          <a:effectLst/>
                          <a:latin typeface="Agency FB"/>
                        </a:rPr>
                        <a:t>WMT</a:t>
                      </a:r>
                    </a:p>
                  </a:txBody>
                  <a:tcPr marL="4314" marR="4314" marT="4314" marB="0" anchor="ctr">
                    <a:lnL>
                      <a:noFill/>
                    </a:lnL>
                    <a:lnR>
                      <a:noFill/>
                    </a:lnR>
                    <a:lnT>
                      <a:noFill/>
                    </a:lnT>
                    <a:lnB>
                      <a:noFill/>
                    </a:lnB>
                  </a:tcPr>
                </a:tc>
                <a:tc>
                  <a:txBody>
                    <a:bodyPr/>
                    <a:lstStyle/>
                    <a:p>
                      <a:pPr algn="ctr" fontAlgn="ctr"/>
                      <a:r>
                        <a:rPr lang="en-US" sz="800" b="0" i="0" u="none" strike="noStrike">
                          <a:solidFill>
                            <a:srgbClr val="000000"/>
                          </a:solidFill>
                          <a:effectLst/>
                          <a:latin typeface="Agency FB"/>
                        </a:rPr>
                        <a:t>0.48</a:t>
                      </a:r>
                    </a:p>
                  </a:txBody>
                  <a:tcPr marL="4314" marR="4314" marT="4314" marB="0" anchor="ctr">
                    <a:lnL>
                      <a:noFill/>
                    </a:lnL>
                    <a:lnR>
                      <a:noFill/>
                    </a:lnR>
                    <a:lnT>
                      <a:noFill/>
                    </a:lnT>
                    <a:lnB>
                      <a:noFill/>
                    </a:lnB>
                    <a:solidFill>
                      <a:srgbClr val="FFF6F6"/>
                    </a:solidFill>
                  </a:tcPr>
                </a:tc>
                <a:tc>
                  <a:txBody>
                    <a:bodyPr/>
                    <a:lstStyle/>
                    <a:p>
                      <a:pPr algn="ctr" fontAlgn="ctr"/>
                      <a:r>
                        <a:rPr lang="en-US" sz="800" b="0" i="0" u="none" strike="noStrike">
                          <a:solidFill>
                            <a:srgbClr val="000000"/>
                          </a:solidFill>
                          <a:effectLst/>
                          <a:latin typeface="Agency FB"/>
                        </a:rPr>
                        <a:t>0.74</a:t>
                      </a:r>
                    </a:p>
                  </a:txBody>
                  <a:tcPr marL="4314" marR="4314" marT="4314" marB="0" anchor="ctr">
                    <a:lnL>
                      <a:noFill/>
                    </a:lnL>
                    <a:lnR>
                      <a:noFill/>
                    </a:lnR>
                    <a:lnT>
                      <a:noFill/>
                    </a:lnT>
                    <a:lnB>
                      <a:noFill/>
                    </a:lnB>
                    <a:solidFill>
                      <a:srgbClr val="FFA4A4"/>
                    </a:solidFill>
                  </a:tcPr>
                </a:tc>
                <a:tc>
                  <a:txBody>
                    <a:bodyPr/>
                    <a:lstStyle/>
                    <a:p>
                      <a:pPr algn="ctr" fontAlgn="ctr"/>
                      <a:r>
                        <a:rPr lang="en-US" sz="800" b="0" i="0" u="none" strike="noStrike">
                          <a:solidFill>
                            <a:srgbClr val="000000"/>
                          </a:solidFill>
                          <a:effectLst/>
                          <a:latin typeface="Agency FB"/>
                        </a:rPr>
                        <a:t>-0.34</a:t>
                      </a:r>
                    </a:p>
                  </a:txBody>
                  <a:tcPr marL="4314" marR="4314" marT="4314" marB="0" anchor="ctr">
                    <a:lnL>
                      <a:noFill/>
                    </a:lnL>
                    <a:lnR>
                      <a:noFill/>
                    </a:lnR>
                    <a:lnT>
                      <a:noFill/>
                    </a:lnT>
                    <a:lnB>
                      <a:noFill/>
                    </a:lnB>
                    <a:solidFill>
                      <a:srgbClr val="B3C5E7"/>
                    </a:solidFill>
                  </a:tcPr>
                </a:tc>
                <a:tc>
                  <a:txBody>
                    <a:bodyPr/>
                    <a:lstStyle/>
                    <a:p>
                      <a:pPr algn="ctr" fontAlgn="ctr"/>
                      <a:r>
                        <a:rPr lang="en-US" sz="800" b="0" i="0" u="none" strike="noStrike">
                          <a:solidFill>
                            <a:srgbClr val="000000"/>
                          </a:solidFill>
                          <a:effectLst/>
                          <a:latin typeface="Agency FB"/>
                        </a:rPr>
                        <a:t>0.70</a:t>
                      </a:r>
                    </a:p>
                  </a:txBody>
                  <a:tcPr marL="4314" marR="4314" marT="4314" marB="0" anchor="ctr">
                    <a:lnL>
                      <a:noFill/>
                    </a:lnL>
                    <a:lnR>
                      <a:noFill/>
                    </a:lnR>
                    <a:lnT>
                      <a:noFill/>
                    </a:lnT>
                    <a:lnB>
                      <a:noFill/>
                    </a:lnB>
                    <a:solidFill>
                      <a:srgbClr val="FFB0B0"/>
                    </a:solidFill>
                  </a:tcPr>
                </a:tc>
                <a:tc>
                  <a:txBody>
                    <a:bodyPr/>
                    <a:lstStyle/>
                    <a:p>
                      <a:pPr algn="ctr" fontAlgn="ctr"/>
                      <a:r>
                        <a:rPr lang="en-US" sz="800" b="0" i="0" u="none" strike="noStrike">
                          <a:solidFill>
                            <a:srgbClr val="000000"/>
                          </a:solidFill>
                          <a:effectLst/>
                          <a:latin typeface="Agency FB"/>
                        </a:rPr>
                        <a:t>0.74</a:t>
                      </a:r>
                    </a:p>
                  </a:txBody>
                  <a:tcPr marL="4314" marR="4314" marT="4314" marB="0" anchor="ctr">
                    <a:lnL>
                      <a:noFill/>
                    </a:lnL>
                    <a:lnR>
                      <a:noFill/>
                    </a:lnR>
                    <a:lnT>
                      <a:noFill/>
                    </a:lnT>
                    <a:lnB>
                      <a:noFill/>
                    </a:lnB>
                    <a:solidFill>
                      <a:srgbClr val="FFA4A4"/>
                    </a:solidFill>
                  </a:tcPr>
                </a:tc>
                <a:tc>
                  <a:txBody>
                    <a:bodyPr/>
                    <a:lstStyle/>
                    <a:p>
                      <a:pPr algn="ctr" fontAlgn="ctr"/>
                      <a:r>
                        <a:rPr lang="en-US" sz="800" b="0" i="0" u="none" strike="noStrike">
                          <a:solidFill>
                            <a:srgbClr val="000000"/>
                          </a:solidFill>
                          <a:effectLst/>
                          <a:latin typeface="Agency FB"/>
                        </a:rPr>
                        <a:t>1.00</a:t>
                      </a:r>
                    </a:p>
                  </a:txBody>
                  <a:tcPr marL="4314" marR="4314" marT="4314" marB="0" anchor="ctr">
                    <a:lnL>
                      <a:noFill/>
                    </a:lnL>
                    <a:lnR>
                      <a:noFill/>
                    </a:lnR>
                    <a:lnT>
                      <a:noFill/>
                    </a:lnT>
                    <a:lnB>
                      <a:noFill/>
                    </a:lnB>
                    <a:solidFill>
                      <a:srgbClr val="FF5353"/>
                    </a:solidFill>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extLst>
                  <a:ext uri="{0D108BD9-81ED-4DB2-BD59-A6C34878D82A}">
                    <a16:rowId xmlns="" xmlns:a16="http://schemas.microsoft.com/office/drawing/2014/main" val="1203538464"/>
                  </a:ext>
                </a:extLst>
              </a:tr>
              <a:tr h="133269">
                <a:tc>
                  <a:txBody>
                    <a:bodyPr/>
                    <a:lstStyle/>
                    <a:p>
                      <a:pPr algn="ctr" fontAlgn="ctr"/>
                      <a:r>
                        <a:rPr lang="en-US" sz="800" b="0" i="0" u="none" strike="noStrike">
                          <a:solidFill>
                            <a:srgbClr val="000000"/>
                          </a:solidFill>
                          <a:effectLst/>
                          <a:latin typeface="Agency FB"/>
                        </a:rPr>
                        <a:t>PEP</a:t>
                      </a:r>
                    </a:p>
                  </a:txBody>
                  <a:tcPr marL="4314" marR="4314" marT="4314" marB="0" anchor="ctr">
                    <a:lnL>
                      <a:noFill/>
                    </a:lnL>
                    <a:lnR>
                      <a:noFill/>
                    </a:lnR>
                    <a:lnT>
                      <a:noFill/>
                    </a:lnT>
                    <a:lnB>
                      <a:noFill/>
                    </a:lnB>
                  </a:tcPr>
                </a:tc>
                <a:tc>
                  <a:txBody>
                    <a:bodyPr/>
                    <a:lstStyle/>
                    <a:p>
                      <a:pPr algn="ctr" fontAlgn="ctr"/>
                      <a:r>
                        <a:rPr lang="en-US" sz="800" b="0" i="0" u="none" strike="noStrike">
                          <a:solidFill>
                            <a:srgbClr val="000000"/>
                          </a:solidFill>
                          <a:effectLst/>
                          <a:latin typeface="Agency FB"/>
                        </a:rPr>
                        <a:t>0.47</a:t>
                      </a:r>
                    </a:p>
                  </a:txBody>
                  <a:tcPr marL="4314" marR="4314" marT="4314" marB="0" anchor="ctr">
                    <a:lnL>
                      <a:noFill/>
                    </a:lnL>
                    <a:lnR>
                      <a:noFill/>
                    </a:lnR>
                    <a:lnT>
                      <a:noFill/>
                    </a:lnT>
                    <a:lnB>
                      <a:noFill/>
                    </a:lnB>
                    <a:solidFill>
                      <a:srgbClr val="FFFAFA"/>
                    </a:solidFill>
                  </a:tcPr>
                </a:tc>
                <a:tc>
                  <a:txBody>
                    <a:bodyPr/>
                    <a:lstStyle/>
                    <a:p>
                      <a:pPr algn="ctr" fontAlgn="ctr"/>
                      <a:r>
                        <a:rPr lang="en-US" sz="800" b="0" i="0" u="none" strike="noStrike">
                          <a:solidFill>
                            <a:srgbClr val="000000"/>
                          </a:solidFill>
                          <a:effectLst/>
                          <a:latin typeface="Agency FB"/>
                        </a:rPr>
                        <a:t>0.86</a:t>
                      </a:r>
                    </a:p>
                  </a:txBody>
                  <a:tcPr marL="4314" marR="4314" marT="4314" marB="0" anchor="ctr">
                    <a:lnL>
                      <a:noFill/>
                    </a:lnL>
                    <a:lnR>
                      <a:noFill/>
                    </a:lnR>
                    <a:lnT>
                      <a:noFill/>
                    </a:lnT>
                    <a:lnB>
                      <a:noFill/>
                    </a:lnB>
                    <a:solidFill>
                      <a:srgbClr val="FF7F7F"/>
                    </a:solidFill>
                  </a:tcPr>
                </a:tc>
                <a:tc>
                  <a:txBody>
                    <a:bodyPr/>
                    <a:lstStyle/>
                    <a:p>
                      <a:pPr algn="ctr" fontAlgn="ctr"/>
                      <a:r>
                        <a:rPr lang="en-US" sz="800" b="0" i="0" u="none" strike="noStrike">
                          <a:solidFill>
                            <a:srgbClr val="000000"/>
                          </a:solidFill>
                          <a:effectLst/>
                          <a:latin typeface="Agency FB"/>
                        </a:rPr>
                        <a:t>-0.18</a:t>
                      </a:r>
                    </a:p>
                  </a:txBody>
                  <a:tcPr marL="4314" marR="4314" marT="4314" marB="0" anchor="ctr">
                    <a:lnL>
                      <a:noFill/>
                    </a:lnL>
                    <a:lnR>
                      <a:noFill/>
                    </a:lnR>
                    <a:lnT>
                      <a:noFill/>
                    </a:lnT>
                    <a:lnB>
                      <a:noFill/>
                    </a:lnB>
                    <a:solidFill>
                      <a:srgbClr val="C2D1EB"/>
                    </a:solidFill>
                  </a:tcPr>
                </a:tc>
                <a:tc>
                  <a:txBody>
                    <a:bodyPr/>
                    <a:lstStyle/>
                    <a:p>
                      <a:pPr algn="ctr" fontAlgn="ctr"/>
                      <a:r>
                        <a:rPr lang="en-US" sz="800" b="0" i="0" u="none" strike="noStrike">
                          <a:solidFill>
                            <a:srgbClr val="000000"/>
                          </a:solidFill>
                          <a:effectLst/>
                          <a:latin typeface="Agency FB"/>
                        </a:rPr>
                        <a:t>0.73</a:t>
                      </a:r>
                    </a:p>
                  </a:txBody>
                  <a:tcPr marL="4314" marR="4314" marT="4314" marB="0" anchor="ctr">
                    <a:lnL>
                      <a:noFill/>
                    </a:lnL>
                    <a:lnR>
                      <a:noFill/>
                    </a:lnR>
                    <a:lnT>
                      <a:noFill/>
                    </a:lnT>
                    <a:lnB>
                      <a:noFill/>
                    </a:lnB>
                    <a:solidFill>
                      <a:srgbClr val="FFA9A9"/>
                    </a:solidFill>
                  </a:tcPr>
                </a:tc>
                <a:tc>
                  <a:txBody>
                    <a:bodyPr/>
                    <a:lstStyle/>
                    <a:p>
                      <a:pPr algn="ctr" fontAlgn="ctr"/>
                      <a:r>
                        <a:rPr lang="en-US" sz="800" b="0" i="0" u="none" strike="noStrike">
                          <a:solidFill>
                            <a:srgbClr val="000000"/>
                          </a:solidFill>
                          <a:effectLst/>
                          <a:latin typeface="Agency FB"/>
                        </a:rPr>
                        <a:t>0.89</a:t>
                      </a:r>
                    </a:p>
                  </a:txBody>
                  <a:tcPr marL="4314" marR="4314" marT="4314" marB="0" anchor="ctr">
                    <a:lnL>
                      <a:noFill/>
                    </a:lnL>
                    <a:lnR>
                      <a:noFill/>
                    </a:lnR>
                    <a:lnT>
                      <a:noFill/>
                    </a:lnT>
                    <a:lnB>
                      <a:noFill/>
                    </a:lnB>
                    <a:solidFill>
                      <a:srgbClr val="FF7676"/>
                    </a:solidFill>
                  </a:tcPr>
                </a:tc>
                <a:tc>
                  <a:txBody>
                    <a:bodyPr/>
                    <a:lstStyle/>
                    <a:p>
                      <a:pPr algn="ctr" fontAlgn="ctr"/>
                      <a:r>
                        <a:rPr lang="en-US" sz="800" b="0" i="0" u="none" strike="noStrike">
                          <a:solidFill>
                            <a:srgbClr val="000000"/>
                          </a:solidFill>
                          <a:effectLst/>
                          <a:latin typeface="Agency FB"/>
                        </a:rPr>
                        <a:t>0.71</a:t>
                      </a:r>
                    </a:p>
                  </a:txBody>
                  <a:tcPr marL="4314" marR="4314" marT="4314" marB="0" anchor="ctr">
                    <a:lnL>
                      <a:noFill/>
                    </a:lnL>
                    <a:lnR>
                      <a:noFill/>
                    </a:lnR>
                    <a:lnT>
                      <a:noFill/>
                    </a:lnT>
                    <a:lnB>
                      <a:noFill/>
                    </a:lnB>
                    <a:solidFill>
                      <a:srgbClr val="FFB0B0"/>
                    </a:solidFill>
                  </a:tcPr>
                </a:tc>
                <a:tc>
                  <a:txBody>
                    <a:bodyPr/>
                    <a:lstStyle/>
                    <a:p>
                      <a:pPr algn="ctr" fontAlgn="ctr"/>
                      <a:r>
                        <a:rPr lang="en-US" sz="800" b="0" i="0" u="none" strike="noStrike">
                          <a:solidFill>
                            <a:srgbClr val="000000"/>
                          </a:solidFill>
                          <a:effectLst/>
                          <a:latin typeface="Agency FB"/>
                        </a:rPr>
                        <a:t>1.00</a:t>
                      </a:r>
                    </a:p>
                  </a:txBody>
                  <a:tcPr marL="4314" marR="4314" marT="4314" marB="0" anchor="ctr">
                    <a:lnL>
                      <a:noFill/>
                    </a:lnL>
                    <a:lnR>
                      <a:noFill/>
                    </a:lnR>
                    <a:lnT>
                      <a:noFill/>
                    </a:lnT>
                    <a:lnB>
                      <a:noFill/>
                    </a:lnB>
                    <a:solidFill>
                      <a:srgbClr val="FF5353"/>
                    </a:solidFill>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extLst>
                  <a:ext uri="{0D108BD9-81ED-4DB2-BD59-A6C34878D82A}">
                    <a16:rowId xmlns="" xmlns:a16="http://schemas.microsoft.com/office/drawing/2014/main" val="1046844863"/>
                  </a:ext>
                </a:extLst>
              </a:tr>
              <a:tr h="133269">
                <a:tc>
                  <a:txBody>
                    <a:bodyPr/>
                    <a:lstStyle/>
                    <a:p>
                      <a:pPr algn="ctr" fontAlgn="ctr"/>
                      <a:r>
                        <a:rPr lang="en-US" sz="800" b="0" i="0" u="none" strike="noStrike">
                          <a:solidFill>
                            <a:srgbClr val="000000"/>
                          </a:solidFill>
                          <a:effectLst/>
                          <a:latin typeface="Agency FB"/>
                        </a:rPr>
                        <a:t>KR</a:t>
                      </a:r>
                    </a:p>
                  </a:txBody>
                  <a:tcPr marL="4314" marR="4314" marT="4314" marB="0" anchor="ctr">
                    <a:lnL>
                      <a:noFill/>
                    </a:lnL>
                    <a:lnR>
                      <a:noFill/>
                    </a:lnR>
                    <a:lnT>
                      <a:noFill/>
                    </a:lnT>
                    <a:lnB>
                      <a:noFill/>
                    </a:lnB>
                  </a:tcPr>
                </a:tc>
                <a:tc>
                  <a:txBody>
                    <a:bodyPr/>
                    <a:lstStyle/>
                    <a:p>
                      <a:pPr algn="ctr" fontAlgn="ctr"/>
                      <a:r>
                        <a:rPr lang="en-US" sz="800" b="0" i="0" u="none" strike="noStrike">
                          <a:solidFill>
                            <a:srgbClr val="000000"/>
                          </a:solidFill>
                          <a:effectLst/>
                          <a:latin typeface="Agency FB"/>
                        </a:rPr>
                        <a:t>-0.38</a:t>
                      </a:r>
                    </a:p>
                  </a:txBody>
                  <a:tcPr marL="4314" marR="4314" marT="4314" marB="0" anchor="ctr">
                    <a:lnL>
                      <a:noFill/>
                    </a:lnL>
                    <a:lnR>
                      <a:noFill/>
                    </a:lnR>
                    <a:lnT>
                      <a:noFill/>
                    </a:lnT>
                    <a:lnB>
                      <a:noFill/>
                    </a:lnB>
                    <a:solidFill>
                      <a:srgbClr val="B0C3E6"/>
                    </a:solidFill>
                  </a:tcPr>
                </a:tc>
                <a:tc>
                  <a:txBody>
                    <a:bodyPr/>
                    <a:lstStyle/>
                    <a:p>
                      <a:pPr algn="ctr" fontAlgn="ctr"/>
                      <a:r>
                        <a:rPr lang="en-US" sz="800" b="0" i="0" u="none" strike="noStrike">
                          <a:solidFill>
                            <a:srgbClr val="000000"/>
                          </a:solidFill>
                          <a:effectLst/>
                          <a:latin typeface="Agency FB"/>
                        </a:rPr>
                        <a:t>-0.60</a:t>
                      </a:r>
                    </a:p>
                  </a:txBody>
                  <a:tcPr marL="4314" marR="4314" marT="4314" marB="0" anchor="ctr">
                    <a:lnL>
                      <a:noFill/>
                    </a:lnL>
                    <a:lnR>
                      <a:noFill/>
                    </a:lnR>
                    <a:lnT>
                      <a:noFill/>
                    </a:lnT>
                    <a:lnB>
                      <a:noFill/>
                    </a:lnB>
                    <a:solidFill>
                      <a:srgbClr val="9BB3DF"/>
                    </a:solidFill>
                  </a:tcPr>
                </a:tc>
                <a:tc>
                  <a:txBody>
                    <a:bodyPr/>
                    <a:lstStyle/>
                    <a:p>
                      <a:pPr algn="ctr" fontAlgn="ctr"/>
                      <a:r>
                        <a:rPr lang="en-US" sz="800" b="0" i="0" u="none" strike="noStrike">
                          <a:solidFill>
                            <a:srgbClr val="000000"/>
                          </a:solidFill>
                          <a:effectLst/>
                          <a:latin typeface="Agency FB"/>
                        </a:rPr>
                        <a:t>0.55</a:t>
                      </a:r>
                    </a:p>
                  </a:txBody>
                  <a:tcPr marL="4314" marR="4314" marT="4314" marB="0" anchor="ctr">
                    <a:lnL>
                      <a:noFill/>
                    </a:lnL>
                    <a:lnR>
                      <a:noFill/>
                    </a:lnR>
                    <a:lnT>
                      <a:noFill/>
                    </a:lnT>
                    <a:lnB>
                      <a:noFill/>
                    </a:lnB>
                    <a:solidFill>
                      <a:srgbClr val="FFE0E0"/>
                    </a:solidFill>
                  </a:tcPr>
                </a:tc>
                <a:tc>
                  <a:txBody>
                    <a:bodyPr/>
                    <a:lstStyle/>
                    <a:p>
                      <a:pPr algn="ctr" fontAlgn="ctr"/>
                      <a:r>
                        <a:rPr lang="en-US" sz="800" b="0" i="0" u="none" strike="noStrike">
                          <a:solidFill>
                            <a:srgbClr val="000000"/>
                          </a:solidFill>
                          <a:effectLst/>
                          <a:latin typeface="Agency FB"/>
                        </a:rPr>
                        <a:t>-0.69</a:t>
                      </a:r>
                    </a:p>
                  </a:txBody>
                  <a:tcPr marL="4314" marR="4314" marT="4314" marB="0" anchor="ctr">
                    <a:lnL>
                      <a:noFill/>
                    </a:lnL>
                    <a:lnR>
                      <a:noFill/>
                    </a:lnR>
                    <a:lnT>
                      <a:noFill/>
                    </a:lnT>
                    <a:lnB>
                      <a:noFill/>
                    </a:lnB>
                    <a:solidFill>
                      <a:srgbClr val="93ADDC"/>
                    </a:solidFill>
                  </a:tcPr>
                </a:tc>
                <a:tc>
                  <a:txBody>
                    <a:bodyPr/>
                    <a:lstStyle/>
                    <a:p>
                      <a:pPr algn="ctr" fontAlgn="ctr"/>
                      <a:r>
                        <a:rPr lang="en-US" sz="800" b="0" i="0" u="none" strike="noStrike">
                          <a:solidFill>
                            <a:srgbClr val="000000"/>
                          </a:solidFill>
                          <a:effectLst/>
                          <a:latin typeface="Agency FB"/>
                        </a:rPr>
                        <a:t>-0.69</a:t>
                      </a:r>
                    </a:p>
                  </a:txBody>
                  <a:tcPr marL="4314" marR="4314" marT="4314" marB="0" anchor="ctr">
                    <a:lnL>
                      <a:noFill/>
                    </a:lnL>
                    <a:lnR>
                      <a:noFill/>
                    </a:lnR>
                    <a:lnT>
                      <a:noFill/>
                    </a:lnT>
                    <a:lnB>
                      <a:noFill/>
                    </a:lnB>
                    <a:solidFill>
                      <a:srgbClr val="92ACDC"/>
                    </a:solidFill>
                  </a:tcPr>
                </a:tc>
                <a:tc>
                  <a:txBody>
                    <a:bodyPr/>
                    <a:lstStyle/>
                    <a:p>
                      <a:pPr algn="ctr" fontAlgn="ctr"/>
                      <a:r>
                        <a:rPr lang="en-US" sz="800" b="0" i="0" u="none" strike="noStrike">
                          <a:solidFill>
                            <a:srgbClr val="000000"/>
                          </a:solidFill>
                          <a:effectLst/>
                          <a:latin typeface="Agency FB"/>
                        </a:rPr>
                        <a:t>-0.46</a:t>
                      </a:r>
                    </a:p>
                  </a:txBody>
                  <a:tcPr marL="4314" marR="4314" marT="4314" marB="0" anchor="ctr">
                    <a:lnL>
                      <a:noFill/>
                    </a:lnL>
                    <a:lnR>
                      <a:noFill/>
                    </a:lnR>
                    <a:lnT>
                      <a:noFill/>
                    </a:lnT>
                    <a:lnB>
                      <a:noFill/>
                    </a:lnB>
                    <a:solidFill>
                      <a:srgbClr val="A8BCE3"/>
                    </a:solidFill>
                  </a:tcPr>
                </a:tc>
                <a:tc>
                  <a:txBody>
                    <a:bodyPr/>
                    <a:lstStyle/>
                    <a:p>
                      <a:pPr algn="ctr" fontAlgn="ctr"/>
                      <a:r>
                        <a:rPr lang="en-US" sz="800" b="0" i="0" u="none" strike="noStrike">
                          <a:solidFill>
                            <a:srgbClr val="000000"/>
                          </a:solidFill>
                          <a:effectLst/>
                          <a:latin typeface="Agency FB"/>
                        </a:rPr>
                        <a:t>-0.68</a:t>
                      </a:r>
                    </a:p>
                  </a:txBody>
                  <a:tcPr marL="4314" marR="4314" marT="4314" marB="0" anchor="ctr">
                    <a:lnL>
                      <a:noFill/>
                    </a:lnL>
                    <a:lnR>
                      <a:noFill/>
                    </a:lnR>
                    <a:lnT>
                      <a:noFill/>
                    </a:lnT>
                    <a:lnB>
                      <a:noFill/>
                    </a:lnB>
                    <a:solidFill>
                      <a:srgbClr val="93ADDC"/>
                    </a:solidFill>
                  </a:tcPr>
                </a:tc>
                <a:tc>
                  <a:txBody>
                    <a:bodyPr/>
                    <a:lstStyle/>
                    <a:p>
                      <a:pPr algn="ctr" fontAlgn="ctr"/>
                      <a:r>
                        <a:rPr lang="en-US" sz="800" b="0" i="0" u="none" strike="noStrike">
                          <a:solidFill>
                            <a:srgbClr val="000000"/>
                          </a:solidFill>
                          <a:effectLst/>
                          <a:latin typeface="Agency FB"/>
                        </a:rPr>
                        <a:t>1.00</a:t>
                      </a:r>
                    </a:p>
                  </a:txBody>
                  <a:tcPr marL="4314" marR="4314" marT="4314" marB="0" anchor="ctr">
                    <a:lnL>
                      <a:noFill/>
                    </a:lnL>
                    <a:lnR>
                      <a:noFill/>
                    </a:lnR>
                    <a:lnT>
                      <a:noFill/>
                    </a:lnT>
                    <a:lnB>
                      <a:noFill/>
                    </a:lnB>
                    <a:solidFill>
                      <a:srgbClr val="FF5353"/>
                    </a:solidFill>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extLst>
                  <a:ext uri="{0D108BD9-81ED-4DB2-BD59-A6C34878D82A}">
                    <a16:rowId xmlns="" xmlns:a16="http://schemas.microsoft.com/office/drawing/2014/main" val="3331818818"/>
                  </a:ext>
                </a:extLst>
              </a:tr>
              <a:tr h="133269">
                <a:tc>
                  <a:txBody>
                    <a:bodyPr/>
                    <a:lstStyle/>
                    <a:p>
                      <a:pPr algn="ctr" fontAlgn="ctr"/>
                      <a:r>
                        <a:rPr lang="en-US" sz="800" b="0" i="0" u="none" strike="noStrike">
                          <a:solidFill>
                            <a:srgbClr val="000000"/>
                          </a:solidFill>
                          <a:effectLst/>
                          <a:latin typeface="Agency FB"/>
                        </a:rPr>
                        <a:t>TGT</a:t>
                      </a:r>
                    </a:p>
                  </a:txBody>
                  <a:tcPr marL="4314" marR="4314" marT="4314" marB="0" anchor="ctr">
                    <a:lnL>
                      <a:noFill/>
                    </a:lnL>
                    <a:lnR>
                      <a:noFill/>
                    </a:lnR>
                    <a:lnT>
                      <a:noFill/>
                    </a:lnT>
                    <a:lnB>
                      <a:noFill/>
                    </a:lnB>
                  </a:tcPr>
                </a:tc>
                <a:tc>
                  <a:txBody>
                    <a:bodyPr/>
                    <a:lstStyle/>
                    <a:p>
                      <a:pPr algn="ctr" fontAlgn="ctr"/>
                      <a:r>
                        <a:rPr lang="en-US" sz="800" b="0" i="0" u="none" strike="noStrike">
                          <a:solidFill>
                            <a:srgbClr val="000000"/>
                          </a:solidFill>
                          <a:effectLst/>
                          <a:latin typeface="Agency FB"/>
                        </a:rPr>
                        <a:t>0.37</a:t>
                      </a:r>
                    </a:p>
                  </a:txBody>
                  <a:tcPr marL="4314" marR="4314" marT="4314" marB="0" anchor="ctr">
                    <a:lnL>
                      <a:noFill/>
                    </a:lnL>
                    <a:lnR>
                      <a:noFill/>
                    </a:lnR>
                    <a:lnT>
                      <a:noFill/>
                    </a:lnT>
                    <a:lnB>
                      <a:noFill/>
                    </a:lnB>
                    <a:solidFill>
                      <a:srgbClr val="F7F8FC"/>
                    </a:solidFill>
                  </a:tcPr>
                </a:tc>
                <a:tc>
                  <a:txBody>
                    <a:bodyPr/>
                    <a:lstStyle/>
                    <a:p>
                      <a:pPr algn="ctr" fontAlgn="ctr"/>
                      <a:r>
                        <a:rPr lang="en-US" sz="800" b="0" i="0" u="none" strike="noStrike">
                          <a:solidFill>
                            <a:srgbClr val="000000"/>
                          </a:solidFill>
                          <a:effectLst/>
                          <a:latin typeface="Agency FB"/>
                        </a:rPr>
                        <a:t>0.28</a:t>
                      </a:r>
                    </a:p>
                  </a:txBody>
                  <a:tcPr marL="4314" marR="4314" marT="4314" marB="0" anchor="ctr">
                    <a:lnL>
                      <a:noFill/>
                    </a:lnL>
                    <a:lnR>
                      <a:noFill/>
                    </a:lnR>
                    <a:lnT>
                      <a:noFill/>
                    </a:lnT>
                    <a:lnB>
                      <a:noFill/>
                    </a:lnB>
                    <a:solidFill>
                      <a:srgbClr val="EEF2F9"/>
                    </a:solidFill>
                  </a:tcPr>
                </a:tc>
                <a:tc>
                  <a:txBody>
                    <a:bodyPr/>
                    <a:lstStyle/>
                    <a:p>
                      <a:pPr algn="ctr" fontAlgn="ctr"/>
                      <a:r>
                        <a:rPr lang="en-US" sz="800" b="0" i="0" u="none" strike="noStrike">
                          <a:solidFill>
                            <a:srgbClr val="000000"/>
                          </a:solidFill>
                          <a:effectLst/>
                          <a:latin typeface="Agency FB"/>
                        </a:rPr>
                        <a:t>0.54</a:t>
                      </a:r>
                    </a:p>
                  </a:txBody>
                  <a:tcPr marL="4314" marR="4314" marT="4314" marB="0" anchor="ctr">
                    <a:lnL>
                      <a:noFill/>
                    </a:lnL>
                    <a:lnR>
                      <a:noFill/>
                    </a:lnR>
                    <a:lnT>
                      <a:noFill/>
                    </a:lnT>
                    <a:lnB>
                      <a:noFill/>
                    </a:lnB>
                    <a:solidFill>
                      <a:srgbClr val="FFE4E4"/>
                    </a:solidFill>
                  </a:tcPr>
                </a:tc>
                <a:tc>
                  <a:txBody>
                    <a:bodyPr/>
                    <a:lstStyle/>
                    <a:p>
                      <a:pPr algn="ctr" fontAlgn="ctr"/>
                      <a:r>
                        <a:rPr lang="en-US" sz="800" b="0" i="0" u="none" strike="noStrike">
                          <a:solidFill>
                            <a:srgbClr val="000000"/>
                          </a:solidFill>
                          <a:effectLst/>
                          <a:latin typeface="Agency FB"/>
                        </a:rPr>
                        <a:t>-0.20</a:t>
                      </a:r>
                    </a:p>
                  </a:txBody>
                  <a:tcPr marL="4314" marR="4314" marT="4314" marB="0" anchor="ctr">
                    <a:lnL>
                      <a:noFill/>
                    </a:lnL>
                    <a:lnR>
                      <a:noFill/>
                    </a:lnR>
                    <a:lnT>
                      <a:noFill/>
                    </a:lnT>
                    <a:lnB>
                      <a:noFill/>
                    </a:lnB>
                    <a:solidFill>
                      <a:srgbClr val="C1CFEB"/>
                    </a:solidFill>
                  </a:tcPr>
                </a:tc>
                <a:tc>
                  <a:txBody>
                    <a:bodyPr/>
                    <a:lstStyle/>
                    <a:p>
                      <a:pPr algn="ctr" fontAlgn="ctr"/>
                      <a:r>
                        <a:rPr lang="en-US" sz="800" b="0" i="0" u="none" strike="noStrike">
                          <a:solidFill>
                            <a:srgbClr val="000000"/>
                          </a:solidFill>
                          <a:effectLst/>
                          <a:latin typeface="Agency FB"/>
                        </a:rPr>
                        <a:t>0.40</a:t>
                      </a:r>
                    </a:p>
                  </a:txBody>
                  <a:tcPr marL="4314" marR="4314" marT="4314" marB="0" anchor="ctr">
                    <a:lnL>
                      <a:noFill/>
                    </a:lnL>
                    <a:lnR>
                      <a:noFill/>
                    </a:lnR>
                    <a:lnT>
                      <a:noFill/>
                    </a:lnT>
                    <a:lnB>
                      <a:noFill/>
                    </a:lnB>
                    <a:solidFill>
                      <a:srgbClr val="FAFBFD"/>
                    </a:solidFill>
                  </a:tcPr>
                </a:tc>
                <a:tc>
                  <a:txBody>
                    <a:bodyPr/>
                    <a:lstStyle/>
                    <a:p>
                      <a:pPr algn="ctr" fontAlgn="ctr"/>
                      <a:r>
                        <a:rPr lang="en-US" sz="800" b="0" i="0" u="none" strike="noStrike">
                          <a:solidFill>
                            <a:srgbClr val="000000"/>
                          </a:solidFill>
                          <a:effectLst/>
                          <a:latin typeface="Agency FB"/>
                        </a:rPr>
                        <a:t>0.33</a:t>
                      </a:r>
                    </a:p>
                  </a:txBody>
                  <a:tcPr marL="4314" marR="4314" marT="4314" marB="0" anchor="ctr">
                    <a:lnL>
                      <a:noFill/>
                    </a:lnL>
                    <a:lnR>
                      <a:noFill/>
                    </a:lnR>
                    <a:lnT>
                      <a:noFill/>
                    </a:lnT>
                    <a:lnB>
                      <a:noFill/>
                    </a:lnB>
                    <a:solidFill>
                      <a:srgbClr val="F3F6FB"/>
                    </a:solidFill>
                  </a:tcPr>
                </a:tc>
                <a:tc>
                  <a:txBody>
                    <a:bodyPr/>
                    <a:lstStyle/>
                    <a:p>
                      <a:pPr algn="ctr" fontAlgn="ctr"/>
                      <a:r>
                        <a:rPr lang="en-US" sz="800" b="0" i="0" u="none" strike="noStrike">
                          <a:solidFill>
                            <a:srgbClr val="000000"/>
                          </a:solidFill>
                          <a:effectLst/>
                          <a:latin typeface="Agency FB"/>
                        </a:rPr>
                        <a:t>0.20</a:t>
                      </a:r>
                    </a:p>
                  </a:txBody>
                  <a:tcPr marL="4314" marR="4314" marT="4314" marB="0" anchor="ctr">
                    <a:lnL>
                      <a:noFill/>
                    </a:lnL>
                    <a:lnR>
                      <a:noFill/>
                    </a:lnR>
                    <a:lnT>
                      <a:noFill/>
                    </a:lnT>
                    <a:lnB>
                      <a:noFill/>
                    </a:lnB>
                    <a:solidFill>
                      <a:srgbClr val="E7ECF7"/>
                    </a:solidFill>
                  </a:tcPr>
                </a:tc>
                <a:tc>
                  <a:txBody>
                    <a:bodyPr/>
                    <a:lstStyle/>
                    <a:p>
                      <a:pPr algn="ctr" fontAlgn="ctr"/>
                      <a:r>
                        <a:rPr lang="en-US" sz="800" b="0" i="0" u="none" strike="noStrike">
                          <a:solidFill>
                            <a:srgbClr val="000000"/>
                          </a:solidFill>
                          <a:effectLst/>
                          <a:latin typeface="Agency FB"/>
                        </a:rPr>
                        <a:t>0.03</a:t>
                      </a:r>
                    </a:p>
                  </a:txBody>
                  <a:tcPr marL="4314" marR="4314" marT="4314" marB="0" anchor="ctr">
                    <a:lnL>
                      <a:noFill/>
                    </a:lnL>
                    <a:lnR>
                      <a:noFill/>
                    </a:lnR>
                    <a:lnT>
                      <a:noFill/>
                    </a:lnT>
                    <a:lnB>
                      <a:noFill/>
                    </a:lnB>
                    <a:solidFill>
                      <a:srgbClr val="D7E0F2"/>
                    </a:solidFill>
                  </a:tcPr>
                </a:tc>
                <a:tc>
                  <a:txBody>
                    <a:bodyPr/>
                    <a:lstStyle/>
                    <a:p>
                      <a:pPr algn="ctr" fontAlgn="ctr"/>
                      <a:r>
                        <a:rPr lang="en-US" sz="800" b="0" i="0" u="none" strike="noStrike">
                          <a:solidFill>
                            <a:srgbClr val="000000"/>
                          </a:solidFill>
                          <a:effectLst/>
                          <a:latin typeface="Agency FB"/>
                        </a:rPr>
                        <a:t>1.00</a:t>
                      </a:r>
                    </a:p>
                  </a:txBody>
                  <a:tcPr marL="4314" marR="4314" marT="4314" marB="0" anchor="ctr">
                    <a:lnL>
                      <a:noFill/>
                    </a:lnL>
                    <a:lnR>
                      <a:noFill/>
                    </a:lnR>
                    <a:lnT>
                      <a:noFill/>
                    </a:lnT>
                    <a:lnB>
                      <a:noFill/>
                    </a:lnB>
                    <a:solidFill>
                      <a:srgbClr val="FF5454"/>
                    </a:solidFill>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extLst>
                  <a:ext uri="{0D108BD9-81ED-4DB2-BD59-A6C34878D82A}">
                    <a16:rowId xmlns="" xmlns:a16="http://schemas.microsoft.com/office/drawing/2014/main" val="182769299"/>
                  </a:ext>
                </a:extLst>
              </a:tr>
              <a:tr h="133269">
                <a:tc>
                  <a:txBody>
                    <a:bodyPr/>
                    <a:lstStyle/>
                    <a:p>
                      <a:pPr algn="ctr" fontAlgn="ctr"/>
                      <a:r>
                        <a:rPr lang="en-US" sz="800" b="0" i="0" u="none" strike="noStrike">
                          <a:solidFill>
                            <a:srgbClr val="000000"/>
                          </a:solidFill>
                          <a:effectLst/>
                          <a:latin typeface="Agency FB"/>
                        </a:rPr>
                        <a:t>COF</a:t>
                      </a:r>
                    </a:p>
                  </a:txBody>
                  <a:tcPr marL="4314" marR="4314" marT="4314" marB="0" anchor="ctr">
                    <a:lnL>
                      <a:noFill/>
                    </a:lnL>
                    <a:lnR>
                      <a:noFill/>
                    </a:lnR>
                    <a:lnT>
                      <a:noFill/>
                    </a:lnT>
                    <a:lnB>
                      <a:noFill/>
                    </a:lnB>
                  </a:tcPr>
                </a:tc>
                <a:tc>
                  <a:txBody>
                    <a:bodyPr/>
                    <a:lstStyle/>
                    <a:p>
                      <a:pPr algn="ctr" fontAlgn="ctr"/>
                      <a:r>
                        <a:rPr lang="en-US" sz="800" b="0" i="0" u="none" strike="noStrike">
                          <a:solidFill>
                            <a:srgbClr val="000000"/>
                          </a:solidFill>
                          <a:effectLst/>
                          <a:latin typeface="Agency FB"/>
                        </a:rPr>
                        <a:t>0.21</a:t>
                      </a:r>
                    </a:p>
                  </a:txBody>
                  <a:tcPr marL="4314" marR="4314" marT="4314" marB="0" anchor="ctr">
                    <a:lnL>
                      <a:noFill/>
                    </a:lnL>
                    <a:lnR>
                      <a:noFill/>
                    </a:lnR>
                    <a:lnT>
                      <a:noFill/>
                    </a:lnT>
                    <a:lnB>
                      <a:noFill/>
                    </a:lnB>
                    <a:solidFill>
                      <a:srgbClr val="E7EDF7"/>
                    </a:solidFill>
                  </a:tcPr>
                </a:tc>
                <a:tc>
                  <a:txBody>
                    <a:bodyPr/>
                    <a:lstStyle/>
                    <a:p>
                      <a:pPr algn="ctr" fontAlgn="ctr"/>
                      <a:r>
                        <a:rPr lang="en-US" sz="800" b="0" i="0" u="none" strike="noStrike">
                          <a:solidFill>
                            <a:srgbClr val="000000"/>
                          </a:solidFill>
                          <a:effectLst/>
                          <a:latin typeface="Agency FB"/>
                        </a:rPr>
                        <a:t>0.20</a:t>
                      </a:r>
                    </a:p>
                  </a:txBody>
                  <a:tcPr marL="4314" marR="4314" marT="4314" marB="0" anchor="ctr">
                    <a:lnL>
                      <a:noFill/>
                    </a:lnL>
                    <a:lnR>
                      <a:noFill/>
                    </a:lnR>
                    <a:lnT>
                      <a:noFill/>
                    </a:lnT>
                    <a:lnB>
                      <a:noFill/>
                    </a:lnB>
                    <a:solidFill>
                      <a:srgbClr val="E7EDF7"/>
                    </a:solidFill>
                  </a:tcPr>
                </a:tc>
                <a:tc>
                  <a:txBody>
                    <a:bodyPr/>
                    <a:lstStyle/>
                    <a:p>
                      <a:pPr algn="ctr" fontAlgn="ctr"/>
                      <a:r>
                        <a:rPr lang="en-US" sz="800" b="0" i="0" u="none" strike="noStrike">
                          <a:solidFill>
                            <a:srgbClr val="000000"/>
                          </a:solidFill>
                          <a:effectLst/>
                          <a:latin typeface="Agency FB"/>
                        </a:rPr>
                        <a:t>0.81</a:t>
                      </a:r>
                    </a:p>
                  </a:txBody>
                  <a:tcPr marL="4314" marR="4314" marT="4314" marB="0" anchor="ctr">
                    <a:lnL>
                      <a:noFill/>
                    </a:lnL>
                    <a:lnR>
                      <a:noFill/>
                    </a:lnR>
                    <a:lnT>
                      <a:noFill/>
                    </a:lnT>
                    <a:lnB>
                      <a:noFill/>
                    </a:lnB>
                    <a:solidFill>
                      <a:srgbClr val="FF8E8E"/>
                    </a:solidFill>
                  </a:tcPr>
                </a:tc>
                <a:tc>
                  <a:txBody>
                    <a:bodyPr/>
                    <a:lstStyle/>
                    <a:p>
                      <a:pPr algn="ctr" fontAlgn="ctr"/>
                      <a:r>
                        <a:rPr lang="en-US" sz="800" b="0" i="0" u="none" strike="noStrike">
                          <a:solidFill>
                            <a:srgbClr val="000000"/>
                          </a:solidFill>
                          <a:effectLst/>
                          <a:latin typeface="Agency FB"/>
                        </a:rPr>
                        <a:t>-0.45</a:t>
                      </a:r>
                    </a:p>
                  </a:txBody>
                  <a:tcPr marL="4314" marR="4314" marT="4314" marB="0" anchor="ctr">
                    <a:lnL>
                      <a:noFill/>
                    </a:lnL>
                    <a:lnR>
                      <a:noFill/>
                    </a:lnR>
                    <a:lnT>
                      <a:noFill/>
                    </a:lnT>
                    <a:lnB>
                      <a:noFill/>
                    </a:lnB>
                    <a:solidFill>
                      <a:srgbClr val="A9BDE3"/>
                    </a:solidFill>
                  </a:tcPr>
                </a:tc>
                <a:tc>
                  <a:txBody>
                    <a:bodyPr/>
                    <a:lstStyle/>
                    <a:p>
                      <a:pPr algn="ctr" fontAlgn="ctr"/>
                      <a:r>
                        <a:rPr lang="en-US" sz="800" b="0" i="0" u="none" strike="noStrike">
                          <a:solidFill>
                            <a:srgbClr val="000000"/>
                          </a:solidFill>
                          <a:effectLst/>
                          <a:latin typeface="Agency FB"/>
                        </a:rPr>
                        <a:t>0.25</a:t>
                      </a:r>
                    </a:p>
                  </a:txBody>
                  <a:tcPr marL="4314" marR="4314" marT="4314" marB="0" anchor="ctr">
                    <a:lnL>
                      <a:noFill/>
                    </a:lnL>
                    <a:lnR>
                      <a:noFill/>
                    </a:lnR>
                    <a:lnT>
                      <a:noFill/>
                    </a:lnT>
                    <a:lnB>
                      <a:noFill/>
                    </a:lnB>
                    <a:solidFill>
                      <a:srgbClr val="EBF0F8"/>
                    </a:solidFill>
                  </a:tcPr>
                </a:tc>
                <a:tc>
                  <a:txBody>
                    <a:bodyPr/>
                    <a:lstStyle/>
                    <a:p>
                      <a:pPr algn="ctr" fontAlgn="ctr"/>
                      <a:r>
                        <a:rPr lang="en-US" sz="800" b="0" i="0" u="none" strike="noStrike">
                          <a:solidFill>
                            <a:srgbClr val="000000"/>
                          </a:solidFill>
                          <a:effectLst/>
                          <a:latin typeface="Agency FB"/>
                        </a:rPr>
                        <a:t>-0.03</a:t>
                      </a:r>
                    </a:p>
                  </a:txBody>
                  <a:tcPr marL="4314" marR="4314" marT="4314" marB="0" anchor="ctr">
                    <a:lnL>
                      <a:noFill/>
                    </a:lnL>
                    <a:lnR>
                      <a:noFill/>
                    </a:lnR>
                    <a:lnT>
                      <a:noFill/>
                    </a:lnT>
                    <a:lnB>
                      <a:noFill/>
                    </a:lnB>
                    <a:solidFill>
                      <a:srgbClr val="D0DBF0"/>
                    </a:solidFill>
                  </a:tcPr>
                </a:tc>
                <a:tc>
                  <a:txBody>
                    <a:bodyPr/>
                    <a:lstStyle/>
                    <a:p>
                      <a:pPr algn="ctr" fontAlgn="ctr"/>
                      <a:r>
                        <a:rPr lang="en-US" sz="800" b="0" i="0" u="none" strike="noStrike">
                          <a:solidFill>
                            <a:srgbClr val="000000"/>
                          </a:solidFill>
                          <a:effectLst/>
                          <a:latin typeface="Agency FB"/>
                        </a:rPr>
                        <a:t>0.10</a:t>
                      </a:r>
                    </a:p>
                  </a:txBody>
                  <a:tcPr marL="4314" marR="4314" marT="4314" marB="0" anchor="ctr">
                    <a:lnL>
                      <a:noFill/>
                    </a:lnL>
                    <a:lnR>
                      <a:noFill/>
                    </a:lnR>
                    <a:lnT>
                      <a:noFill/>
                    </a:lnT>
                    <a:lnB>
                      <a:noFill/>
                    </a:lnB>
                    <a:solidFill>
                      <a:srgbClr val="DDE5F4"/>
                    </a:solidFill>
                  </a:tcPr>
                </a:tc>
                <a:tc>
                  <a:txBody>
                    <a:bodyPr/>
                    <a:lstStyle/>
                    <a:p>
                      <a:pPr algn="ctr" fontAlgn="ctr"/>
                      <a:r>
                        <a:rPr lang="en-US" sz="800" b="0" i="0" u="none" strike="noStrike">
                          <a:solidFill>
                            <a:srgbClr val="000000"/>
                          </a:solidFill>
                          <a:effectLst/>
                          <a:latin typeface="Agency FB"/>
                        </a:rPr>
                        <a:t>0.28</a:t>
                      </a:r>
                    </a:p>
                  </a:txBody>
                  <a:tcPr marL="4314" marR="4314" marT="4314" marB="0" anchor="ctr">
                    <a:lnL>
                      <a:noFill/>
                    </a:lnL>
                    <a:lnR>
                      <a:noFill/>
                    </a:lnR>
                    <a:lnT>
                      <a:noFill/>
                    </a:lnT>
                    <a:lnB>
                      <a:noFill/>
                    </a:lnB>
                    <a:solidFill>
                      <a:srgbClr val="EEF2F9"/>
                    </a:solidFill>
                  </a:tcPr>
                </a:tc>
                <a:tc>
                  <a:txBody>
                    <a:bodyPr/>
                    <a:lstStyle/>
                    <a:p>
                      <a:pPr algn="ctr" fontAlgn="ctr"/>
                      <a:r>
                        <a:rPr lang="en-US" sz="800" b="0" i="0" u="none" strike="noStrike">
                          <a:solidFill>
                            <a:srgbClr val="000000"/>
                          </a:solidFill>
                          <a:effectLst/>
                          <a:latin typeface="Agency FB"/>
                        </a:rPr>
                        <a:t>0.75</a:t>
                      </a:r>
                    </a:p>
                  </a:txBody>
                  <a:tcPr marL="4314" marR="4314" marT="4314" marB="0" anchor="ctr">
                    <a:lnL>
                      <a:noFill/>
                    </a:lnL>
                    <a:lnR>
                      <a:noFill/>
                    </a:lnR>
                    <a:lnT>
                      <a:noFill/>
                    </a:lnT>
                    <a:lnB>
                      <a:noFill/>
                    </a:lnB>
                    <a:solidFill>
                      <a:srgbClr val="FFA2A2"/>
                    </a:solidFill>
                  </a:tcPr>
                </a:tc>
                <a:tc>
                  <a:txBody>
                    <a:bodyPr/>
                    <a:lstStyle/>
                    <a:p>
                      <a:pPr algn="ctr" fontAlgn="ctr"/>
                      <a:r>
                        <a:rPr lang="en-US" sz="800" b="0" i="0" u="none" strike="noStrike">
                          <a:solidFill>
                            <a:srgbClr val="000000"/>
                          </a:solidFill>
                          <a:effectLst/>
                          <a:latin typeface="Agency FB"/>
                        </a:rPr>
                        <a:t>1.00</a:t>
                      </a:r>
                    </a:p>
                  </a:txBody>
                  <a:tcPr marL="4314" marR="4314" marT="4314" marB="0" anchor="ctr">
                    <a:lnL>
                      <a:noFill/>
                    </a:lnL>
                    <a:lnR>
                      <a:noFill/>
                    </a:lnR>
                    <a:lnT>
                      <a:noFill/>
                    </a:lnT>
                    <a:lnB>
                      <a:noFill/>
                    </a:lnB>
                    <a:solidFill>
                      <a:srgbClr val="FF5454"/>
                    </a:solidFill>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extLst>
                  <a:ext uri="{0D108BD9-81ED-4DB2-BD59-A6C34878D82A}">
                    <a16:rowId xmlns="" xmlns:a16="http://schemas.microsoft.com/office/drawing/2014/main" val="2364778775"/>
                  </a:ext>
                </a:extLst>
              </a:tr>
              <a:tr h="133269">
                <a:tc>
                  <a:txBody>
                    <a:bodyPr/>
                    <a:lstStyle/>
                    <a:p>
                      <a:pPr algn="ctr" fontAlgn="ctr"/>
                      <a:r>
                        <a:rPr lang="en-US" sz="800" b="0" i="0" u="none" strike="noStrike">
                          <a:solidFill>
                            <a:srgbClr val="000000"/>
                          </a:solidFill>
                          <a:effectLst/>
                          <a:latin typeface="Agency FB"/>
                        </a:rPr>
                        <a:t>MS</a:t>
                      </a:r>
                    </a:p>
                  </a:txBody>
                  <a:tcPr marL="4314" marR="4314" marT="4314" marB="0" anchor="ctr">
                    <a:lnL>
                      <a:noFill/>
                    </a:lnL>
                    <a:lnR>
                      <a:noFill/>
                    </a:lnR>
                    <a:lnT>
                      <a:noFill/>
                    </a:lnT>
                    <a:lnB>
                      <a:noFill/>
                    </a:lnB>
                  </a:tcPr>
                </a:tc>
                <a:tc>
                  <a:txBody>
                    <a:bodyPr/>
                    <a:lstStyle/>
                    <a:p>
                      <a:pPr algn="ctr" fontAlgn="ctr"/>
                      <a:r>
                        <a:rPr lang="en-US" sz="800" b="0" i="0" u="none" strike="noStrike">
                          <a:solidFill>
                            <a:srgbClr val="000000"/>
                          </a:solidFill>
                          <a:effectLst/>
                          <a:latin typeface="Agency FB"/>
                        </a:rPr>
                        <a:t>0.65</a:t>
                      </a:r>
                    </a:p>
                  </a:txBody>
                  <a:tcPr marL="4314" marR="4314" marT="4314" marB="0" anchor="ctr">
                    <a:lnL>
                      <a:noFill/>
                    </a:lnL>
                    <a:lnR>
                      <a:noFill/>
                    </a:lnR>
                    <a:lnT>
                      <a:noFill/>
                    </a:lnT>
                    <a:lnB>
                      <a:noFill/>
                    </a:lnB>
                    <a:solidFill>
                      <a:srgbClr val="FFC3C3"/>
                    </a:solidFill>
                  </a:tcPr>
                </a:tc>
                <a:tc>
                  <a:txBody>
                    <a:bodyPr/>
                    <a:lstStyle/>
                    <a:p>
                      <a:pPr algn="ctr" fontAlgn="ctr"/>
                      <a:r>
                        <a:rPr lang="en-US" sz="800" b="0" i="0" u="none" strike="noStrike">
                          <a:solidFill>
                            <a:srgbClr val="000000"/>
                          </a:solidFill>
                          <a:effectLst/>
                          <a:latin typeface="Agency FB"/>
                        </a:rPr>
                        <a:t>0.89</a:t>
                      </a:r>
                    </a:p>
                  </a:txBody>
                  <a:tcPr marL="4314" marR="4314" marT="4314" marB="0" anchor="ctr">
                    <a:lnL>
                      <a:noFill/>
                    </a:lnL>
                    <a:lnR>
                      <a:noFill/>
                    </a:lnR>
                    <a:lnT>
                      <a:noFill/>
                    </a:lnT>
                    <a:lnB>
                      <a:noFill/>
                    </a:lnB>
                    <a:solidFill>
                      <a:srgbClr val="FF7777"/>
                    </a:solidFill>
                  </a:tcPr>
                </a:tc>
                <a:tc>
                  <a:txBody>
                    <a:bodyPr/>
                    <a:lstStyle/>
                    <a:p>
                      <a:pPr algn="ctr" fontAlgn="ctr"/>
                      <a:r>
                        <a:rPr lang="en-US" sz="800" b="0" i="0" u="none" strike="noStrike">
                          <a:solidFill>
                            <a:srgbClr val="000000"/>
                          </a:solidFill>
                          <a:effectLst/>
                          <a:latin typeface="Agency FB"/>
                        </a:rPr>
                        <a:t>-0.16</a:t>
                      </a:r>
                    </a:p>
                  </a:txBody>
                  <a:tcPr marL="4314" marR="4314" marT="4314" marB="0" anchor="ctr">
                    <a:lnL>
                      <a:noFill/>
                    </a:lnL>
                    <a:lnR>
                      <a:noFill/>
                    </a:lnR>
                    <a:lnT>
                      <a:noFill/>
                    </a:lnT>
                    <a:lnB>
                      <a:noFill/>
                    </a:lnB>
                    <a:solidFill>
                      <a:srgbClr val="C5D3EC"/>
                    </a:solidFill>
                  </a:tcPr>
                </a:tc>
                <a:tc>
                  <a:txBody>
                    <a:bodyPr/>
                    <a:lstStyle/>
                    <a:p>
                      <a:pPr algn="ctr" fontAlgn="ctr"/>
                      <a:r>
                        <a:rPr lang="en-US" sz="800" b="0" i="0" u="none" strike="noStrike">
                          <a:solidFill>
                            <a:srgbClr val="000000"/>
                          </a:solidFill>
                          <a:effectLst/>
                          <a:latin typeface="Agency FB"/>
                        </a:rPr>
                        <a:t>0.63</a:t>
                      </a:r>
                    </a:p>
                  </a:txBody>
                  <a:tcPr marL="4314" marR="4314" marT="4314" marB="0" anchor="ctr">
                    <a:lnL>
                      <a:noFill/>
                    </a:lnL>
                    <a:lnR>
                      <a:noFill/>
                    </a:lnR>
                    <a:lnT>
                      <a:noFill/>
                    </a:lnT>
                    <a:lnB>
                      <a:noFill/>
                    </a:lnB>
                    <a:solidFill>
                      <a:srgbClr val="FFC9C9"/>
                    </a:solidFill>
                  </a:tcPr>
                </a:tc>
                <a:tc>
                  <a:txBody>
                    <a:bodyPr/>
                    <a:lstStyle/>
                    <a:p>
                      <a:pPr algn="ctr" fontAlgn="ctr"/>
                      <a:r>
                        <a:rPr lang="en-US" sz="800" b="0" i="0" u="none" strike="noStrike">
                          <a:solidFill>
                            <a:srgbClr val="000000"/>
                          </a:solidFill>
                          <a:effectLst/>
                          <a:latin typeface="Agency FB"/>
                        </a:rPr>
                        <a:t>1.00</a:t>
                      </a:r>
                    </a:p>
                  </a:txBody>
                  <a:tcPr marL="4314" marR="4314" marT="4314" marB="0" anchor="ctr">
                    <a:lnL>
                      <a:noFill/>
                    </a:lnL>
                    <a:lnR>
                      <a:noFill/>
                    </a:lnR>
                    <a:lnT>
                      <a:noFill/>
                    </a:lnT>
                    <a:lnB>
                      <a:noFill/>
                    </a:lnB>
                    <a:solidFill>
                      <a:srgbClr val="FF5454"/>
                    </a:solidFill>
                  </a:tcPr>
                </a:tc>
                <a:tc>
                  <a:txBody>
                    <a:bodyPr/>
                    <a:lstStyle/>
                    <a:p>
                      <a:pPr algn="ctr" fontAlgn="ctr"/>
                      <a:r>
                        <a:rPr lang="en-US" sz="800" b="0" i="0" u="none" strike="noStrike">
                          <a:solidFill>
                            <a:srgbClr val="000000"/>
                          </a:solidFill>
                          <a:effectLst/>
                          <a:latin typeface="Agency FB"/>
                        </a:rPr>
                        <a:t>0.74</a:t>
                      </a:r>
                    </a:p>
                  </a:txBody>
                  <a:tcPr marL="4314" marR="4314" marT="4314" marB="0" anchor="ctr">
                    <a:lnL>
                      <a:noFill/>
                    </a:lnL>
                    <a:lnR>
                      <a:noFill/>
                    </a:lnR>
                    <a:lnT>
                      <a:noFill/>
                    </a:lnT>
                    <a:lnB>
                      <a:noFill/>
                    </a:lnB>
                    <a:solidFill>
                      <a:srgbClr val="FFA4A4"/>
                    </a:solidFill>
                  </a:tcPr>
                </a:tc>
                <a:tc>
                  <a:txBody>
                    <a:bodyPr/>
                    <a:lstStyle/>
                    <a:p>
                      <a:pPr algn="ctr" fontAlgn="ctr"/>
                      <a:r>
                        <a:rPr lang="en-US" sz="800" b="0" i="0" u="none" strike="noStrike">
                          <a:solidFill>
                            <a:srgbClr val="000000"/>
                          </a:solidFill>
                          <a:effectLst/>
                          <a:latin typeface="Agency FB"/>
                        </a:rPr>
                        <a:t>0.89</a:t>
                      </a:r>
                    </a:p>
                  </a:txBody>
                  <a:tcPr marL="4314" marR="4314" marT="4314" marB="0" anchor="ctr">
                    <a:lnL>
                      <a:noFill/>
                    </a:lnL>
                    <a:lnR>
                      <a:noFill/>
                    </a:lnR>
                    <a:lnT>
                      <a:noFill/>
                    </a:lnT>
                    <a:lnB>
                      <a:noFill/>
                    </a:lnB>
                    <a:solidFill>
                      <a:srgbClr val="FF7676"/>
                    </a:solidFill>
                  </a:tcPr>
                </a:tc>
                <a:tc>
                  <a:txBody>
                    <a:bodyPr/>
                    <a:lstStyle/>
                    <a:p>
                      <a:pPr algn="ctr" fontAlgn="ctr"/>
                      <a:r>
                        <a:rPr lang="en-US" sz="800" b="0" i="0" u="none" strike="noStrike">
                          <a:solidFill>
                            <a:srgbClr val="000000"/>
                          </a:solidFill>
                          <a:effectLst/>
                          <a:latin typeface="Agency FB"/>
                        </a:rPr>
                        <a:t>-0.69</a:t>
                      </a:r>
                    </a:p>
                  </a:txBody>
                  <a:tcPr marL="4314" marR="4314" marT="4314" marB="0" anchor="ctr">
                    <a:lnL>
                      <a:noFill/>
                    </a:lnL>
                    <a:lnR>
                      <a:noFill/>
                    </a:lnR>
                    <a:lnT>
                      <a:noFill/>
                    </a:lnT>
                    <a:lnB>
                      <a:noFill/>
                    </a:lnB>
                    <a:solidFill>
                      <a:srgbClr val="92ACDC"/>
                    </a:solidFill>
                  </a:tcPr>
                </a:tc>
                <a:tc>
                  <a:txBody>
                    <a:bodyPr/>
                    <a:lstStyle/>
                    <a:p>
                      <a:pPr algn="ctr" fontAlgn="ctr"/>
                      <a:r>
                        <a:rPr lang="en-US" sz="800" b="0" i="0" u="none" strike="noStrike">
                          <a:solidFill>
                            <a:srgbClr val="000000"/>
                          </a:solidFill>
                          <a:effectLst/>
                          <a:latin typeface="Agency FB"/>
                        </a:rPr>
                        <a:t>0.40</a:t>
                      </a:r>
                    </a:p>
                  </a:txBody>
                  <a:tcPr marL="4314" marR="4314" marT="4314" marB="0" anchor="ctr">
                    <a:lnL>
                      <a:noFill/>
                    </a:lnL>
                    <a:lnR>
                      <a:noFill/>
                    </a:lnR>
                    <a:lnT>
                      <a:noFill/>
                    </a:lnT>
                    <a:lnB>
                      <a:noFill/>
                    </a:lnB>
                    <a:solidFill>
                      <a:srgbClr val="FAFBFD"/>
                    </a:solidFill>
                  </a:tcPr>
                </a:tc>
                <a:tc>
                  <a:txBody>
                    <a:bodyPr/>
                    <a:lstStyle/>
                    <a:p>
                      <a:pPr algn="ctr" fontAlgn="ctr"/>
                      <a:r>
                        <a:rPr lang="en-US" sz="800" b="0" i="0" u="none" strike="noStrike">
                          <a:solidFill>
                            <a:srgbClr val="000000"/>
                          </a:solidFill>
                          <a:effectLst/>
                          <a:latin typeface="Agency FB"/>
                        </a:rPr>
                        <a:t>0.25</a:t>
                      </a:r>
                    </a:p>
                  </a:txBody>
                  <a:tcPr marL="4314" marR="4314" marT="4314" marB="0" anchor="ctr">
                    <a:lnL>
                      <a:noFill/>
                    </a:lnL>
                    <a:lnR>
                      <a:noFill/>
                    </a:lnR>
                    <a:lnT>
                      <a:noFill/>
                    </a:lnT>
                    <a:lnB>
                      <a:noFill/>
                    </a:lnB>
                    <a:solidFill>
                      <a:srgbClr val="EBF0F8"/>
                    </a:solidFill>
                  </a:tcPr>
                </a:tc>
                <a:tc>
                  <a:txBody>
                    <a:bodyPr/>
                    <a:lstStyle/>
                    <a:p>
                      <a:pPr algn="ctr" fontAlgn="ctr"/>
                      <a:r>
                        <a:rPr lang="en-US" sz="800" b="0" i="0" u="none" strike="noStrike">
                          <a:solidFill>
                            <a:srgbClr val="000000"/>
                          </a:solidFill>
                          <a:effectLst/>
                          <a:latin typeface="Agency FB"/>
                        </a:rPr>
                        <a:t>1.00</a:t>
                      </a:r>
                    </a:p>
                  </a:txBody>
                  <a:tcPr marL="4314" marR="4314" marT="4314" marB="0" anchor="ctr">
                    <a:lnL>
                      <a:noFill/>
                    </a:lnL>
                    <a:lnR>
                      <a:noFill/>
                    </a:lnR>
                    <a:lnT>
                      <a:noFill/>
                    </a:lnT>
                    <a:lnB>
                      <a:noFill/>
                    </a:lnB>
                    <a:solidFill>
                      <a:srgbClr val="FF5454"/>
                    </a:solidFill>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extLst>
                  <a:ext uri="{0D108BD9-81ED-4DB2-BD59-A6C34878D82A}">
                    <a16:rowId xmlns="" xmlns:a16="http://schemas.microsoft.com/office/drawing/2014/main" val="1516130973"/>
                  </a:ext>
                </a:extLst>
              </a:tr>
              <a:tr h="133269">
                <a:tc>
                  <a:txBody>
                    <a:bodyPr/>
                    <a:lstStyle/>
                    <a:p>
                      <a:pPr algn="ctr" fontAlgn="ctr"/>
                      <a:r>
                        <a:rPr lang="en-US" sz="800" b="0" i="0" u="none" strike="noStrike">
                          <a:solidFill>
                            <a:srgbClr val="000000"/>
                          </a:solidFill>
                          <a:effectLst/>
                          <a:latin typeface="Agency FB"/>
                        </a:rPr>
                        <a:t>MET</a:t>
                      </a:r>
                    </a:p>
                  </a:txBody>
                  <a:tcPr marL="4314" marR="4314" marT="4314" marB="0" anchor="ctr">
                    <a:lnL>
                      <a:noFill/>
                    </a:lnL>
                    <a:lnR>
                      <a:noFill/>
                    </a:lnR>
                    <a:lnT>
                      <a:noFill/>
                    </a:lnT>
                    <a:lnB>
                      <a:noFill/>
                    </a:lnB>
                  </a:tcPr>
                </a:tc>
                <a:tc>
                  <a:txBody>
                    <a:bodyPr/>
                    <a:lstStyle/>
                    <a:p>
                      <a:pPr algn="ctr" fontAlgn="ctr"/>
                      <a:r>
                        <a:rPr lang="en-US" sz="800" b="0" i="0" u="none" strike="noStrike">
                          <a:solidFill>
                            <a:srgbClr val="000000"/>
                          </a:solidFill>
                          <a:effectLst/>
                          <a:latin typeface="Agency FB"/>
                        </a:rPr>
                        <a:t>0.64</a:t>
                      </a:r>
                    </a:p>
                  </a:txBody>
                  <a:tcPr marL="4314" marR="4314" marT="4314" marB="0" anchor="ctr">
                    <a:lnL>
                      <a:noFill/>
                    </a:lnL>
                    <a:lnR>
                      <a:noFill/>
                    </a:lnR>
                    <a:lnT>
                      <a:noFill/>
                    </a:lnT>
                    <a:lnB>
                      <a:noFill/>
                    </a:lnB>
                    <a:solidFill>
                      <a:srgbClr val="FFC6C6"/>
                    </a:solidFill>
                  </a:tcPr>
                </a:tc>
                <a:tc>
                  <a:txBody>
                    <a:bodyPr/>
                    <a:lstStyle/>
                    <a:p>
                      <a:pPr algn="ctr" fontAlgn="ctr"/>
                      <a:r>
                        <a:rPr lang="en-US" sz="800" b="0" i="0" u="none" strike="noStrike">
                          <a:solidFill>
                            <a:srgbClr val="000000"/>
                          </a:solidFill>
                          <a:effectLst/>
                          <a:latin typeface="Agency FB"/>
                        </a:rPr>
                        <a:t>0.60</a:t>
                      </a:r>
                    </a:p>
                  </a:txBody>
                  <a:tcPr marL="4314" marR="4314" marT="4314" marB="0" anchor="ctr">
                    <a:lnL>
                      <a:noFill/>
                    </a:lnL>
                    <a:lnR>
                      <a:noFill/>
                    </a:lnR>
                    <a:lnT>
                      <a:noFill/>
                    </a:lnT>
                    <a:lnB>
                      <a:noFill/>
                    </a:lnB>
                    <a:solidFill>
                      <a:srgbClr val="FFD2D2"/>
                    </a:solidFill>
                  </a:tcPr>
                </a:tc>
                <a:tc>
                  <a:txBody>
                    <a:bodyPr/>
                    <a:lstStyle/>
                    <a:p>
                      <a:pPr algn="ctr" fontAlgn="ctr"/>
                      <a:r>
                        <a:rPr lang="en-US" sz="800" b="0" i="0" u="none" strike="noStrike">
                          <a:solidFill>
                            <a:srgbClr val="000000"/>
                          </a:solidFill>
                          <a:effectLst/>
                          <a:latin typeface="Agency FB"/>
                        </a:rPr>
                        <a:t>0.19</a:t>
                      </a:r>
                    </a:p>
                  </a:txBody>
                  <a:tcPr marL="4314" marR="4314" marT="4314" marB="0" anchor="ctr">
                    <a:lnL>
                      <a:noFill/>
                    </a:lnL>
                    <a:lnR>
                      <a:noFill/>
                    </a:lnR>
                    <a:lnT>
                      <a:noFill/>
                    </a:lnT>
                    <a:lnB>
                      <a:noFill/>
                    </a:lnB>
                    <a:solidFill>
                      <a:srgbClr val="E6EBF7"/>
                    </a:solidFill>
                  </a:tcPr>
                </a:tc>
                <a:tc>
                  <a:txBody>
                    <a:bodyPr/>
                    <a:lstStyle/>
                    <a:p>
                      <a:pPr algn="ctr" fontAlgn="ctr"/>
                      <a:r>
                        <a:rPr lang="en-US" sz="800" b="0" i="0" u="none" strike="noStrike">
                          <a:solidFill>
                            <a:srgbClr val="000000"/>
                          </a:solidFill>
                          <a:effectLst/>
                          <a:latin typeface="Agency FB"/>
                        </a:rPr>
                        <a:t>0.23</a:t>
                      </a:r>
                    </a:p>
                  </a:txBody>
                  <a:tcPr marL="4314" marR="4314" marT="4314" marB="0" anchor="ctr">
                    <a:lnL>
                      <a:noFill/>
                    </a:lnL>
                    <a:lnR>
                      <a:noFill/>
                    </a:lnR>
                    <a:lnT>
                      <a:noFill/>
                    </a:lnT>
                    <a:lnB>
                      <a:noFill/>
                    </a:lnB>
                    <a:solidFill>
                      <a:srgbClr val="E9EEF8"/>
                    </a:solidFill>
                  </a:tcPr>
                </a:tc>
                <a:tc>
                  <a:txBody>
                    <a:bodyPr/>
                    <a:lstStyle/>
                    <a:p>
                      <a:pPr algn="ctr" fontAlgn="ctr"/>
                      <a:r>
                        <a:rPr lang="en-US" sz="800" b="0" i="0" u="none" strike="noStrike">
                          <a:solidFill>
                            <a:srgbClr val="000000"/>
                          </a:solidFill>
                          <a:effectLst/>
                          <a:latin typeface="Agency FB"/>
                        </a:rPr>
                        <a:t>0.65</a:t>
                      </a:r>
                    </a:p>
                  </a:txBody>
                  <a:tcPr marL="4314" marR="4314" marT="4314" marB="0" anchor="ctr">
                    <a:lnL>
                      <a:noFill/>
                    </a:lnL>
                    <a:lnR>
                      <a:noFill/>
                    </a:lnR>
                    <a:lnT>
                      <a:noFill/>
                    </a:lnT>
                    <a:lnB>
                      <a:noFill/>
                    </a:lnB>
                    <a:solidFill>
                      <a:srgbClr val="FFC0C0"/>
                    </a:solidFill>
                  </a:tcPr>
                </a:tc>
                <a:tc>
                  <a:txBody>
                    <a:bodyPr/>
                    <a:lstStyle/>
                    <a:p>
                      <a:pPr algn="ctr" fontAlgn="ctr"/>
                      <a:r>
                        <a:rPr lang="en-US" sz="800" b="0" i="0" u="none" strike="noStrike">
                          <a:solidFill>
                            <a:srgbClr val="000000"/>
                          </a:solidFill>
                          <a:effectLst/>
                          <a:latin typeface="Agency FB"/>
                        </a:rPr>
                        <a:t>0.47</a:t>
                      </a:r>
                    </a:p>
                  </a:txBody>
                  <a:tcPr marL="4314" marR="4314" marT="4314" marB="0" anchor="ctr">
                    <a:lnL>
                      <a:noFill/>
                    </a:lnL>
                    <a:lnR>
                      <a:noFill/>
                    </a:lnR>
                    <a:lnT>
                      <a:noFill/>
                    </a:lnT>
                    <a:lnB>
                      <a:noFill/>
                    </a:lnB>
                    <a:solidFill>
                      <a:srgbClr val="FFFAFA"/>
                    </a:solidFill>
                  </a:tcPr>
                </a:tc>
                <a:tc>
                  <a:txBody>
                    <a:bodyPr/>
                    <a:lstStyle/>
                    <a:p>
                      <a:pPr algn="ctr" fontAlgn="ctr"/>
                      <a:r>
                        <a:rPr lang="en-US" sz="800" b="0" i="0" u="none" strike="noStrike">
                          <a:solidFill>
                            <a:srgbClr val="000000"/>
                          </a:solidFill>
                          <a:effectLst/>
                          <a:latin typeface="Agency FB"/>
                        </a:rPr>
                        <a:t>0.49</a:t>
                      </a:r>
                    </a:p>
                  </a:txBody>
                  <a:tcPr marL="4314" marR="4314" marT="4314" marB="0" anchor="ctr">
                    <a:lnL>
                      <a:noFill/>
                    </a:lnL>
                    <a:lnR>
                      <a:noFill/>
                    </a:lnR>
                    <a:lnT>
                      <a:noFill/>
                    </a:lnT>
                    <a:lnB>
                      <a:noFill/>
                    </a:lnB>
                    <a:solidFill>
                      <a:srgbClr val="FFF4F4"/>
                    </a:solidFill>
                  </a:tcPr>
                </a:tc>
                <a:tc>
                  <a:txBody>
                    <a:bodyPr/>
                    <a:lstStyle/>
                    <a:p>
                      <a:pPr algn="ctr" fontAlgn="ctr"/>
                      <a:r>
                        <a:rPr lang="en-US" sz="800" b="0" i="0" u="none" strike="noStrike">
                          <a:solidFill>
                            <a:srgbClr val="000000"/>
                          </a:solidFill>
                          <a:effectLst/>
                          <a:latin typeface="Agency FB"/>
                        </a:rPr>
                        <a:t>-0.20</a:t>
                      </a:r>
                    </a:p>
                  </a:txBody>
                  <a:tcPr marL="4314" marR="4314" marT="4314" marB="0" anchor="ctr">
                    <a:lnL>
                      <a:noFill/>
                    </a:lnL>
                    <a:lnR>
                      <a:noFill/>
                    </a:lnR>
                    <a:lnT>
                      <a:noFill/>
                    </a:lnT>
                    <a:lnB>
                      <a:noFill/>
                    </a:lnB>
                    <a:solidFill>
                      <a:srgbClr val="C0CFEB"/>
                    </a:solidFill>
                  </a:tcPr>
                </a:tc>
                <a:tc>
                  <a:txBody>
                    <a:bodyPr/>
                    <a:lstStyle/>
                    <a:p>
                      <a:pPr algn="ctr" fontAlgn="ctr"/>
                      <a:r>
                        <a:rPr lang="en-US" sz="800" b="0" i="0" u="none" strike="noStrike">
                          <a:solidFill>
                            <a:srgbClr val="000000"/>
                          </a:solidFill>
                          <a:effectLst/>
                          <a:latin typeface="Agency FB"/>
                        </a:rPr>
                        <a:t>0.58</a:t>
                      </a:r>
                    </a:p>
                  </a:txBody>
                  <a:tcPr marL="4314" marR="4314" marT="4314" marB="0" anchor="ctr">
                    <a:lnL>
                      <a:noFill/>
                    </a:lnL>
                    <a:lnR>
                      <a:noFill/>
                    </a:lnR>
                    <a:lnT>
                      <a:noFill/>
                    </a:lnT>
                    <a:lnB>
                      <a:noFill/>
                    </a:lnB>
                    <a:solidFill>
                      <a:srgbClr val="FFD7D7"/>
                    </a:solidFill>
                  </a:tcPr>
                </a:tc>
                <a:tc>
                  <a:txBody>
                    <a:bodyPr/>
                    <a:lstStyle/>
                    <a:p>
                      <a:pPr algn="ctr" fontAlgn="ctr"/>
                      <a:r>
                        <a:rPr lang="en-US" sz="800" b="0" i="0" u="none" strike="noStrike">
                          <a:solidFill>
                            <a:srgbClr val="000000"/>
                          </a:solidFill>
                          <a:effectLst/>
                          <a:latin typeface="Agency FB"/>
                        </a:rPr>
                        <a:t>0.62</a:t>
                      </a:r>
                    </a:p>
                  </a:txBody>
                  <a:tcPr marL="4314" marR="4314" marT="4314" marB="0" anchor="ctr">
                    <a:lnL>
                      <a:noFill/>
                    </a:lnL>
                    <a:lnR>
                      <a:noFill/>
                    </a:lnR>
                    <a:lnT>
                      <a:noFill/>
                    </a:lnT>
                    <a:lnB>
                      <a:noFill/>
                    </a:lnB>
                    <a:solidFill>
                      <a:srgbClr val="FFCBCB"/>
                    </a:solidFill>
                  </a:tcPr>
                </a:tc>
                <a:tc>
                  <a:txBody>
                    <a:bodyPr/>
                    <a:lstStyle/>
                    <a:p>
                      <a:pPr algn="ctr" fontAlgn="ctr"/>
                      <a:r>
                        <a:rPr lang="en-US" sz="800" b="0" i="0" u="none" strike="noStrike">
                          <a:solidFill>
                            <a:srgbClr val="000000"/>
                          </a:solidFill>
                          <a:effectLst/>
                          <a:latin typeface="Agency FB"/>
                        </a:rPr>
                        <a:t>0.65</a:t>
                      </a:r>
                    </a:p>
                  </a:txBody>
                  <a:tcPr marL="4314" marR="4314" marT="4314" marB="0" anchor="ctr">
                    <a:lnL>
                      <a:noFill/>
                    </a:lnL>
                    <a:lnR>
                      <a:noFill/>
                    </a:lnR>
                    <a:lnT>
                      <a:noFill/>
                    </a:lnT>
                    <a:lnB>
                      <a:noFill/>
                    </a:lnB>
                    <a:solidFill>
                      <a:srgbClr val="FFC0C0"/>
                    </a:solidFill>
                  </a:tcPr>
                </a:tc>
                <a:tc>
                  <a:txBody>
                    <a:bodyPr/>
                    <a:lstStyle/>
                    <a:p>
                      <a:pPr algn="ctr" fontAlgn="ctr"/>
                      <a:r>
                        <a:rPr lang="en-US" sz="800" b="0" i="0" u="none" strike="noStrike">
                          <a:solidFill>
                            <a:srgbClr val="000000"/>
                          </a:solidFill>
                          <a:effectLst/>
                          <a:latin typeface="Agency FB"/>
                        </a:rPr>
                        <a:t>1.00</a:t>
                      </a:r>
                    </a:p>
                  </a:txBody>
                  <a:tcPr marL="4314" marR="4314" marT="4314" marB="0" anchor="ctr">
                    <a:lnL>
                      <a:noFill/>
                    </a:lnL>
                    <a:lnR>
                      <a:noFill/>
                    </a:lnR>
                    <a:lnT>
                      <a:noFill/>
                    </a:lnT>
                    <a:lnB>
                      <a:noFill/>
                    </a:lnB>
                    <a:solidFill>
                      <a:srgbClr val="FF5353"/>
                    </a:solidFill>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extLst>
                  <a:ext uri="{0D108BD9-81ED-4DB2-BD59-A6C34878D82A}">
                    <a16:rowId xmlns="" xmlns:a16="http://schemas.microsoft.com/office/drawing/2014/main" val="881671325"/>
                  </a:ext>
                </a:extLst>
              </a:tr>
              <a:tr h="133269">
                <a:tc>
                  <a:txBody>
                    <a:bodyPr/>
                    <a:lstStyle/>
                    <a:p>
                      <a:pPr algn="ctr" fontAlgn="ctr"/>
                      <a:r>
                        <a:rPr lang="en-US" sz="800" b="0" i="0" u="none" strike="noStrike">
                          <a:solidFill>
                            <a:srgbClr val="000000"/>
                          </a:solidFill>
                          <a:effectLst/>
                          <a:latin typeface="Agency FB"/>
                        </a:rPr>
                        <a:t>ALL</a:t>
                      </a:r>
                    </a:p>
                  </a:txBody>
                  <a:tcPr marL="4314" marR="4314" marT="4314" marB="0" anchor="ctr">
                    <a:lnL>
                      <a:noFill/>
                    </a:lnL>
                    <a:lnR>
                      <a:noFill/>
                    </a:lnR>
                    <a:lnT>
                      <a:noFill/>
                    </a:lnT>
                    <a:lnB>
                      <a:noFill/>
                    </a:lnB>
                  </a:tcPr>
                </a:tc>
                <a:tc>
                  <a:txBody>
                    <a:bodyPr/>
                    <a:lstStyle/>
                    <a:p>
                      <a:pPr algn="ctr" fontAlgn="ctr"/>
                      <a:r>
                        <a:rPr lang="en-US" sz="800" b="0" i="0" u="none" strike="noStrike">
                          <a:solidFill>
                            <a:srgbClr val="000000"/>
                          </a:solidFill>
                          <a:effectLst/>
                          <a:latin typeface="Agency FB"/>
                        </a:rPr>
                        <a:t>0.64</a:t>
                      </a:r>
                    </a:p>
                  </a:txBody>
                  <a:tcPr marL="4314" marR="4314" marT="4314" marB="0" anchor="ctr">
                    <a:lnL>
                      <a:noFill/>
                    </a:lnL>
                    <a:lnR>
                      <a:noFill/>
                    </a:lnR>
                    <a:lnT>
                      <a:noFill/>
                    </a:lnT>
                    <a:lnB>
                      <a:noFill/>
                    </a:lnB>
                    <a:solidFill>
                      <a:srgbClr val="FFC4C4"/>
                    </a:solidFill>
                  </a:tcPr>
                </a:tc>
                <a:tc>
                  <a:txBody>
                    <a:bodyPr/>
                    <a:lstStyle/>
                    <a:p>
                      <a:pPr algn="ctr" fontAlgn="ctr"/>
                      <a:r>
                        <a:rPr lang="en-US" sz="800" b="0" i="0" u="none" strike="noStrike">
                          <a:solidFill>
                            <a:srgbClr val="000000"/>
                          </a:solidFill>
                          <a:effectLst/>
                          <a:latin typeface="Agency FB"/>
                        </a:rPr>
                        <a:t>0.46</a:t>
                      </a:r>
                    </a:p>
                  </a:txBody>
                  <a:tcPr marL="4314" marR="4314" marT="4314" marB="0" anchor="ctr">
                    <a:lnL>
                      <a:noFill/>
                    </a:lnL>
                    <a:lnR>
                      <a:noFill/>
                    </a:lnR>
                    <a:lnT>
                      <a:noFill/>
                    </a:lnT>
                    <a:lnB>
                      <a:noFill/>
                    </a:lnB>
                    <a:solidFill>
                      <a:srgbClr val="FFFEFE"/>
                    </a:solidFill>
                  </a:tcPr>
                </a:tc>
                <a:tc>
                  <a:txBody>
                    <a:bodyPr/>
                    <a:lstStyle/>
                    <a:p>
                      <a:pPr algn="ctr" fontAlgn="ctr"/>
                      <a:r>
                        <a:rPr lang="en-US" sz="800" b="0" i="0" u="none" strike="noStrike">
                          <a:solidFill>
                            <a:srgbClr val="000000"/>
                          </a:solidFill>
                          <a:effectLst/>
                          <a:latin typeface="Agency FB"/>
                        </a:rPr>
                        <a:t>0.43</a:t>
                      </a:r>
                    </a:p>
                  </a:txBody>
                  <a:tcPr marL="4314" marR="4314" marT="4314" marB="0" anchor="ctr">
                    <a:lnL>
                      <a:noFill/>
                    </a:lnL>
                    <a:lnR>
                      <a:noFill/>
                    </a:lnR>
                    <a:lnT>
                      <a:noFill/>
                    </a:lnT>
                    <a:lnB>
                      <a:noFill/>
                    </a:lnB>
                    <a:solidFill>
                      <a:srgbClr val="FCFDFE"/>
                    </a:solidFill>
                  </a:tcPr>
                </a:tc>
                <a:tc>
                  <a:txBody>
                    <a:bodyPr/>
                    <a:lstStyle/>
                    <a:p>
                      <a:pPr algn="ctr" fontAlgn="ctr"/>
                      <a:r>
                        <a:rPr lang="en-US" sz="800" b="0" i="0" u="none" strike="noStrike">
                          <a:solidFill>
                            <a:srgbClr val="000000"/>
                          </a:solidFill>
                          <a:effectLst/>
                          <a:latin typeface="Agency FB"/>
                        </a:rPr>
                        <a:t>0.01</a:t>
                      </a:r>
                    </a:p>
                  </a:txBody>
                  <a:tcPr marL="4314" marR="4314" marT="4314" marB="0" anchor="ctr">
                    <a:lnL>
                      <a:noFill/>
                    </a:lnL>
                    <a:lnR>
                      <a:noFill/>
                    </a:lnR>
                    <a:lnT>
                      <a:noFill/>
                    </a:lnT>
                    <a:lnB>
                      <a:noFill/>
                    </a:lnB>
                    <a:solidFill>
                      <a:srgbClr val="D5DFF1"/>
                    </a:solidFill>
                  </a:tcPr>
                </a:tc>
                <a:tc>
                  <a:txBody>
                    <a:bodyPr/>
                    <a:lstStyle/>
                    <a:p>
                      <a:pPr algn="ctr" fontAlgn="ctr"/>
                      <a:r>
                        <a:rPr lang="en-US" sz="800" b="0" i="0" u="none" strike="noStrike">
                          <a:solidFill>
                            <a:srgbClr val="000000"/>
                          </a:solidFill>
                          <a:effectLst/>
                          <a:latin typeface="Agency FB"/>
                        </a:rPr>
                        <a:t>0.60</a:t>
                      </a:r>
                    </a:p>
                  </a:txBody>
                  <a:tcPr marL="4314" marR="4314" marT="4314" marB="0" anchor="ctr">
                    <a:lnL>
                      <a:noFill/>
                    </a:lnL>
                    <a:lnR>
                      <a:noFill/>
                    </a:lnR>
                    <a:lnT>
                      <a:noFill/>
                    </a:lnT>
                    <a:lnB>
                      <a:noFill/>
                    </a:lnB>
                    <a:solidFill>
                      <a:srgbClr val="FFD0D0"/>
                    </a:solidFill>
                  </a:tcPr>
                </a:tc>
                <a:tc>
                  <a:txBody>
                    <a:bodyPr/>
                    <a:lstStyle/>
                    <a:p>
                      <a:pPr algn="ctr" fontAlgn="ctr"/>
                      <a:r>
                        <a:rPr lang="en-US" sz="800" b="0" i="0" u="none" strike="noStrike">
                          <a:solidFill>
                            <a:srgbClr val="000000"/>
                          </a:solidFill>
                          <a:effectLst/>
                          <a:latin typeface="Agency FB"/>
                        </a:rPr>
                        <a:t>0.38</a:t>
                      </a:r>
                    </a:p>
                  </a:txBody>
                  <a:tcPr marL="4314" marR="4314" marT="4314" marB="0" anchor="ctr">
                    <a:lnL>
                      <a:noFill/>
                    </a:lnL>
                    <a:lnR>
                      <a:noFill/>
                    </a:lnR>
                    <a:lnT>
                      <a:noFill/>
                    </a:lnT>
                    <a:lnB>
                      <a:noFill/>
                    </a:lnB>
                    <a:solidFill>
                      <a:srgbClr val="F8F9FC"/>
                    </a:solidFill>
                  </a:tcPr>
                </a:tc>
                <a:tc>
                  <a:txBody>
                    <a:bodyPr/>
                    <a:lstStyle/>
                    <a:p>
                      <a:pPr algn="ctr" fontAlgn="ctr"/>
                      <a:r>
                        <a:rPr lang="en-US" sz="800" b="0" i="0" u="none" strike="noStrike">
                          <a:solidFill>
                            <a:srgbClr val="000000"/>
                          </a:solidFill>
                          <a:effectLst/>
                          <a:latin typeface="Agency FB"/>
                        </a:rPr>
                        <a:t>0.41</a:t>
                      </a:r>
                    </a:p>
                  </a:txBody>
                  <a:tcPr marL="4314" marR="4314" marT="4314" marB="0" anchor="ctr">
                    <a:lnL>
                      <a:noFill/>
                    </a:lnL>
                    <a:lnR>
                      <a:noFill/>
                    </a:lnR>
                    <a:lnT>
                      <a:noFill/>
                    </a:lnT>
                    <a:lnB>
                      <a:noFill/>
                    </a:lnB>
                    <a:solidFill>
                      <a:srgbClr val="FBFCFD"/>
                    </a:solidFill>
                  </a:tcPr>
                </a:tc>
                <a:tc>
                  <a:txBody>
                    <a:bodyPr/>
                    <a:lstStyle/>
                    <a:p>
                      <a:pPr algn="ctr" fontAlgn="ctr"/>
                      <a:r>
                        <a:rPr lang="en-US" sz="800" b="0" i="0" u="none" strike="noStrike">
                          <a:solidFill>
                            <a:srgbClr val="000000"/>
                          </a:solidFill>
                          <a:effectLst/>
                          <a:latin typeface="Agency FB"/>
                        </a:rPr>
                        <a:t>-0.14</a:t>
                      </a:r>
                    </a:p>
                  </a:txBody>
                  <a:tcPr marL="4314" marR="4314" marT="4314" marB="0" anchor="ctr">
                    <a:lnL>
                      <a:noFill/>
                    </a:lnL>
                    <a:lnR>
                      <a:noFill/>
                    </a:lnR>
                    <a:lnT>
                      <a:noFill/>
                    </a:lnT>
                    <a:lnB>
                      <a:noFill/>
                    </a:lnB>
                    <a:solidFill>
                      <a:srgbClr val="C7D4ED"/>
                    </a:solidFill>
                  </a:tcPr>
                </a:tc>
                <a:tc>
                  <a:txBody>
                    <a:bodyPr/>
                    <a:lstStyle/>
                    <a:p>
                      <a:pPr algn="ctr" fontAlgn="ctr"/>
                      <a:r>
                        <a:rPr lang="en-US" sz="800" b="0" i="0" u="none" strike="noStrike">
                          <a:solidFill>
                            <a:srgbClr val="000000"/>
                          </a:solidFill>
                          <a:effectLst/>
                          <a:latin typeface="Agency FB"/>
                        </a:rPr>
                        <a:t>0.84</a:t>
                      </a:r>
                    </a:p>
                  </a:txBody>
                  <a:tcPr marL="4314" marR="4314" marT="4314" marB="0" anchor="ctr">
                    <a:lnL>
                      <a:noFill/>
                    </a:lnL>
                    <a:lnR>
                      <a:noFill/>
                    </a:lnR>
                    <a:lnT>
                      <a:noFill/>
                    </a:lnT>
                    <a:lnB>
                      <a:noFill/>
                    </a:lnB>
                    <a:solidFill>
                      <a:srgbClr val="FF8787"/>
                    </a:solidFill>
                  </a:tcPr>
                </a:tc>
                <a:tc>
                  <a:txBody>
                    <a:bodyPr/>
                    <a:lstStyle/>
                    <a:p>
                      <a:pPr algn="ctr" fontAlgn="ctr"/>
                      <a:r>
                        <a:rPr lang="en-US" sz="800" b="0" i="0" u="none" strike="noStrike">
                          <a:solidFill>
                            <a:srgbClr val="000000"/>
                          </a:solidFill>
                          <a:effectLst/>
                          <a:latin typeface="Agency FB"/>
                        </a:rPr>
                        <a:t>0.76</a:t>
                      </a:r>
                    </a:p>
                  </a:txBody>
                  <a:tcPr marL="4314" marR="4314" marT="4314" marB="0" anchor="ctr">
                    <a:lnL>
                      <a:noFill/>
                    </a:lnL>
                    <a:lnR>
                      <a:noFill/>
                    </a:lnR>
                    <a:lnT>
                      <a:noFill/>
                    </a:lnT>
                    <a:lnB>
                      <a:noFill/>
                    </a:lnB>
                    <a:solidFill>
                      <a:srgbClr val="FFA0A0"/>
                    </a:solidFill>
                  </a:tcPr>
                </a:tc>
                <a:tc>
                  <a:txBody>
                    <a:bodyPr/>
                    <a:lstStyle/>
                    <a:p>
                      <a:pPr algn="ctr" fontAlgn="ctr"/>
                      <a:r>
                        <a:rPr lang="en-US" sz="800" b="0" i="0" u="none" strike="noStrike">
                          <a:solidFill>
                            <a:srgbClr val="000000"/>
                          </a:solidFill>
                          <a:effectLst/>
                          <a:latin typeface="Agency FB"/>
                        </a:rPr>
                        <a:t>0.60</a:t>
                      </a:r>
                    </a:p>
                  </a:txBody>
                  <a:tcPr marL="4314" marR="4314" marT="4314" marB="0" anchor="ctr">
                    <a:lnL>
                      <a:noFill/>
                    </a:lnL>
                    <a:lnR>
                      <a:noFill/>
                    </a:lnR>
                    <a:lnT>
                      <a:noFill/>
                    </a:lnT>
                    <a:lnB>
                      <a:noFill/>
                    </a:lnB>
                    <a:solidFill>
                      <a:srgbClr val="FFD0D0"/>
                    </a:solidFill>
                  </a:tcPr>
                </a:tc>
                <a:tc>
                  <a:txBody>
                    <a:bodyPr/>
                    <a:lstStyle/>
                    <a:p>
                      <a:pPr algn="ctr" fontAlgn="ctr"/>
                      <a:r>
                        <a:rPr lang="en-US" sz="800" b="0" i="0" u="none" strike="noStrike">
                          <a:solidFill>
                            <a:srgbClr val="000000"/>
                          </a:solidFill>
                          <a:effectLst/>
                          <a:latin typeface="Agency FB"/>
                        </a:rPr>
                        <a:t>0.77</a:t>
                      </a:r>
                    </a:p>
                  </a:txBody>
                  <a:tcPr marL="4314" marR="4314" marT="4314" marB="0" anchor="ctr">
                    <a:lnL>
                      <a:noFill/>
                    </a:lnL>
                    <a:lnR>
                      <a:noFill/>
                    </a:lnR>
                    <a:lnT>
                      <a:noFill/>
                    </a:lnT>
                    <a:lnB>
                      <a:noFill/>
                    </a:lnB>
                    <a:solidFill>
                      <a:srgbClr val="FF9C9C"/>
                    </a:solidFill>
                  </a:tcPr>
                </a:tc>
                <a:tc>
                  <a:txBody>
                    <a:bodyPr/>
                    <a:lstStyle/>
                    <a:p>
                      <a:pPr algn="ctr" fontAlgn="ctr"/>
                      <a:r>
                        <a:rPr lang="en-US" sz="800" b="0" i="0" u="none" strike="noStrike">
                          <a:solidFill>
                            <a:srgbClr val="000000"/>
                          </a:solidFill>
                          <a:effectLst/>
                          <a:latin typeface="Agency FB"/>
                        </a:rPr>
                        <a:t>1.00</a:t>
                      </a:r>
                    </a:p>
                  </a:txBody>
                  <a:tcPr marL="4314" marR="4314" marT="4314" marB="0" anchor="ctr">
                    <a:lnL>
                      <a:noFill/>
                    </a:lnL>
                    <a:lnR>
                      <a:noFill/>
                    </a:lnR>
                    <a:lnT>
                      <a:noFill/>
                    </a:lnT>
                    <a:lnB>
                      <a:noFill/>
                    </a:lnB>
                    <a:solidFill>
                      <a:srgbClr val="FF5454"/>
                    </a:solidFill>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extLst>
                  <a:ext uri="{0D108BD9-81ED-4DB2-BD59-A6C34878D82A}">
                    <a16:rowId xmlns="" xmlns:a16="http://schemas.microsoft.com/office/drawing/2014/main" val="4122273833"/>
                  </a:ext>
                </a:extLst>
              </a:tr>
              <a:tr h="133269">
                <a:tc>
                  <a:txBody>
                    <a:bodyPr/>
                    <a:lstStyle/>
                    <a:p>
                      <a:pPr algn="ctr" fontAlgn="ctr"/>
                      <a:r>
                        <a:rPr lang="en-US" sz="800" b="0" i="0" u="none" strike="noStrike">
                          <a:solidFill>
                            <a:srgbClr val="000000"/>
                          </a:solidFill>
                          <a:effectLst/>
                          <a:latin typeface="Agency FB"/>
                        </a:rPr>
                        <a:t>RDS.A</a:t>
                      </a:r>
                    </a:p>
                  </a:txBody>
                  <a:tcPr marL="4314" marR="4314" marT="4314" marB="0" anchor="ctr">
                    <a:lnL>
                      <a:noFill/>
                    </a:lnL>
                    <a:lnR>
                      <a:noFill/>
                    </a:lnR>
                    <a:lnT>
                      <a:noFill/>
                    </a:lnT>
                    <a:lnB>
                      <a:noFill/>
                    </a:lnB>
                  </a:tcPr>
                </a:tc>
                <a:tc>
                  <a:txBody>
                    <a:bodyPr/>
                    <a:lstStyle/>
                    <a:p>
                      <a:pPr algn="ctr" fontAlgn="ctr"/>
                      <a:r>
                        <a:rPr lang="en-US" sz="800" b="0" i="0" u="none" strike="noStrike">
                          <a:solidFill>
                            <a:srgbClr val="000000"/>
                          </a:solidFill>
                          <a:effectLst/>
                          <a:latin typeface="Agency FB"/>
                        </a:rPr>
                        <a:t>0.37</a:t>
                      </a:r>
                    </a:p>
                  </a:txBody>
                  <a:tcPr marL="4314" marR="4314" marT="4314" marB="0" anchor="ctr">
                    <a:lnL>
                      <a:noFill/>
                    </a:lnL>
                    <a:lnR>
                      <a:noFill/>
                    </a:lnR>
                    <a:lnT>
                      <a:noFill/>
                    </a:lnT>
                    <a:lnB>
                      <a:noFill/>
                    </a:lnB>
                    <a:solidFill>
                      <a:srgbClr val="F7F9FC"/>
                    </a:solidFill>
                  </a:tcPr>
                </a:tc>
                <a:tc>
                  <a:txBody>
                    <a:bodyPr/>
                    <a:lstStyle/>
                    <a:p>
                      <a:pPr algn="ctr" fontAlgn="ctr"/>
                      <a:r>
                        <a:rPr lang="en-US" sz="800" b="0" i="0" u="none" strike="noStrike">
                          <a:solidFill>
                            <a:srgbClr val="000000"/>
                          </a:solidFill>
                          <a:effectLst/>
                          <a:latin typeface="Agency FB"/>
                        </a:rPr>
                        <a:t>0.13</a:t>
                      </a:r>
                    </a:p>
                  </a:txBody>
                  <a:tcPr marL="4314" marR="4314" marT="4314" marB="0" anchor="ctr">
                    <a:lnL>
                      <a:noFill/>
                    </a:lnL>
                    <a:lnR>
                      <a:noFill/>
                    </a:lnR>
                    <a:lnT>
                      <a:noFill/>
                    </a:lnT>
                    <a:lnB>
                      <a:noFill/>
                    </a:lnB>
                    <a:solidFill>
                      <a:srgbClr val="E0E8F5"/>
                    </a:solidFill>
                  </a:tcPr>
                </a:tc>
                <a:tc>
                  <a:txBody>
                    <a:bodyPr/>
                    <a:lstStyle/>
                    <a:p>
                      <a:pPr algn="ctr" fontAlgn="ctr"/>
                      <a:r>
                        <a:rPr lang="en-US" sz="800" b="0" i="0" u="none" strike="noStrike">
                          <a:solidFill>
                            <a:srgbClr val="000000"/>
                          </a:solidFill>
                          <a:effectLst/>
                          <a:latin typeface="Agency FB"/>
                        </a:rPr>
                        <a:t>0.55</a:t>
                      </a:r>
                    </a:p>
                  </a:txBody>
                  <a:tcPr marL="4314" marR="4314" marT="4314" marB="0" anchor="ctr">
                    <a:lnL>
                      <a:noFill/>
                    </a:lnL>
                    <a:lnR>
                      <a:noFill/>
                    </a:lnR>
                    <a:lnT>
                      <a:noFill/>
                    </a:lnT>
                    <a:lnB>
                      <a:noFill/>
                    </a:lnB>
                    <a:solidFill>
                      <a:srgbClr val="FFE2E2"/>
                    </a:solidFill>
                  </a:tcPr>
                </a:tc>
                <a:tc>
                  <a:txBody>
                    <a:bodyPr/>
                    <a:lstStyle/>
                    <a:p>
                      <a:pPr algn="ctr" fontAlgn="ctr"/>
                      <a:r>
                        <a:rPr lang="en-US" sz="800" b="0" i="0" u="none" strike="noStrike">
                          <a:solidFill>
                            <a:srgbClr val="000000"/>
                          </a:solidFill>
                          <a:effectLst/>
                          <a:latin typeface="Agency FB"/>
                        </a:rPr>
                        <a:t>-0.37</a:t>
                      </a:r>
                    </a:p>
                  </a:txBody>
                  <a:tcPr marL="4314" marR="4314" marT="4314" marB="0" anchor="ctr">
                    <a:lnL>
                      <a:noFill/>
                    </a:lnL>
                    <a:lnR>
                      <a:noFill/>
                    </a:lnR>
                    <a:lnT>
                      <a:noFill/>
                    </a:lnT>
                    <a:lnB>
                      <a:noFill/>
                    </a:lnB>
                    <a:solidFill>
                      <a:srgbClr val="B0C3E6"/>
                    </a:solidFill>
                  </a:tcPr>
                </a:tc>
                <a:tc>
                  <a:txBody>
                    <a:bodyPr/>
                    <a:lstStyle/>
                    <a:p>
                      <a:pPr algn="ctr" fontAlgn="ctr"/>
                      <a:r>
                        <a:rPr lang="en-US" sz="800" b="0" i="0" u="none" strike="noStrike">
                          <a:solidFill>
                            <a:srgbClr val="000000"/>
                          </a:solidFill>
                          <a:effectLst/>
                          <a:latin typeface="Agency FB"/>
                        </a:rPr>
                        <a:t>0.25</a:t>
                      </a:r>
                    </a:p>
                  </a:txBody>
                  <a:tcPr marL="4314" marR="4314" marT="4314" marB="0" anchor="ctr">
                    <a:lnL>
                      <a:noFill/>
                    </a:lnL>
                    <a:lnR>
                      <a:noFill/>
                    </a:lnR>
                    <a:lnT>
                      <a:noFill/>
                    </a:lnT>
                    <a:lnB>
                      <a:noFill/>
                    </a:lnB>
                    <a:solidFill>
                      <a:srgbClr val="ECF0F8"/>
                    </a:solidFill>
                  </a:tcPr>
                </a:tc>
                <a:tc>
                  <a:txBody>
                    <a:bodyPr/>
                    <a:lstStyle/>
                    <a:p>
                      <a:pPr algn="ctr" fontAlgn="ctr"/>
                      <a:r>
                        <a:rPr lang="en-US" sz="800" b="0" i="0" u="none" strike="noStrike">
                          <a:solidFill>
                            <a:srgbClr val="000000"/>
                          </a:solidFill>
                          <a:effectLst/>
                          <a:latin typeface="Agency FB"/>
                        </a:rPr>
                        <a:t>-0.10</a:t>
                      </a:r>
                    </a:p>
                  </a:txBody>
                  <a:tcPr marL="4314" marR="4314" marT="4314" marB="0" anchor="ctr">
                    <a:lnL>
                      <a:noFill/>
                    </a:lnL>
                    <a:lnR>
                      <a:noFill/>
                    </a:lnR>
                    <a:lnT>
                      <a:noFill/>
                    </a:lnT>
                    <a:lnB>
                      <a:noFill/>
                    </a:lnB>
                    <a:solidFill>
                      <a:srgbClr val="CAD7EE"/>
                    </a:solidFill>
                  </a:tcPr>
                </a:tc>
                <a:tc>
                  <a:txBody>
                    <a:bodyPr/>
                    <a:lstStyle/>
                    <a:p>
                      <a:pPr algn="ctr" fontAlgn="ctr"/>
                      <a:r>
                        <a:rPr lang="en-US" sz="800" b="0" i="0" u="none" strike="noStrike">
                          <a:solidFill>
                            <a:srgbClr val="000000"/>
                          </a:solidFill>
                          <a:effectLst/>
                          <a:latin typeface="Agency FB"/>
                        </a:rPr>
                        <a:t>0.06</a:t>
                      </a:r>
                    </a:p>
                  </a:txBody>
                  <a:tcPr marL="4314" marR="4314" marT="4314" marB="0" anchor="ctr">
                    <a:lnL>
                      <a:noFill/>
                    </a:lnL>
                    <a:lnR>
                      <a:noFill/>
                    </a:lnR>
                    <a:lnT>
                      <a:noFill/>
                    </a:lnT>
                    <a:lnB>
                      <a:noFill/>
                    </a:lnB>
                    <a:solidFill>
                      <a:srgbClr val="DAE3F3"/>
                    </a:solidFill>
                  </a:tcPr>
                </a:tc>
                <a:tc>
                  <a:txBody>
                    <a:bodyPr/>
                    <a:lstStyle/>
                    <a:p>
                      <a:pPr algn="ctr" fontAlgn="ctr"/>
                      <a:r>
                        <a:rPr lang="en-US" sz="800" b="0" i="0" u="none" strike="noStrike">
                          <a:solidFill>
                            <a:srgbClr val="000000"/>
                          </a:solidFill>
                          <a:effectLst/>
                          <a:latin typeface="Agency FB"/>
                        </a:rPr>
                        <a:t>0.02</a:t>
                      </a:r>
                    </a:p>
                  </a:txBody>
                  <a:tcPr marL="4314" marR="4314" marT="4314" marB="0" anchor="ctr">
                    <a:lnL>
                      <a:noFill/>
                    </a:lnL>
                    <a:lnR>
                      <a:noFill/>
                    </a:lnR>
                    <a:lnT>
                      <a:noFill/>
                    </a:lnT>
                    <a:lnB>
                      <a:noFill/>
                    </a:lnB>
                    <a:solidFill>
                      <a:srgbClr val="D6DFF2"/>
                    </a:solidFill>
                  </a:tcPr>
                </a:tc>
                <a:tc>
                  <a:txBody>
                    <a:bodyPr/>
                    <a:lstStyle/>
                    <a:p>
                      <a:pPr algn="ctr" fontAlgn="ctr"/>
                      <a:r>
                        <a:rPr lang="en-US" sz="800" b="0" i="0" u="none" strike="noStrike">
                          <a:solidFill>
                            <a:srgbClr val="000000"/>
                          </a:solidFill>
                          <a:effectLst/>
                          <a:latin typeface="Agency FB"/>
                        </a:rPr>
                        <a:t>0.67</a:t>
                      </a:r>
                    </a:p>
                  </a:txBody>
                  <a:tcPr marL="4314" marR="4314" marT="4314" marB="0" anchor="ctr">
                    <a:lnL>
                      <a:noFill/>
                    </a:lnL>
                    <a:lnR>
                      <a:noFill/>
                    </a:lnR>
                    <a:lnT>
                      <a:noFill/>
                    </a:lnT>
                    <a:lnB>
                      <a:noFill/>
                    </a:lnB>
                    <a:solidFill>
                      <a:srgbClr val="FFBDBD"/>
                    </a:solidFill>
                  </a:tcPr>
                </a:tc>
                <a:tc>
                  <a:txBody>
                    <a:bodyPr/>
                    <a:lstStyle/>
                    <a:p>
                      <a:pPr algn="ctr" fontAlgn="ctr"/>
                      <a:r>
                        <a:rPr lang="en-US" sz="800" b="0" i="0" u="none" strike="noStrike">
                          <a:solidFill>
                            <a:srgbClr val="000000"/>
                          </a:solidFill>
                          <a:effectLst/>
                          <a:latin typeface="Agency FB"/>
                        </a:rPr>
                        <a:t>0.77</a:t>
                      </a:r>
                    </a:p>
                  </a:txBody>
                  <a:tcPr marL="4314" marR="4314" marT="4314" marB="0" anchor="ctr">
                    <a:lnL>
                      <a:noFill/>
                    </a:lnL>
                    <a:lnR>
                      <a:noFill/>
                    </a:lnR>
                    <a:lnT>
                      <a:noFill/>
                    </a:lnT>
                    <a:lnB>
                      <a:noFill/>
                    </a:lnB>
                    <a:solidFill>
                      <a:srgbClr val="FF9D9D"/>
                    </a:solidFill>
                  </a:tcPr>
                </a:tc>
                <a:tc>
                  <a:txBody>
                    <a:bodyPr/>
                    <a:lstStyle/>
                    <a:p>
                      <a:pPr algn="ctr" fontAlgn="ctr"/>
                      <a:r>
                        <a:rPr lang="en-US" sz="800" b="0" i="0" u="none" strike="noStrike">
                          <a:solidFill>
                            <a:srgbClr val="000000"/>
                          </a:solidFill>
                          <a:effectLst/>
                          <a:latin typeface="Agency FB"/>
                        </a:rPr>
                        <a:t>0.25</a:t>
                      </a:r>
                    </a:p>
                  </a:txBody>
                  <a:tcPr marL="4314" marR="4314" marT="4314" marB="0" anchor="ctr">
                    <a:lnL>
                      <a:noFill/>
                    </a:lnL>
                    <a:lnR>
                      <a:noFill/>
                    </a:lnR>
                    <a:lnT>
                      <a:noFill/>
                    </a:lnT>
                    <a:lnB>
                      <a:noFill/>
                    </a:lnB>
                    <a:solidFill>
                      <a:srgbClr val="ECF0F8"/>
                    </a:solidFill>
                  </a:tcPr>
                </a:tc>
                <a:tc>
                  <a:txBody>
                    <a:bodyPr/>
                    <a:lstStyle/>
                    <a:p>
                      <a:pPr algn="ctr" fontAlgn="ctr"/>
                      <a:r>
                        <a:rPr lang="en-US" sz="800" b="0" i="0" u="none" strike="noStrike">
                          <a:solidFill>
                            <a:srgbClr val="000000"/>
                          </a:solidFill>
                          <a:effectLst/>
                          <a:latin typeface="Agency FB"/>
                        </a:rPr>
                        <a:t>0.57</a:t>
                      </a:r>
                    </a:p>
                  </a:txBody>
                  <a:tcPr marL="4314" marR="4314" marT="4314" marB="0" anchor="ctr">
                    <a:lnL>
                      <a:noFill/>
                    </a:lnL>
                    <a:lnR>
                      <a:noFill/>
                    </a:lnR>
                    <a:lnT>
                      <a:noFill/>
                    </a:lnT>
                    <a:lnB>
                      <a:noFill/>
                    </a:lnB>
                    <a:solidFill>
                      <a:srgbClr val="FFDADA"/>
                    </a:solidFill>
                  </a:tcPr>
                </a:tc>
                <a:tc>
                  <a:txBody>
                    <a:bodyPr/>
                    <a:lstStyle/>
                    <a:p>
                      <a:pPr algn="ctr" fontAlgn="ctr"/>
                      <a:r>
                        <a:rPr lang="en-US" sz="800" b="0" i="0" u="none" strike="noStrike">
                          <a:solidFill>
                            <a:srgbClr val="000000"/>
                          </a:solidFill>
                          <a:effectLst/>
                          <a:latin typeface="Agency FB"/>
                        </a:rPr>
                        <a:t>0.72</a:t>
                      </a:r>
                    </a:p>
                  </a:txBody>
                  <a:tcPr marL="4314" marR="4314" marT="4314" marB="0" anchor="ctr">
                    <a:lnL>
                      <a:noFill/>
                    </a:lnL>
                    <a:lnR>
                      <a:noFill/>
                    </a:lnR>
                    <a:lnT>
                      <a:noFill/>
                    </a:lnT>
                    <a:lnB>
                      <a:noFill/>
                    </a:lnB>
                    <a:solidFill>
                      <a:srgbClr val="FFABAB"/>
                    </a:solidFill>
                  </a:tcPr>
                </a:tc>
                <a:tc>
                  <a:txBody>
                    <a:bodyPr/>
                    <a:lstStyle/>
                    <a:p>
                      <a:pPr algn="ctr" fontAlgn="ctr"/>
                      <a:r>
                        <a:rPr lang="en-US" sz="800" b="0" i="0" u="none" strike="noStrike">
                          <a:solidFill>
                            <a:srgbClr val="000000"/>
                          </a:solidFill>
                          <a:effectLst/>
                          <a:latin typeface="Agency FB"/>
                        </a:rPr>
                        <a:t>1.00</a:t>
                      </a:r>
                    </a:p>
                  </a:txBody>
                  <a:tcPr marL="4314" marR="4314" marT="4314" marB="0" anchor="ctr">
                    <a:lnL>
                      <a:noFill/>
                    </a:lnL>
                    <a:lnR>
                      <a:noFill/>
                    </a:lnR>
                    <a:lnT>
                      <a:noFill/>
                    </a:lnT>
                    <a:lnB>
                      <a:noFill/>
                    </a:lnB>
                    <a:solidFill>
                      <a:srgbClr val="FF5454"/>
                    </a:solidFill>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extLst>
                  <a:ext uri="{0D108BD9-81ED-4DB2-BD59-A6C34878D82A}">
                    <a16:rowId xmlns="" xmlns:a16="http://schemas.microsoft.com/office/drawing/2014/main" val="2349452799"/>
                  </a:ext>
                </a:extLst>
              </a:tr>
              <a:tr h="133269">
                <a:tc>
                  <a:txBody>
                    <a:bodyPr/>
                    <a:lstStyle/>
                    <a:p>
                      <a:pPr algn="ctr" fontAlgn="ctr"/>
                      <a:r>
                        <a:rPr lang="en-US" sz="800" b="0" i="0" u="none" strike="noStrike">
                          <a:solidFill>
                            <a:srgbClr val="000000"/>
                          </a:solidFill>
                          <a:effectLst/>
                          <a:latin typeface="Agency FB"/>
                        </a:rPr>
                        <a:t>HUBB</a:t>
                      </a:r>
                    </a:p>
                  </a:txBody>
                  <a:tcPr marL="4314" marR="4314" marT="4314" marB="0" anchor="ctr">
                    <a:lnL>
                      <a:noFill/>
                    </a:lnL>
                    <a:lnR>
                      <a:noFill/>
                    </a:lnR>
                    <a:lnT>
                      <a:noFill/>
                    </a:lnT>
                    <a:lnB>
                      <a:noFill/>
                    </a:lnB>
                  </a:tcPr>
                </a:tc>
                <a:tc>
                  <a:txBody>
                    <a:bodyPr/>
                    <a:lstStyle/>
                    <a:p>
                      <a:pPr algn="ctr" fontAlgn="ctr"/>
                      <a:r>
                        <a:rPr lang="en-US" sz="800" b="0" i="0" u="none" strike="noStrike">
                          <a:solidFill>
                            <a:srgbClr val="000000"/>
                          </a:solidFill>
                          <a:effectLst/>
                          <a:latin typeface="Agency FB"/>
                        </a:rPr>
                        <a:t>0.74</a:t>
                      </a:r>
                    </a:p>
                  </a:txBody>
                  <a:tcPr marL="4314" marR="4314" marT="4314" marB="0" anchor="ctr">
                    <a:lnL>
                      <a:noFill/>
                    </a:lnL>
                    <a:lnR>
                      <a:noFill/>
                    </a:lnR>
                    <a:lnT>
                      <a:noFill/>
                    </a:lnT>
                    <a:lnB>
                      <a:noFill/>
                    </a:lnB>
                    <a:solidFill>
                      <a:srgbClr val="FFA6A6"/>
                    </a:solidFill>
                  </a:tcPr>
                </a:tc>
                <a:tc>
                  <a:txBody>
                    <a:bodyPr/>
                    <a:lstStyle/>
                    <a:p>
                      <a:pPr algn="ctr" fontAlgn="ctr"/>
                      <a:r>
                        <a:rPr lang="en-US" sz="800" b="0" i="0" u="none" strike="noStrike">
                          <a:solidFill>
                            <a:srgbClr val="000000"/>
                          </a:solidFill>
                          <a:effectLst/>
                          <a:latin typeface="Agency FB"/>
                        </a:rPr>
                        <a:t>0.38</a:t>
                      </a:r>
                    </a:p>
                  </a:txBody>
                  <a:tcPr marL="4314" marR="4314" marT="4314" marB="0" anchor="ctr">
                    <a:lnL>
                      <a:noFill/>
                    </a:lnL>
                    <a:lnR>
                      <a:noFill/>
                    </a:lnR>
                    <a:lnT>
                      <a:noFill/>
                    </a:lnT>
                    <a:lnB>
                      <a:noFill/>
                    </a:lnB>
                    <a:solidFill>
                      <a:srgbClr val="F7F9FC"/>
                    </a:solidFill>
                  </a:tcPr>
                </a:tc>
                <a:tc>
                  <a:txBody>
                    <a:bodyPr/>
                    <a:lstStyle/>
                    <a:p>
                      <a:pPr algn="ctr" fontAlgn="ctr"/>
                      <a:r>
                        <a:rPr lang="en-US" sz="800" b="0" i="0" u="none" strike="noStrike">
                          <a:solidFill>
                            <a:srgbClr val="000000"/>
                          </a:solidFill>
                          <a:effectLst/>
                          <a:latin typeface="Agency FB"/>
                        </a:rPr>
                        <a:t>0.34</a:t>
                      </a:r>
                    </a:p>
                  </a:txBody>
                  <a:tcPr marL="4314" marR="4314" marT="4314" marB="0" anchor="ctr">
                    <a:lnL>
                      <a:noFill/>
                    </a:lnL>
                    <a:lnR>
                      <a:noFill/>
                    </a:lnR>
                    <a:lnT>
                      <a:noFill/>
                    </a:lnT>
                    <a:lnB>
                      <a:noFill/>
                    </a:lnB>
                    <a:solidFill>
                      <a:srgbClr val="F4F7FB"/>
                    </a:solidFill>
                  </a:tcPr>
                </a:tc>
                <a:tc>
                  <a:txBody>
                    <a:bodyPr/>
                    <a:lstStyle/>
                    <a:p>
                      <a:pPr algn="ctr" fontAlgn="ctr"/>
                      <a:r>
                        <a:rPr lang="en-US" sz="800" b="0" i="0" u="none" strike="noStrike">
                          <a:solidFill>
                            <a:srgbClr val="000000"/>
                          </a:solidFill>
                          <a:effectLst/>
                          <a:latin typeface="Agency FB"/>
                        </a:rPr>
                        <a:t>0.00</a:t>
                      </a:r>
                    </a:p>
                  </a:txBody>
                  <a:tcPr marL="4314" marR="4314" marT="4314" marB="0" anchor="ctr">
                    <a:lnL>
                      <a:noFill/>
                    </a:lnL>
                    <a:lnR>
                      <a:noFill/>
                    </a:lnR>
                    <a:lnT>
                      <a:noFill/>
                    </a:lnT>
                    <a:lnB>
                      <a:noFill/>
                    </a:lnB>
                    <a:solidFill>
                      <a:srgbClr val="D4DEF1"/>
                    </a:solidFill>
                  </a:tcPr>
                </a:tc>
                <a:tc>
                  <a:txBody>
                    <a:bodyPr/>
                    <a:lstStyle/>
                    <a:p>
                      <a:pPr algn="ctr" fontAlgn="ctr"/>
                      <a:r>
                        <a:rPr lang="en-US" sz="800" b="0" i="0" u="none" strike="noStrike">
                          <a:solidFill>
                            <a:srgbClr val="000000"/>
                          </a:solidFill>
                          <a:effectLst/>
                          <a:latin typeface="Agency FB"/>
                        </a:rPr>
                        <a:t>0.59</a:t>
                      </a:r>
                    </a:p>
                  </a:txBody>
                  <a:tcPr marL="4314" marR="4314" marT="4314" marB="0" anchor="ctr">
                    <a:lnL>
                      <a:noFill/>
                    </a:lnL>
                    <a:lnR>
                      <a:noFill/>
                    </a:lnR>
                    <a:lnT>
                      <a:noFill/>
                    </a:lnT>
                    <a:lnB>
                      <a:noFill/>
                    </a:lnB>
                    <a:solidFill>
                      <a:srgbClr val="FFD6D6"/>
                    </a:solidFill>
                  </a:tcPr>
                </a:tc>
                <a:tc>
                  <a:txBody>
                    <a:bodyPr/>
                    <a:lstStyle/>
                    <a:p>
                      <a:pPr algn="ctr" fontAlgn="ctr"/>
                      <a:r>
                        <a:rPr lang="en-US" sz="800" b="0" i="0" u="none" strike="noStrike">
                          <a:solidFill>
                            <a:srgbClr val="000000"/>
                          </a:solidFill>
                          <a:effectLst/>
                          <a:latin typeface="Agency FB"/>
                        </a:rPr>
                        <a:t>0.26</a:t>
                      </a:r>
                    </a:p>
                  </a:txBody>
                  <a:tcPr marL="4314" marR="4314" marT="4314" marB="0" anchor="ctr">
                    <a:lnL>
                      <a:noFill/>
                    </a:lnL>
                    <a:lnR>
                      <a:noFill/>
                    </a:lnR>
                    <a:lnT>
                      <a:noFill/>
                    </a:lnT>
                    <a:lnB>
                      <a:noFill/>
                    </a:lnB>
                    <a:solidFill>
                      <a:srgbClr val="ECF1F9"/>
                    </a:solidFill>
                  </a:tcPr>
                </a:tc>
                <a:tc>
                  <a:txBody>
                    <a:bodyPr/>
                    <a:lstStyle/>
                    <a:p>
                      <a:pPr algn="ctr" fontAlgn="ctr"/>
                      <a:r>
                        <a:rPr lang="en-US" sz="800" b="0" i="0" u="none" strike="noStrike">
                          <a:solidFill>
                            <a:srgbClr val="000000"/>
                          </a:solidFill>
                          <a:effectLst/>
                          <a:latin typeface="Agency FB"/>
                        </a:rPr>
                        <a:t>0.33</a:t>
                      </a:r>
                    </a:p>
                  </a:txBody>
                  <a:tcPr marL="4314" marR="4314" marT="4314" marB="0" anchor="ctr">
                    <a:lnL>
                      <a:noFill/>
                    </a:lnL>
                    <a:lnR>
                      <a:noFill/>
                    </a:lnR>
                    <a:lnT>
                      <a:noFill/>
                    </a:lnT>
                    <a:lnB>
                      <a:noFill/>
                    </a:lnB>
                    <a:solidFill>
                      <a:srgbClr val="F3F5FB"/>
                    </a:solidFill>
                  </a:tcPr>
                </a:tc>
                <a:tc>
                  <a:txBody>
                    <a:bodyPr/>
                    <a:lstStyle/>
                    <a:p>
                      <a:pPr algn="ctr" fontAlgn="ctr"/>
                      <a:r>
                        <a:rPr lang="en-US" sz="800" b="0" i="0" u="none" strike="noStrike">
                          <a:solidFill>
                            <a:srgbClr val="000000"/>
                          </a:solidFill>
                          <a:effectLst/>
                          <a:latin typeface="Agency FB"/>
                        </a:rPr>
                        <a:t>-0.15</a:t>
                      </a:r>
                    </a:p>
                  </a:txBody>
                  <a:tcPr marL="4314" marR="4314" marT="4314" marB="0" anchor="ctr">
                    <a:lnL>
                      <a:noFill/>
                    </a:lnL>
                    <a:lnR>
                      <a:noFill/>
                    </a:lnR>
                    <a:lnT>
                      <a:noFill/>
                    </a:lnT>
                    <a:lnB>
                      <a:noFill/>
                    </a:lnB>
                    <a:solidFill>
                      <a:srgbClr val="C5D3EC"/>
                    </a:solidFill>
                  </a:tcPr>
                </a:tc>
                <a:tc>
                  <a:txBody>
                    <a:bodyPr/>
                    <a:lstStyle/>
                    <a:p>
                      <a:pPr algn="ctr" fontAlgn="ctr"/>
                      <a:r>
                        <a:rPr lang="en-US" sz="800" b="0" i="0" u="none" strike="noStrike">
                          <a:solidFill>
                            <a:srgbClr val="000000"/>
                          </a:solidFill>
                          <a:effectLst/>
                          <a:latin typeface="Agency FB"/>
                        </a:rPr>
                        <a:t>0.70</a:t>
                      </a:r>
                    </a:p>
                  </a:txBody>
                  <a:tcPr marL="4314" marR="4314" marT="4314" marB="0" anchor="ctr">
                    <a:lnL>
                      <a:noFill/>
                    </a:lnL>
                    <a:lnR>
                      <a:noFill/>
                    </a:lnR>
                    <a:lnT>
                      <a:noFill/>
                    </a:lnT>
                    <a:lnB>
                      <a:noFill/>
                    </a:lnB>
                    <a:solidFill>
                      <a:srgbClr val="FFB1B1"/>
                    </a:solidFill>
                  </a:tcPr>
                </a:tc>
                <a:tc>
                  <a:txBody>
                    <a:bodyPr/>
                    <a:lstStyle/>
                    <a:p>
                      <a:pPr algn="ctr" fontAlgn="ctr"/>
                      <a:r>
                        <a:rPr lang="en-US" sz="800" b="0" i="0" u="none" strike="noStrike">
                          <a:solidFill>
                            <a:srgbClr val="000000"/>
                          </a:solidFill>
                          <a:effectLst/>
                          <a:latin typeface="Agency FB"/>
                        </a:rPr>
                        <a:t>0.68</a:t>
                      </a:r>
                    </a:p>
                  </a:txBody>
                  <a:tcPr marL="4314" marR="4314" marT="4314" marB="0" anchor="ctr">
                    <a:lnL>
                      <a:noFill/>
                    </a:lnL>
                    <a:lnR>
                      <a:noFill/>
                    </a:lnR>
                    <a:lnT>
                      <a:noFill/>
                    </a:lnT>
                    <a:lnB>
                      <a:noFill/>
                    </a:lnB>
                    <a:solidFill>
                      <a:srgbClr val="FFB9B9"/>
                    </a:solidFill>
                  </a:tcPr>
                </a:tc>
                <a:tc>
                  <a:txBody>
                    <a:bodyPr/>
                    <a:lstStyle/>
                    <a:p>
                      <a:pPr algn="ctr" fontAlgn="ctr"/>
                      <a:r>
                        <a:rPr lang="en-US" sz="800" b="0" i="0" u="none" strike="noStrike">
                          <a:solidFill>
                            <a:srgbClr val="000000"/>
                          </a:solidFill>
                          <a:effectLst/>
                          <a:latin typeface="Agency FB"/>
                        </a:rPr>
                        <a:t>0.59</a:t>
                      </a:r>
                    </a:p>
                  </a:txBody>
                  <a:tcPr marL="4314" marR="4314" marT="4314" marB="0" anchor="ctr">
                    <a:lnL>
                      <a:noFill/>
                    </a:lnL>
                    <a:lnR>
                      <a:noFill/>
                    </a:lnR>
                    <a:lnT>
                      <a:noFill/>
                    </a:lnT>
                    <a:lnB>
                      <a:noFill/>
                    </a:lnB>
                    <a:solidFill>
                      <a:srgbClr val="FFD6D6"/>
                    </a:solidFill>
                  </a:tcPr>
                </a:tc>
                <a:tc>
                  <a:txBody>
                    <a:bodyPr/>
                    <a:lstStyle/>
                    <a:p>
                      <a:pPr algn="ctr" fontAlgn="ctr"/>
                      <a:r>
                        <a:rPr lang="en-US" sz="800" b="0" i="0" u="none" strike="noStrike">
                          <a:solidFill>
                            <a:srgbClr val="000000"/>
                          </a:solidFill>
                          <a:effectLst/>
                          <a:latin typeface="Agency FB"/>
                        </a:rPr>
                        <a:t>0.75</a:t>
                      </a:r>
                    </a:p>
                  </a:txBody>
                  <a:tcPr marL="4314" marR="4314" marT="4314" marB="0" anchor="ctr">
                    <a:lnL>
                      <a:noFill/>
                    </a:lnL>
                    <a:lnR>
                      <a:noFill/>
                    </a:lnR>
                    <a:lnT>
                      <a:noFill/>
                    </a:lnT>
                    <a:lnB>
                      <a:noFill/>
                    </a:lnB>
                    <a:solidFill>
                      <a:srgbClr val="FFA1A1"/>
                    </a:solidFill>
                  </a:tcPr>
                </a:tc>
                <a:tc>
                  <a:txBody>
                    <a:bodyPr/>
                    <a:lstStyle/>
                    <a:p>
                      <a:pPr algn="ctr" fontAlgn="ctr"/>
                      <a:r>
                        <a:rPr lang="en-US" sz="800" b="0" i="0" u="none" strike="noStrike">
                          <a:solidFill>
                            <a:srgbClr val="000000"/>
                          </a:solidFill>
                          <a:effectLst/>
                          <a:latin typeface="Agency FB"/>
                        </a:rPr>
                        <a:t>0.88</a:t>
                      </a:r>
                    </a:p>
                  </a:txBody>
                  <a:tcPr marL="4314" marR="4314" marT="4314" marB="0" anchor="ctr">
                    <a:lnL>
                      <a:noFill/>
                    </a:lnL>
                    <a:lnR>
                      <a:noFill/>
                    </a:lnR>
                    <a:lnT>
                      <a:noFill/>
                    </a:lnT>
                    <a:lnB>
                      <a:noFill/>
                    </a:lnB>
                    <a:solidFill>
                      <a:srgbClr val="FF7A7A"/>
                    </a:solidFill>
                  </a:tcPr>
                </a:tc>
                <a:tc>
                  <a:txBody>
                    <a:bodyPr/>
                    <a:lstStyle/>
                    <a:p>
                      <a:pPr algn="ctr" fontAlgn="ctr"/>
                      <a:r>
                        <a:rPr lang="en-US" sz="800" b="0" i="0" u="none" strike="noStrike">
                          <a:solidFill>
                            <a:srgbClr val="000000"/>
                          </a:solidFill>
                          <a:effectLst/>
                          <a:latin typeface="Agency FB"/>
                        </a:rPr>
                        <a:t>0.71</a:t>
                      </a:r>
                    </a:p>
                  </a:txBody>
                  <a:tcPr marL="4314" marR="4314" marT="4314" marB="0" anchor="ctr">
                    <a:lnL>
                      <a:noFill/>
                    </a:lnL>
                    <a:lnR>
                      <a:noFill/>
                    </a:lnR>
                    <a:lnT>
                      <a:noFill/>
                    </a:lnT>
                    <a:lnB>
                      <a:noFill/>
                    </a:lnB>
                    <a:solidFill>
                      <a:srgbClr val="FFB0B0"/>
                    </a:solidFill>
                  </a:tcPr>
                </a:tc>
                <a:tc>
                  <a:txBody>
                    <a:bodyPr/>
                    <a:lstStyle/>
                    <a:p>
                      <a:pPr algn="ctr" fontAlgn="ctr"/>
                      <a:r>
                        <a:rPr lang="en-US" sz="800" b="0" i="0" u="none" strike="noStrike">
                          <a:solidFill>
                            <a:srgbClr val="000000"/>
                          </a:solidFill>
                          <a:effectLst/>
                          <a:latin typeface="Agency FB"/>
                        </a:rPr>
                        <a:t>1.00</a:t>
                      </a:r>
                    </a:p>
                  </a:txBody>
                  <a:tcPr marL="4314" marR="4314" marT="4314" marB="0" anchor="ctr">
                    <a:lnL>
                      <a:noFill/>
                    </a:lnL>
                    <a:lnR>
                      <a:noFill/>
                    </a:lnR>
                    <a:lnT>
                      <a:noFill/>
                    </a:lnT>
                    <a:lnB>
                      <a:noFill/>
                    </a:lnB>
                    <a:solidFill>
                      <a:srgbClr val="FF5454"/>
                    </a:solidFill>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extLst>
                  <a:ext uri="{0D108BD9-81ED-4DB2-BD59-A6C34878D82A}">
                    <a16:rowId xmlns="" xmlns:a16="http://schemas.microsoft.com/office/drawing/2014/main" val="3180782330"/>
                  </a:ext>
                </a:extLst>
              </a:tr>
              <a:tr h="133269">
                <a:tc>
                  <a:txBody>
                    <a:bodyPr/>
                    <a:lstStyle/>
                    <a:p>
                      <a:pPr algn="ctr" fontAlgn="ctr"/>
                      <a:r>
                        <a:rPr lang="en-US" sz="800" b="0" i="0" u="none" strike="noStrike">
                          <a:solidFill>
                            <a:srgbClr val="000000"/>
                          </a:solidFill>
                          <a:effectLst/>
                          <a:latin typeface="Agency FB"/>
                        </a:rPr>
                        <a:t>DAL</a:t>
                      </a:r>
                    </a:p>
                  </a:txBody>
                  <a:tcPr marL="4314" marR="4314" marT="4314" marB="0" anchor="ctr">
                    <a:lnL>
                      <a:noFill/>
                    </a:lnL>
                    <a:lnR>
                      <a:noFill/>
                    </a:lnR>
                    <a:lnT>
                      <a:noFill/>
                    </a:lnT>
                    <a:lnB>
                      <a:noFill/>
                    </a:lnB>
                  </a:tcPr>
                </a:tc>
                <a:tc>
                  <a:txBody>
                    <a:bodyPr/>
                    <a:lstStyle/>
                    <a:p>
                      <a:pPr algn="ctr" fontAlgn="ctr"/>
                      <a:r>
                        <a:rPr lang="en-US" sz="800" b="0" i="0" u="none" strike="noStrike">
                          <a:solidFill>
                            <a:srgbClr val="000000"/>
                          </a:solidFill>
                          <a:effectLst/>
                          <a:latin typeface="Agency FB"/>
                        </a:rPr>
                        <a:t>0.19</a:t>
                      </a:r>
                    </a:p>
                  </a:txBody>
                  <a:tcPr marL="4314" marR="4314" marT="4314" marB="0" anchor="ctr">
                    <a:lnL>
                      <a:noFill/>
                    </a:lnL>
                    <a:lnR>
                      <a:noFill/>
                    </a:lnR>
                    <a:lnT>
                      <a:noFill/>
                    </a:lnT>
                    <a:lnB>
                      <a:noFill/>
                    </a:lnB>
                    <a:solidFill>
                      <a:srgbClr val="E6ECF7"/>
                    </a:solidFill>
                  </a:tcPr>
                </a:tc>
                <a:tc>
                  <a:txBody>
                    <a:bodyPr/>
                    <a:lstStyle/>
                    <a:p>
                      <a:pPr algn="ctr" fontAlgn="ctr"/>
                      <a:r>
                        <a:rPr lang="en-US" sz="800" b="0" i="0" u="none" strike="noStrike">
                          <a:solidFill>
                            <a:srgbClr val="000000"/>
                          </a:solidFill>
                          <a:effectLst/>
                          <a:latin typeface="Agency FB"/>
                        </a:rPr>
                        <a:t>0.40</a:t>
                      </a:r>
                    </a:p>
                  </a:txBody>
                  <a:tcPr marL="4314" marR="4314" marT="4314" marB="0" anchor="ctr">
                    <a:lnL>
                      <a:noFill/>
                    </a:lnL>
                    <a:lnR>
                      <a:noFill/>
                    </a:lnR>
                    <a:lnT>
                      <a:noFill/>
                    </a:lnT>
                    <a:lnB>
                      <a:noFill/>
                    </a:lnB>
                    <a:solidFill>
                      <a:srgbClr val="FAFBFD"/>
                    </a:solidFill>
                  </a:tcPr>
                </a:tc>
                <a:tc>
                  <a:txBody>
                    <a:bodyPr/>
                    <a:lstStyle/>
                    <a:p>
                      <a:pPr algn="ctr" fontAlgn="ctr"/>
                      <a:r>
                        <a:rPr lang="en-US" sz="800" b="0" i="0" u="none" strike="noStrike">
                          <a:solidFill>
                            <a:srgbClr val="000000"/>
                          </a:solidFill>
                          <a:effectLst/>
                          <a:latin typeface="Agency FB"/>
                        </a:rPr>
                        <a:t>0.58</a:t>
                      </a:r>
                    </a:p>
                  </a:txBody>
                  <a:tcPr marL="4314" marR="4314" marT="4314" marB="0" anchor="ctr">
                    <a:lnL>
                      <a:noFill/>
                    </a:lnL>
                    <a:lnR>
                      <a:noFill/>
                    </a:lnR>
                    <a:lnT>
                      <a:noFill/>
                    </a:lnT>
                    <a:lnB>
                      <a:noFill/>
                    </a:lnB>
                    <a:solidFill>
                      <a:srgbClr val="FFD6D6"/>
                    </a:solidFill>
                  </a:tcPr>
                </a:tc>
                <a:tc>
                  <a:txBody>
                    <a:bodyPr/>
                    <a:lstStyle/>
                    <a:p>
                      <a:pPr algn="ctr" fontAlgn="ctr"/>
                      <a:r>
                        <a:rPr lang="en-US" sz="800" b="0" i="0" u="none" strike="noStrike">
                          <a:solidFill>
                            <a:srgbClr val="000000"/>
                          </a:solidFill>
                          <a:effectLst/>
                          <a:latin typeface="Agency FB"/>
                        </a:rPr>
                        <a:t>-0.09</a:t>
                      </a:r>
                    </a:p>
                  </a:txBody>
                  <a:tcPr marL="4314" marR="4314" marT="4314" marB="0" anchor="ctr">
                    <a:lnL>
                      <a:noFill/>
                    </a:lnL>
                    <a:lnR>
                      <a:noFill/>
                    </a:lnR>
                    <a:lnT>
                      <a:noFill/>
                    </a:lnT>
                    <a:lnB>
                      <a:noFill/>
                    </a:lnB>
                    <a:solidFill>
                      <a:srgbClr val="CBD8EE"/>
                    </a:solidFill>
                  </a:tcPr>
                </a:tc>
                <a:tc>
                  <a:txBody>
                    <a:bodyPr/>
                    <a:lstStyle/>
                    <a:p>
                      <a:pPr algn="ctr" fontAlgn="ctr"/>
                      <a:r>
                        <a:rPr lang="en-US" sz="800" b="0" i="0" u="none" strike="noStrike">
                          <a:solidFill>
                            <a:srgbClr val="000000"/>
                          </a:solidFill>
                          <a:effectLst/>
                          <a:latin typeface="Agency FB"/>
                        </a:rPr>
                        <a:t>0.42</a:t>
                      </a:r>
                    </a:p>
                  </a:txBody>
                  <a:tcPr marL="4314" marR="4314" marT="4314" marB="0" anchor="ctr">
                    <a:lnL>
                      <a:noFill/>
                    </a:lnL>
                    <a:lnR>
                      <a:noFill/>
                    </a:lnR>
                    <a:lnT>
                      <a:noFill/>
                    </a:lnT>
                    <a:lnB>
                      <a:noFill/>
                    </a:lnB>
                    <a:solidFill>
                      <a:srgbClr val="FCFCFE"/>
                    </a:solidFill>
                  </a:tcPr>
                </a:tc>
                <a:tc>
                  <a:txBody>
                    <a:bodyPr/>
                    <a:lstStyle/>
                    <a:p>
                      <a:pPr algn="ctr" fontAlgn="ctr"/>
                      <a:r>
                        <a:rPr lang="en-US" sz="800" b="0" i="0" u="none" strike="noStrike">
                          <a:solidFill>
                            <a:srgbClr val="000000"/>
                          </a:solidFill>
                          <a:effectLst/>
                          <a:latin typeface="Agency FB"/>
                        </a:rPr>
                        <a:t>0.29</a:t>
                      </a:r>
                    </a:p>
                  </a:txBody>
                  <a:tcPr marL="4314" marR="4314" marT="4314" marB="0" anchor="ctr">
                    <a:lnL>
                      <a:noFill/>
                    </a:lnL>
                    <a:lnR>
                      <a:noFill/>
                    </a:lnR>
                    <a:lnT>
                      <a:noFill/>
                    </a:lnT>
                    <a:lnB>
                      <a:noFill/>
                    </a:lnB>
                    <a:solidFill>
                      <a:srgbClr val="EFF3FA"/>
                    </a:solidFill>
                  </a:tcPr>
                </a:tc>
                <a:tc>
                  <a:txBody>
                    <a:bodyPr/>
                    <a:lstStyle/>
                    <a:p>
                      <a:pPr algn="ctr" fontAlgn="ctr"/>
                      <a:r>
                        <a:rPr lang="en-US" sz="800" b="0" i="0" u="none" strike="noStrike">
                          <a:solidFill>
                            <a:srgbClr val="000000"/>
                          </a:solidFill>
                          <a:effectLst/>
                          <a:latin typeface="Agency FB"/>
                        </a:rPr>
                        <a:t>0.40</a:t>
                      </a:r>
                    </a:p>
                  </a:txBody>
                  <a:tcPr marL="4314" marR="4314" marT="4314" marB="0" anchor="ctr">
                    <a:lnL>
                      <a:noFill/>
                    </a:lnL>
                    <a:lnR>
                      <a:noFill/>
                    </a:lnR>
                    <a:lnT>
                      <a:noFill/>
                    </a:lnT>
                    <a:lnB>
                      <a:noFill/>
                    </a:lnB>
                    <a:solidFill>
                      <a:srgbClr val="F9FBFD"/>
                    </a:solidFill>
                  </a:tcPr>
                </a:tc>
                <a:tc>
                  <a:txBody>
                    <a:bodyPr/>
                    <a:lstStyle/>
                    <a:p>
                      <a:pPr algn="ctr" fontAlgn="ctr"/>
                      <a:r>
                        <a:rPr lang="en-US" sz="800" b="0" i="0" u="none" strike="noStrike">
                          <a:solidFill>
                            <a:srgbClr val="000000"/>
                          </a:solidFill>
                          <a:effectLst/>
                          <a:latin typeface="Agency FB"/>
                        </a:rPr>
                        <a:t>0.12</a:t>
                      </a:r>
                    </a:p>
                  </a:txBody>
                  <a:tcPr marL="4314" marR="4314" marT="4314" marB="0" anchor="ctr">
                    <a:lnL>
                      <a:noFill/>
                    </a:lnL>
                    <a:lnR>
                      <a:noFill/>
                    </a:lnR>
                    <a:lnT>
                      <a:noFill/>
                    </a:lnT>
                    <a:lnB>
                      <a:noFill/>
                    </a:lnB>
                    <a:solidFill>
                      <a:srgbClr val="DFE7F5"/>
                    </a:solidFill>
                  </a:tcPr>
                </a:tc>
                <a:tc>
                  <a:txBody>
                    <a:bodyPr/>
                    <a:lstStyle/>
                    <a:p>
                      <a:pPr algn="ctr" fontAlgn="ctr"/>
                      <a:r>
                        <a:rPr lang="en-US" sz="800" b="0" i="0" u="none" strike="noStrike">
                          <a:solidFill>
                            <a:srgbClr val="000000"/>
                          </a:solidFill>
                          <a:effectLst/>
                          <a:latin typeface="Agency FB"/>
                        </a:rPr>
                        <a:t>0.54</a:t>
                      </a:r>
                    </a:p>
                  </a:txBody>
                  <a:tcPr marL="4314" marR="4314" marT="4314" marB="0" anchor="ctr">
                    <a:lnL>
                      <a:noFill/>
                    </a:lnL>
                    <a:lnR>
                      <a:noFill/>
                    </a:lnR>
                    <a:lnT>
                      <a:noFill/>
                    </a:lnT>
                    <a:lnB>
                      <a:noFill/>
                    </a:lnB>
                    <a:solidFill>
                      <a:srgbClr val="FFE4E4"/>
                    </a:solidFill>
                  </a:tcPr>
                </a:tc>
                <a:tc>
                  <a:txBody>
                    <a:bodyPr/>
                    <a:lstStyle/>
                    <a:p>
                      <a:pPr algn="ctr" fontAlgn="ctr"/>
                      <a:r>
                        <a:rPr lang="en-US" sz="800" b="0" i="0" u="none" strike="noStrike">
                          <a:solidFill>
                            <a:srgbClr val="000000"/>
                          </a:solidFill>
                          <a:effectLst/>
                          <a:latin typeface="Agency FB"/>
                        </a:rPr>
                        <a:t>0.62</a:t>
                      </a:r>
                    </a:p>
                  </a:txBody>
                  <a:tcPr marL="4314" marR="4314" marT="4314" marB="0" anchor="ctr">
                    <a:lnL>
                      <a:noFill/>
                    </a:lnL>
                    <a:lnR>
                      <a:noFill/>
                    </a:lnR>
                    <a:lnT>
                      <a:noFill/>
                    </a:lnT>
                    <a:lnB>
                      <a:noFill/>
                    </a:lnB>
                    <a:solidFill>
                      <a:srgbClr val="FFCBCB"/>
                    </a:solidFill>
                  </a:tcPr>
                </a:tc>
                <a:tc>
                  <a:txBody>
                    <a:bodyPr/>
                    <a:lstStyle/>
                    <a:p>
                      <a:pPr algn="ctr" fontAlgn="ctr"/>
                      <a:r>
                        <a:rPr lang="en-US" sz="800" b="0" i="0" u="none" strike="noStrike">
                          <a:solidFill>
                            <a:srgbClr val="000000"/>
                          </a:solidFill>
                          <a:effectLst/>
                          <a:latin typeface="Agency FB"/>
                        </a:rPr>
                        <a:t>0.42</a:t>
                      </a:r>
                    </a:p>
                  </a:txBody>
                  <a:tcPr marL="4314" marR="4314" marT="4314" marB="0" anchor="ctr">
                    <a:lnL>
                      <a:noFill/>
                    </a:lnL>
                    <a:lnR>
                      <a:noFill/>
                    </a:lnR>
                    <a:lnT>
                      <a:noFill/>
                    </a:lnT>
                    <a:lnB>
                      <a:noFill/>
                    </a:lnB>
                    <a:solidFill>
                      <a:srgbClr val="FCFCFE"/>
                    </a:solidFill>
                  </a:tcPr>
                </a:tc>
                <a:tc>
                  <a:txBody>
                    <a:bodyPr/>
                    <a:lstStyle/>
                    <a:p>
                      <a:pPr algn="ctr" fontAlgn="ctr"/>
                      <a:r>
                        <a:rPr lang="en-US" sz="800" b="0" i="0" u="none" strike="noStrike">
                          <a:solidFill>
                            <a:srgbClr val="000000"/>
                          </a:solidFill>
                          <a:effectLst/>
                          <a:latin typeface="Agency FB"/>
                        </a:rPr>
                        <a:t>0.37</a:t>
                      </a:r>
                    </a:p>
                  </a:txBody>
                  <a:tcPr marL="4314" marR="4314" marT="4314" marB="0" anchor="ctr">
                    <a:lnL>
                      <a:noFill/>
                    </a:lnL>
                    <a:lnR>
                      <a:noFill/>
                    </a:lnR>
                    <a:lnT>
                      <a:noFill/>
                    </a:lnT>
                    <a:lnB>
                      <a:noFill/>
                    </a:lnB>
                    <a:solidFill>
                      <a:srgbClr val="F7F9FC"/>
                    </a:solidFill>
                  </a:tcPr>
                </a:tc>
                <a:tc>
                  <a:txBody>
                    <a:bodyPr/>
                    <a:lstStyle/>
                    <a:p>
                      <a:pPr algn="ctr" fontAlgn="ctr"/>
                      <a:r>
                        <a:rPr lang="en-US" sz="800" b="0" i="0" u="none" strike="noStrike">
                          <a:solidFill>
                            <a:srgbClr val="000000"/>
                          </a:solidFill>
                          <a:effectLst/>
                          <a:latin typeface="Agency FB"/>
                        </a:rPr>
                        <a:t>0.53</a:t>
                      </a:r>
                    </a:p>
                  </a:txBody>
                  <a:tcPr marL="4314" marR="4314" marT="4314" marB="0" anchor="ctr">
                    <a:lnL>
                      <a:noFill/>
                    </a:lnL>
                    <a:lnR>
                      <a:noFill/>
                    </a:lnR>
                    <a:lnT>
                      <a:noFill/>
                    </a:lnT>
                    <a:lnB>
                      <a:noFill/>
                    </a:lnB>
                    <a:solidFill>
                      <a:srgbClr val="FFE9E9"/>
                    </a:solidFill>
                  </a:tcPr>
                </a:tc>
                <a:tc>
                  <a:txBody>
                    <a:bodyPr/>
                    <a:lstStyle/>
                    <a:p>
                      <a:pPr algn="ctr" fontAlgn="ctr"/>
                      <a:r>
                        <a:rPr lang="en-US" sz="800" b="0" i="0" u="none" strike="noStrike">
                          <a:solidFill>
                            <a:srgbClr val="000000"/>
                          </a:solidFill>
                          <a:effectLst/>
                          <a:latin typeface="Agency FB"/>
                        </a:rPr>
                        <a:t>0.30</a:t>
                      </a:r>
                    </a:p>
                  </a:txBody>
                  <a:tcPr marL="4314" marR="4314" marT="4314" marB="0" anchor="ctr">
                    <a:lnL>
                      <a:noFill/>
                    </a:lnL>
                    <a:lnR>
                      <a:noFill/>
                    </a:lnR>
                    <a:lnT>
                      <a:noFill/>
                    </a:lnT>
                    <a:lnB>
                      <a:noFill/>
                    </a:lnB>
                    <a:solidFill>
                      <a:srgbClr val="F0F4FA"/>
                    </a:solidFill>
                  </a:tcPr>
                </a:tc>
                <a:tc>
                  <a:txBody>
                    <a:bodyPr/>
                    <a:lstStyle/>
                    <a:p>
                      <a:pPr algn="ctr" fontAlgn="ctr"/>
                      <a:r>
                        <a:rPr lang="en-US" sz="800" b="0" i="0" u="none" strike="noStrike">
                          <a:solidFill>
                            <a:srgbClr val="000000"/>
                          </a:solidFill>
                          <a:effectLst/>
                          <a:latin typeface="Agency FB"/>
                        </a:rPr>
                        <a:t>0.51</a:t>
                      </a:r>
                    </a:p>
                  </a:txBody>
                  <a:tcPr marL="4314" marR="4314" marT="4314" marB="0" anchor="ctr">
                    <a:lnL>
                      <a:noFill/>
                    </a:lnL>
                    <a:lnR>
                      <a:noFill/>
                    </a:lnR>
                    <a:lnT>
                      <a:noFill/>
                    </a:lnT>
                    <a:lnB>
                      <a:noFill/>
                    </a:lnB>
                    <a:solidFill>
                      <a:srgbClr val="FFECEC"/>
                    </a:solidFill>
                  </a:tcPr>
                </a:tc>
                <a:tc>
                  <a:txBody>
                    <a:bodyPr/>
                    <a:lstStyle/>
                    <a:p>
                      <a:pPr algn="ctr" fontAlgn="ctr"/>
                      <a:r>
                        <a:rPr lang="en-US" sz="800" b="0" i="0" u="none" strike="noStrike">
                          <a:solidFill>
                            <a:srgbClr val="000000"/>
                          </a:solidFill>
                          <a:effectLst/>
                          <a:latin typeface="Agency FB"/>
                        </a:rPr>
                        <a:t>1.00</a:t>
                      </a:r>
                    </a:p>
                  </a:txBody>
                  <a:tcPr marL="4314" marR="4314" marT="4314" marB="0" anchor="ctr">
                    <a:lnL>
                      <a:noFill/>
                    </a:lnL>
                    <a:lnR>
                      <a:noFill/>
                    </a:lnR>
                    <a:lnT>
                      <a:noFill/>
                    </a:lnT>
                    <a:lnB>
                      <a:noFill/>
                    </a:lnB>
                    <a:solidFill>
                      <a:srgbClr val="FF5353"/>
                    </a:solidFill>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extLst>
                  <a:ext uri="{0D108BD9-81ED-4DB2-BD59-A6C34878D82A}">
                    <a16:rowId xmlns="" xmlns:a16="http://schemas.microsoft.com/office/drawing/2014/main" val="2790167482"/>
                  </a:ext>
                </a:extLst>
              </a:tr>
              <a:tr h="133269">
                <a:tc>
                  <a:txBody>
                    <a:bodyPr/>
                    <a:lstStyle/>
                    <a:p>
                      <a:pPr algn="ctr" fontAlgn="ctr"/>
                      <a:r>
                        <a:rPr lang="en-US" sz="800" b="0" i="0" u="none" strike="noStrike">
                          <a:solidFill>
                            <a:srgbClr val="000000"/>
                          </a:solidFill>
                          <a:effectLst/>
                          <a:latin typeface="Agency FB"/>
                        </a:rPr>
                        <a:t>XLK</a:t>
                      </a:r>
                    </a:p>
                  </a:txBody>
                  <a:tcPr marL="4314" marR="4314" marT="4314" marB="0" anchor="ctr">
                    <a:lnL>
                      <a:noFill/>
                    </a:lnL>
                    <a:lnR>
                      <a:noFill/>
                    </a:lnR>
                    <a:lnT>
                      <a:noFill/>
                    </a:lnT>
                    <a:lnB>
                      <a:noFill/>
                    </a:lnB>
                  </a:tcPr>
                </a:tc>
                <a:tc>
                  <a:txBody>
                    <a:bodyPr/>
                    <a:lstStyle/>
                    <a:p>
                      <a:pPr algn="ctr" fontAlgn="ctr"/>
                      <a:r>
                        <a:rPr lang="en-US" sz="800" b="0" i="0" u="none" strike="noStrike">
                          <a:solidFill>
                            <a:srgbClr val="000000"/>
                          </a:solidFill>
                          <a:effectLst/>
                          <a:latin typeface="Agency FB"/>
                        </a:rPr>
                        <a:t>0.74</a:t>
                      </a:r>
                    </a:p>
                  </a:txBody>
                  <a:tcPr marL="4314" marR="4314" marT="4314" marB="0" anchor="ctr">
                    <a:lnL>
                      <a:noFill/>
                    </a:lnL>
                    <a:lnR>
                      <a:noFill/>
                    </a:lnR>
                    <a:lnT>
                      <a:noFill/>
                    </a:lnT>
                    <a:lnB>
                      <a:noFill/>
                    </a:lnB>
                    <a:solidFill>
                      <a:srgbClr val="FFA4A4"/>
                    </a:solidFill>
                  </a:tcPr>
                </a:tc>
                <a:tc>
                  <a:txBody>
                    <a:bodyPr/>
                    <a:lstStyle/>
                    <a:p>
                      <a:pPr algn="ctr" fontAlgn="ctr"/>
                      <a:r>
                        <a:rPr lang="en-US" sz="800" b="0" i="0" u="none" strike="noStrike">
                          <a:solidFill>
                            <a:srgbClr val="000000"/>
                          </a:solidFill>
                          <a:effectLst/>
                          <a:latin typeface="Agency FB"/>
                        </a:rPr>
                        <a:t>0.60</a:t>
                      </a:r>
                    </a:p>
                  </a:txBody>
                  <a:tcPr marL="4314" marR="4314" marT="4314" marB="0" anchor="ctr">
                    <a:lnL>
                      <a:noFill/>
                    </a:lnL>
                    <a:lnR>
                      <a:noFill/>
                    </a:lnR>
                    <a:lnT>
                      <a:noFill/>
                    </a:lnT>
                    <a:lnB>
                      <a:noFill/>
                    </a:lnB>
                    <a:solidFill>
                      <a:srgbClr val="FFD1D1"/>
                    </a:solidFill>
                  </a:tcPr>
                </a:tc>
                <a:tc>
                  <a:txBody>
                    <a:bodyPr/>
                    <a:lstStyle/>
                    <a:p>
                      <a:pPr algn="ctr" fontAlgn="ctr"/>
                      <a:r>
                        <a:rPr lang="en-US" sz="800" b="0" i="0" u="none" strike="noStrike">
                          <a:solidFill>
                            <a:srgbClr val="000000"/>
                          </a:solidFill>
                          <a:effectLst/>
                          <a:latin typeface="Agency FB"/>
                        </a:rPr>
                        <a:t>0.29</a:t>
                      </a:r>
                    </a:p>
                  </a:txBody>
                  <a:tcPr marL="4314" marR="4314" marT="4314" marB="0" anchor="ctr">
                    <a:lnL>
                      <a:noFill/>
                    </a:lnL>
                    <a:lnR>
                      <a:noFill/>
                    </a:lnR>
                    <a:lnT>
                      <a:noFill/>
                    </a:lnT>
                    <a:lnB>
                      <a:noFill/>
                    </a:lnB>
                    <a:solidFill>
                      <a:srgbClr val="EFF3F9"/>
                    </a:solidFill>
                  </a:tcPr>
                </a:tc>
                <a:tc>
                  <a:txBody>
                    <a:bodyPr/>
                    <a:lstStyle/>
                    <a:p>
                      <a:pPr algn="ctr" fontAlgn="ctr"/>
                      <a:r>
                        <a:rPr lang="en-US" sz="800" b="0" i="0" u="none" strike="noStrike">
                          <a:solidFill>
                            <a:srgbClr val="000000"/>
                          </a:solidFill>
                          <a:effectLst/>
                          <a:latin typeface="Agency FB"/>
                        </a:rPr>
                        <a:t>0.16</a:t>
                      </a:r>
                    </a:p>
                  </a:txBody>
                  <a:tcPr marL="4314" marR="4314" marT="4314" marB="0" anchor="ctr">
                    <a:lnL>
                      <a:noFill/>
                    </a:lnL>
                    <a:lnR>
                      <a:noFill/>
                    </a:lnR>
                    <a:lnT>
                      <a:noFill/>
                    </a:lnT>
                    <a:lnB>
                      <a:noFill/>
                    </a:lnB>
                    <a:solidFill>
                      <a:srgbClr val="E3EAF6"/>
                    </a:solidFill>
                  </a:tcPr>
                </a:tc>
                <a:tc>
                  <a:txBody>
                    <a:bodyPr/>
                    <a:lstStyle/>
                    <a:p>
                      <a:pPr algn="ctr" fontAlgn="ctr"/>
                      <a:r>
                        <a:rPr lang="en-US" sz="800" b="0" i="0" u="none" strike="noStrike">
                          <a:solidFill>
                            <a:srgbClr val="000000"/>
                          </a:solidFill>
                          <a:effectLst/>
                          <a:latin typeface="Agency FB"/>
                        </a:rPr>
                        <a:t>0.78</a:t>
                      </a:r>
                    </a:p>
                  </a:txBody>
                  <a:tcPr marL="4314" marR="4314" marT="4314" marB="0" anchor="ctr">
                    <a:lnL>
                      <a:noFill/>
                    </a:lnL>
                    <a:lnR>
                      <a:noFill/>
                    </a:lnR>
                    <a:lnT>
                      <a:noFill/>
                    </a:lnT>
                    <a:lnB>
                      <a:noFill/>
                    </a:lnB>
                    <a:solidFill>
                      <a:srgbClr val="FF9797"/>
                    </a:solidFill>
                  </a:tcPr>
                </a:tc>
                <a:tc>
                  <a:txBody>
                    <a:bodyPr/>
                    <a:lstStyle/>
                    <a:p>
                      <a:pPr algn="ctr" fontAlgn="ctr"/>
                      <a:r>
                        <a:rPr lang="en-US" sz="800" b="0" i="0" u="none" strike="noStrike">
                          <a:solidFill>
                            <a:srgbClr val="000000"/>
                          </a:solidFill>
                          <a:effectLst/>
                          <a:latin typeface="Agency FB"/>
                        </a:rPr>
                        <a:t>0.43</a:t>
                      </a:r>
                    </a:p>
                  </a:txBody>
                  <a:tcPr marL="4314" marR="4314" marT="4314" marB="0" anchor="ctr">
                    <a:lnL>
                      <a:noFill/>
                    </a:lnL>
                    <a:lnR>
                      <a:noFill/>
                    </a:lnR>
                    <a:lnT>
                      <a:noFill/>
                    </a:lnT>
                    <a:lnB>
                      <a:noFill/>
                    </a:lnB>
                    <a:solidFill>
                      <a:srgbClr val="FCFDFE"/>
                    </a:solidFill>
                  </a:tcPr>
                </a:tc>
                <a:tc>
                  <a:txBody>
                    <a:bodyPr/>
                    <a:lstStyle/>
                    <a:p>
                      <a:pPr algn="ctr" fontAlgn="ctr"/>
                      <a:r>
                        <a:rPr lang="en-US" sz="800" b="0" i="0" u="none" strike="noStrike">
                          <a:solidFill>
                            <a:srgbClr val="000000"/>
                          </a:solidFill>
                          <a:effectLst/>
                          <a:latin typeface="Agency FB"/>
                        </a:rPr>
                        <a:t>0.60</a:t>
                      </a:r>
                    </a:p>
                  </a:txBody>
                  <a:tcPr marL="4314" marR="4314" marT="4314" marB="0" anchor="ctr">
                    <a:lnL>
                      <a:noFill/>
                    </a:lnL>
                    <a:lnR>
                      <a:noFill/>
                    </a:lnR>
                    <a:lnT>
                      <a:noFill/>
                    </a:lnT>
                    <a:lnB>
                      <a:noFill/>
                    </a:lnB>
                    <a:solidFill>
                      <a:srgbClr val="FFD1D1"/>
                    </a:solidFill>
                  </a:tcPr>
                </a:tc>
                <a:tc>
                  <a:txBody>
                    <a:bodyPr/>
                    <a:lstStyle/>
                    <a:p>
                      <a:pPr algn="ctr" fontAlgn="ctr"/>
                      <a:r>
                        <a:rPr lang="en-US" sz="800" b="0" i="0" u="none" strike="noStrike">
                          <a:solidFill>
                            <a:srgbClr val="000000"/>
                          </a:solidFill>
                          <a:effectLst/>
                          <a:latin typeface="Agency FB"/>
                        </a:rPr>
                        <a:t>-0.34</a:t>
                      </a:r>
                    </a:p>
                  </a:txBody>
                  <a:tcPr marL="4314" marR="4314" marT="4314" marB="0" anchor="ctr">
                    <a:lnL>
                      <a:noFill/>
                    </a:lnL>
                    <a:lnR>
                      <a:noFill/>
                    </a:lnR>
                    <a:lnT>
                      <a:noFill/>
                    </a:lnT>
                    <a:lnB>
                      <a:noFill/>
                    </a:lnB>
                    <a:solidFill>
                      <a:srgbClr val="B3C5E7"/>
                    </a:solidFill>
                  </a:tcPr>
                </a:tc>
                <a:tc>
                  <a:txBody>
                    <a:bodyPr/>
                    <a:lstStyle/>
                    <a:p>
                      <a:pPr algn="ctr" fontAlgn="ctr"/>
                      <a:r>
                        <a:rPr lang="en-US" sz="800" b="0" i="0" u="none" strike="noStrike">
                          <a:solidFill>
                            <a:srgbClr val="000000"/>
                          </a:solidFill>
                          <a:effectLst/>
                          <a:latin typeface="Agency FB"/>
                        </a:rPr>
                        <a:t>0.72</a:t>
                      </a:r>
                    </a:p>
                  </a:txBody>
                  <a:tcPr marL="4314" marR="4314" marT="4314" marB="0" anchor="ctr">
                    <a:lnL>
                      <a:noFill/>
                    </a:lnL>
                    <a:lnR>
                      <a:noFill/>
                    </a:lnR>
                    <a:lnT>
                      <a:noFill/>
                    </a:lnT>
                    <a:lnB>
                      <a:noFill/>
                    </a:lnB>
                    <a:solidFill>
                      <a:srgbClr val="FFADAD"/>
                    </a:solidFill>
                  </a:tcPr>
                </a:tc>
                <a:tc>
                  <a:txBody>
                    <a:bodyPr/>
                    <a:lstStyle/>
                    <a:p>
                      <a:pPr algn="ctr" fontAlgn="ctr"/>
                      <a:r>
                        <a:rPr lang="en-US" sz="800" b="0" i="0" u="none" strike="noStrike">
                          <a:solidFill>
                            <a:srgbClr val="000000"/>
                          </a:solidFill>
                          <a:effectLst/>
                          <a:latin typeface="Agency FB"/>
                        </a:rPr>
                        <a:t>0.66</a:t>
                      </a:r>
                    </a:p>
                  </a:txBody>
                  <a:tcPr marL="4314" marR="4314" marT="4314" marB="0" anchor="ctr">
                    <a:lnL>
                      <a:noFill/>
                    </a:lnL>
                    <a:lnR>
                      <a:noFill/>
                    </a:lnR>
                    <a:lnT>
                      <a:noFill/>
                    </a:lnT>
                    <a:lnB>
                      <a:noFill/>
                    </a:lnB>
                    <a:solidFill>
                      <a:srgbClr val="FFBFBF"/>
                    </a:solidFill>
                  </a:tcPr>
                </a:tc>
                <a:tc>
                  <a:txBody>
                    <a:bodyPr/>
                    <a:lstStyle/>
                    <a:p>
                      <a:pPr algn="ctr" fontAlgn="ctr"/>
                      <a:r>
                        <a:rPr lang="en-US" sz="800" b="0" i="0" u="none" strike="noStrike">
                          <a:solidFill>
                            <a:srgbClr val="000000"/>
                          </a:solidFill>
                          <a:effectLst/>
                          <a:latin typeface="Agency FB"/>
                        </a:rPr>
                        <a:t>0.78</a:t>
                      </a:r>
                    </a:p>
                  </a:txBody>
                  <a:tcPr marL="4314" marR="4314" marT="4314" marB="0" anchor="ctr">
                    <a:lnL>
                      <a:noFill/>
                    </a:lnL>
                    <a:lnR>
                      <a:noFill/>
                    </a:lnR>
                    <a:lnT>
                      <a:noFill/>
                    </a:lnT>
                    <a:lnB>
                      <a:noFill/>
                    </a:lnB>
                    <a:solidFill>
                      <a:srgbClr val="FF9797"/>
                    </a:solidFill>
                  </a:tcPr>
                </a:tc>
                <a:tc>
                  <a:txBody>
                    <a:bodyPr/>
                    <a:lstStyle/>
                    <a:p>
                      <a:pPr algn="ctr" fontAlgn="ctr"/>
                      <a:r>
                        <a:rPr lang="en-US" sz="800" b="0" i="0" u="none" strike="noStrike">
                          <a:solidFill>
                            <a:srgbClr val="000000"/>
                          </a:solidFill>
                          <a:effectLst/>
                          <a:latin typeface="Agency FB"/>
                        </a:rPr>
                        <a:t>0.72</a:t>
                      </a:r>
                    </a:p>
                  </a:txBody>
                  <a:tcPr marL="4314" marR="4314" marT="4314" marB="0" anchor="ctr">
                    <a:lnL>
                      <a:noFill/>
                    </a:lnL>
                    <a:lnR>
                      <a:noFill/>
                    </a:lnR>
                    <a:lnT>
                      <a:noFill/>
                    </a:lnT>
                    <a:lnB>
                      <a:noFill/>
                    </a:lnB>
                    <a:solidFill>
                      <a:srgbClr val="FFACAC"/>
                    </a:solidFill>
                  </a:tcPr>
                </a:tc>
                <a:tc>
                  <a:txBody>
                    <a:bodyPr/>
                    <a:lstStyle/>
                    <a:p>
                      <a:pPr algn="ctr" fontAlgn="ctr"/>
                      <a:r>
                        <a:rPr lang="en-US" sz="800" b="0" i="0" u="none" strike="noStrike">
                          <a:solidFill>
                            <a:srgbClr val="000000"/>
                          </a:solidFill>
                          <a:effectLst/>
                          <a:latin typeface="Agency FB"/>
                        </a:rPr>
                        <a:t>0.89</a:t>
                      </a:r>
                    </a:p>
                  </a:txBody>
                  <a:tcPr marL="4314" marR="4314" marT="4314" marB="0" anchor="ctr">
                    <a:lnL>
                      <a:noFill/>
                    </a:lnL>
                    <a:lnR>
                      <a:noFill/>
                    </a:lnR>
                    <a:lnT>
                      <a:noFill/>
                    </a:lnT>
                    <a:lnB>
                      <a:noFill/>
                    </a:lnB>
                    <a:solidFill>
                      <a:srgbClr val="FF7575"/>
                    </a:solidFill>
                  </a:tcPr>
                </a:tc>
                <a:tc>
                  <a:txBody>
                    <a:bodyPr/>
                    <a:lstStyle/>
                    <a:p>
                      <a:pPr algn="ctr" fontAlgn="ctr"/>
                      <a:r>
                        <a:rPr lang="en-US" sz="800" b="0" i="0" u="none" strike="noStrike">
                          <a:solidFill>
                            <a:srgbClr val="000000"/>
                          </a:solidFill>
                          <a:effectLst/>
                          <a:latin typeface="Agency FB"/>
                        </a:rPr>
                        <a:t>0.69</a:t>
                      </a:r>
                    </a:p>
                  </a:txBody>
                  <a:tcPr marL="4314" marR="4314" marT="4314" marB="0" anchor="ctr">
                    <a:lnL>
                      <a:noFill/>
                    </a:lnL>
                    <a:lnR>
                      <a:noFill/>
                    </a:lnR>
                    <a:lnT>
                      <a:noFill/>
                    </a:lnT>
                    <a:lnB>
                      <a:noFill/>
                    </a:lnB>
                    <a:solidFill>
                      <a:srgbClr val="FFB5B5"/>
                    </a:solidFill>
                  </a:tcPr>
                </a:tc>
                <a:tc>
                  <a:txBody>
                    <a:bodyPr/>
                    <a:lstStyle/>
                    <a:p>
                      <a:pPr algn="ctr" fontAlgn="ctr"/>
                      <a:r>
                        <a:rPr lang="en-US" sz="800" b="0" i="0" u="none" strike="noStrike">
                          <a:solidFill>
                            <a:srgbClr val="000000"/>
                          </a:solidFill>
                          <a:effectLst/>
                          <a:latin typeface="Agency FB"/>
                        </a:rPr>
                        <a:t>0.87</a:t>
                      </a:r>
                    </a:p>
                  </a:txBody>
                  <a:tcPr marL="4314" marR="4314" marT="4314" marB="0" anchor="ctr">
                    <a:lnL>
                      <a:noFill/>
                    </a:lnL>
                    <a:lnR>
                      <a:noFill/>
                    </a:lnR>
                    <a:lnT>
                      <a:noFill/>
                    </a:lnT>
                    <a:lnB>
                      <a:noFill/>
                    </a:lnB>
                    <a:solidFill>
                      <a:srgbClr val="FF7B7B"/>
                    </a:solidFill>
                  </a:tcPr>
                </a:tc>
                <a:tc>
                  <a:txBody>
                    <a:bodyPr/>
                    <a:lstStyle/>
                    <a:p>
                      <a:pPr algn="ctr" fontAlgn="ctr"/>
                      <a:r>
                        <a:rPr lang="en-US" sz="800" b="0" i="0" u="none" strike="noStrike">
                          <a:solidFill>
                            <a:srgbClr val="000000"/>
                          </a:solidFill>
                          <a:effectLst/>
                          <a:latin typeface="Agency FB"/>
                        </a:rPr>
                        <a:t>0.58</a:t>
                      </a:r>
                    </a:p>
                  </a:txBody>
                  <a:tcPr marL="4314" marR="4314" marT="4314" marB="0" anchor="ctr">
                    <a:lnL>
                      <a:noFill/>
                    </a:lnL>
                    <a:lnR>
                      <a:noFill/>
                    </a:lnR>
                    <a:lnT>
                      <a:noFill/>
                    </a:lnT>
                    <a:lnB>
                      <a:noFill/>
                    </a:lnB>
                    <a:solidFill>
                      <a:srgbClr val="FFD7D7"/>
                    </a:solidFill>
                  </a:tcPr>
                </a:tc>
                <a:tc>
                  <a:txBody>
                    <a:bodyPr/>
                    <a:lstStyle/>
                    <a:p>
                      <a:pPr algn="ctr" fontAlgn="ctr"/>
                      <a:r>
                        <a:rPr lang="en-US" sz="800" b="0" i="0" u="none" strike="noStrike">
                          <a:solidFill>
                            <a:srgbClr val="000000"/>
                          </a:solidFill>
                          <a:effectLst/>
                          <a:latin typeface="Agency FB"/>
                        </a:rPr>
                        <a:t>1.00</a:t>
                      </a:r>
                    </a:p>
                  </a:txBody>
                  <a:tcPr marL="4314" marR="4314" marT="4314" marB="0" anchor="ctr">
                    <a:lnL>
                      <a:noFill/>
                    </a:lnL>
                    <a:lnR>
                      <a:noFill/>
                    </a:lnR>
                    <a:lnT>
                      <a:noFill/>
                    </a:lnT>
                    <a:lnB>
                      <a:noFill/>
                    </a:lnB>
                    <a:solidFill>
                      <a:srgbClr val="FF5454"/>
                    </a:solidFill>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extLst>
                  <a:ext uri="{0D108BD9-81ED-4DB2-BD59-A6C34878D82A}">
                    <a16:rowId xmlns="" xmlns:a16="http://schemas.microsoft.com/office/drawing/2014/main" val="4027087836"/>
                  </a:ext>
                </a:extLst>
              </a:tr>
              <a:tr h="246692">
                <a:tc>
                  <a:txBody>
                    <a:bodyPr/>
                    <a:lstStyle/>
                    <a:p>
                      <a:pPr algn="ctr" fontAlgn="ctr"/>
                      <a:r>
                        <a:rPr lang="en-US" sz="800" b="0" i="0" u="none" strike="noStrike">
                          <a:solidFill>
                            <a:srgbClr val="000000"/>
                          </a:solidFill>
                          <a:effectLst/>
                          <a:latin typeface="Agency FB"/>
                        </a:rPr>
                        <a:t>AVGO</a:t>
                      </a:r>
                    </a:p>
                  </a:txBody>
                  <a:tcPr marL="4314" marR="4314" marT="4314" marB="0" anchor="ctr">
                    <a:lnL>
                      <a:noFill/>
                    </a:lnL>
                    <a:lnR>
                      <a:noFill/>
                    </a:lnR>
                    <a:lnT>
                      <a:noFill/>
                    </a:lnT>
                    <a:lnB>
                      <a:noFill/>
                    </a:lnB>
                  </a:tcPr>
                </a:tc>
                <a:tc>
                  <a:txBody>
                    <a:bodyPr/>
                    <a:lstStyle/>
                    <a:p>
                      <a:pPr algn="ctr" fontAlgn="ctr"/>
                      <a:r>
                        <a:rPr lang="en-US" sz="800" b="0" i="0" u="none" strike="noStrike">
                          <a:solidFill>
                            <a:srgbClr val="000000"/>
                          </a:solidFill>
                          <a:effectLst/>
                          <a:latin typeface="Agency FB"/>
                        </a:rPr>
                        <a:t>0.65</a:t>
                      </a:r>
                    </a:p>
                  </a:txBody>
                  <a:tcPr marL="4314" marR="4314" marT="4314" marB="0" anchor="ctr">
                    <a:lnL>
                      <a:noFill/>
                    </a:lnL>
                    <a:lnR>
                      <a:noFill/>
                    </a:lnR>
                    <a:lnT>
                      <a:noFill/>
                    </a:lnT>
                    <a:lnB>
                      <a:noFill/>
                    </a:lnB>
                    <a:solidFill>
                      <a:srgbClr val="FFC1C1"/>
                    </a:solidFill>
                  </a:tcPr>
                </a:tc>
                <a:tc>
                  <a:txBody>
                    <a:bodyPr/>
                    <a:lstStyle/>
                    <a:p>
                      <a:pPr algn="ctr" fontAlgn="ctr"/>
                      <a:r>
                        <a:rPr lang="en-US" sz="800" b="0" i="0" u="none" strike="noStrike">
                          <a:solidFill>
                            <a:srgbClr val="000000"/>
                          </a:solidFill>
                          <a:effectLst/>
                          <a:latin typeface="Agency FB"/>
                        </a:rPr>
                        <a:t>0.51</a:t>
                      </a:r>
                    </a:p>
                  </a:txBody>
                  <a:tcPr marL="4314" marR="4314" marT="4314" marB="0" anchor="ctr">
                    <a:lnL>
                      <a:noFill/>
                    </a:lnL>
                    <a:lnR>
                      <a:noFill/>
                    </a:lnR>
                    <a:lnT>
                      <a:noFill/>
                    </a:lnT>
                    <a:lnB>
                      <a:noFill/>
                    </a:lnB>
                    <a:solidFill>
                      <a:srgbClr val="FFECEC"/>
                    </a:solidFill>
                  </a:tcPr>
                </a:tc>
                <a:tc>
                  <a:txBody>
                    <a:bodyPr/>
                    <a:lstStyle/>
                    <a:p>
                      <a:pPr algn="ctr" fontAlgn="ctr"/>
                      <a:r>
                        <a:rPr lang="en-US" sz="800" b="0" i="0" u="none" strike="noStrike">
                          <a:solidFill>
                            <a:srgbClr val="000000"/>
                          </a:solidFill>
                          <a:effectLst/>
                          <a:latin typeface="Agency FB"/>
                        </a:rPr>
                        <a:t>-0.68</a:t>
                      </a:r>
                    </a:p>
                  </a:txBody>
                  <a:tcPr marL="4314" marR="4314" marT="4314" marB="0" anchor="ctr">
                    <a:lnL>
                      <a:noFill/>
                    </a:lnL>
                    <a:lnR>
                      <a:noFill/>
                    </a:lnR>
                    <a:lnT>
                      <a:noFill/>
                    </a:lnT>
                    <a:lnB>
                      <a:noFill/>
                    </a:lnB>
                    <a:solidFill>
                      <a:srgbClr val="93ADDC"/>
                    </a:solidFill>
                  </a:tcPr>
                </a:tc>
                <a:tc>
                  <a:txBody>
                    <a:bodyPr/>
                    <a:lstStyle/>
                    <a:p>
                      <a:pPr algn="ctr" fontAlgn="ctr"/>
                      <a:r>
                        <a:rPr lang="en-US" sz="800" b="0" i="0" u="none" strike="noStrike">
                          <a:solidFill>
                            <a:srgbClr val="000000"/>
                          </a:solidFill>
                          <a:effectLst/>
                          <a:latin typeface="Agency FB"/>
                        </a:rPr>
                        <a:t>0.72</a:t>
                      </a:r>
                    </a:p>
                  </a:txBody>
                  <a:tcPr marL="4314" marR="4314" marT="4314" marB="0" anchor="ctr">
                    <a:lnL>
                      <a:noFill/>
                    </a:lnL>
                    <a:lnR>
                      <a:noFill/>
                    </a:lnR>
                    <a:lnT>
                      <a:noFill/>
                    </a:lnT>
                    <a:lnB>
                      <a:noFill/>
                    </a:lnB>
                    <a:solidFill>
                      <a:srgbClr val="FFABAB"/>
                    </a:solidFill>
                  </a:tcPr>
                </a:tc>
                <a:tc>
                  <a:txBody>
                    <a:bodyPr/>
                    <a:lstStyle/>
                    <a:p>
                      <a:pPr algn="ctr" fontAlgn="ctr"/>
                      <a:r>
                        <a:rPr lang="en-US" sz="800" b="0" i="0" u="none" strike="noStrike">
                          <a:solidFill>
                            <a:srgbClr val="000000"/>
                          </a:solidFill>
                          <a:effectLst/>
                          <a:latin typeface="Agency FB"/>
                        </a:rPr>
                        <a:t>0.63</a:t>
                      </a:r>
                    </a:p>
                  </a:txBody>
                  <a:tcPr marL="4314" marR="4314" marT="4314" marB="0" anchor="ctr">
                    <a:lnL>
                      <a:noFill/>
                    </a:lnL>
                    <a:lnR>
                      <a:noFill/>
                    </a:lnR>
                    <a:lnT>
                      <a:noFill/>
                    </a:lnT>
                    <a:lnB>
                      <a:noFill/>
                    </a:lnB>
                    <a:solidFill>
                      <a:srgbClr val="FFC7C7"/>
                    </a:solidFill>
                  </a:tcPr>
                </a:tc>
                <a:tc>
                  <a:txBody>
                    <a:bodyPr/>
                    <a:lstStyle/>
                    <a:p>
                      <a:pPr algn="ctr" fontAlgn="ctr"/>
                      <a:r>
                        <a:rPr lang="en-US" sz="800" b="0" i="0" u="none" strike="noStrike">
                          <a:solidFill>
                            <a:srgbClr val="000000"/>
                          </a:solidFill>
                          <a:effectLst/>
                          <a:latin typeface="Agency FB"/>
                        </a:rPr>
                        <a:t>0.55</a:t>
                      </a:r>
                    </a:p>
                  </a:txBody>
                  <a:tcPr marL="4314" marR="4314" marT="4314" marB="0" anchor="ctr">
                    <a:lnL>
                      <a:noFill/>
                    </a:lnL>
                    <a:lnR>
                      <a:noFill/>
                    </a:lnR>
                    <a:lnT>
                      <a:noFill/>
                    </a:lnT>
                    <a:lnB>
                      <a:noFill/>
                    </a:lnB>
                    <a:solidFill>
                      <a:srgbClr val="FFE1E1"/>
                    </a:solidFill>
                  </a:tcPr>
                </a:tc>
                <a:tc>
                  <a:txBody>
                    <a:bodyPr/>
                    <a:lstStyle/>
                    <a:p>
                      <a:pPr algn="ctr" fontAlgn="ctr"/>
                      <a:r>
                        <a:rPr lang="en-US" sz="800" b="0" i="0" u="none" strike="noStrike">
                          <a:solidFill>
                            <a:srgbClr val="000000"/>
                          </a:solidFill>
                          <a:effectLst/>
                          <a:latin typeface="Agency FB"/>
                        </a:rPr>
                        <a:t>0.59</a:t>
                      </a:r>
                    </a:p>
                  </a:txBody>
                  <a:tcPr marL="4314" marR="4314" marT="4314" marB="0" anchor="ctr">
                    <a:lnL>
                      <a:noFill/>
                    </a:lnL>
                    <a:lnR>
                      <a:noFill/>
                    </a:lnR>
                    <a:lnT>
                      <a:noFill/>
                    </a:lnT>
                    <a:lnB>
                      <a:noFill/>
                    </a:lnB>
                    <a:solidFill>
                      <a:srgbClr val="FFD6D6"/>
                    </a:solidFill>
                  </a:tcPr>
                </a:tc>
                <a:tc>
                  <a:txBody>
                    <a:bodyPr/>
                    <a:lstStyle/>
                    <a:p>
                      <a:pPr algn="ctr" fontAlgn="ctr"/>
                      <a:r>
                        <a:rPr lang="en-US" sz="800" b="0" i="0" u="none" strike="noStrike">
                          <a:solidFill>
                            <a:srgbClr val="000000"/>
                          </a:solidFill>
                          <a:effectLst/>
                          <a:latin typeface="Agency FB"/>
                        </a:rPr>
                        <a:t>-0.68</a:t>
                      </a:r>
                    </a:p>
                  </a:txBody>
                  <a:tcPr marL="4314" marR="4314" marT="4314" marB="0" anchor="ctr">
                    <a:lnL>
                      <a:noFill/>
                    </a:lnL>
                    <a:lnR>
                      <a:noFill/>
                    </a:lnR>
                    <a:lnT>
                      <a:noFill/>
                    </a:lnT>
                    <a:lnB>
                      <a:noFill/>
                    </a:lnB>
                    <a:solidFill>
                      <a:srgbClr val="93ADDC"/>
                    </a:solidFill>
                  </a:tcPr>
                </a:tc>
                <a:tc>
                  <a:txBody>
                    <a:bodyPr/>
                    <a:lstStyle/>
                    <a:p>
                      <a:pPr algn="ctr" fontAlgn="ctr"/>
                      <a:r>
                        <a:rPr lang="en-US" sz="800" b="0" i="0" u="none" strike="noStrike">
                          <a:solidFill>
                            <a:srgbClr val="000000"/>
                          </a:solidFill>
                          <a:effectLst/>
                          <a:latin typeface="Agency FB"/>
                        </a:rPr>
                        <a:t>-0.15</a:t>
                      </a:r>
                    </a:p>
                  </a:txBody>
                  <a:tcPr marL="4314" marR="4314" marT="4314" marB="0" anchor="ctr">
                    <a:lnL>
                      <a:noFill/>
                    </a:lnL>
                    <a:lnR>
                      <a:noFill/>
                    </a:lnR>
                    <a:lnT>
                      <a:noFill/>
                    </a:lnT>
                    <a:lnB>
                      <a:noFill/>
                    </a:lnB>
                    <a:solidFill>
                      <a:srgbClr val="C5D3EC"/>
                    </a:solidFill>
                  </a:tcPr>
                </a:tc>
                <a:tc>
                  <a:txBody>
                    <a:bodyPr/>
                    <a:lstStyle/>
                    <a:p>
                      <a:pPr algn="ctr" fontAlgn="ctr"/>
                      <a:r>
                        <a:rPr lang="en-US" sz="800" b="0" i="0" u="none" strike="noStrike">
                          <a:solidFill>
                            <a:srgbClr val="000000"/>
                          </a:solidFill>
                          <a:effectLst/>
                          <a:latin typeface="Agency FB"/>
                        </a:rPr>
                        <a:t>-0.38</a:t>
                      </a:r>
                    </a:p>
                  </a:txBody>
                  <a:tcPr marL="4314" marR="4314" marT="4314" marB="0" anchor="ctr">
                    <a:lnL>
                      <a:noFill/>
                    </a:lnL>
                    <a:lnR>
                      <a:noFill/>
                    </a:lnR>
                    <a:lnT>
                      <a:noFill/>
                    </a:lnT>
                    <a:lnB>
                      <a:noFill/>
                    </a:lnB>
                    <a:solidFill>
                      <a:srgbClr val="B0C2E5"/>
                    </a:solidFill>
                  </a:tcPr>
                </a:tc>
                <a:tc>
                  <a:txBody>
                    <a:bodyPr/>
                    <a:lstStyle/>
                    <a:p>
                      <a:pPr algn="ctr" fontAlgn="ctr"/>
                      <a:r>
                        <a:rPr lang="en-US" sz="800" b="0" i="0" u="none" strike="noStrike">
                          <a:solidFill>
                            <a:srgbClr val="000000"/>
                          </a:solidFill>
                          <a:effectLst/>
                          <a:latin typeface="Agency FB"/>
                        </a:rPr>
                        <a:t>0.63</a:t>
                      </a:r>
                    </a:p>
                  </a:txBody>
                  <a:tcPr marL="4314" marR="4314" marT="4314" marB="0" anchor="ctr">
                    <a:lnL>
                      <a:noFill/>
                    </a:lnL>
                    <a:lnR>
                      <a:noFill/>
                    </a:lnR>
                    <a:lnT>
                      <a:noFill/>
                    </a:lnT>
                    <a:lnB>
                      <a:noFill/>
                    </a:lnB>
                    <a:solidFill>
                      <a:srgbClr val="FFC7C7"/>
                    </a:solidFill>
                  </a:tcPr>
                </a:tc>
                <a:tc>
                  <a:txBody>
                    <a:bodyPr/>
                    <a:lstStyle/>
                    <a:p>
                      <a:pPr algn="ctr" fontAlgn="ctr"/>
                      <a:r>
                        <a:rPr lang="en-US" sz="800" b="0" i="0" u="none" strike="noStrike">
                          <a:solidFill>
                            <a:srgbClr val="000000"/>
                          </a:solidFill>
                          <a:effectLst/>
                          <a:latin typeface="Agency FB"/>
                        </a:rPr>
                        <a:t>0.21</a:t>
                      </a:r>
                    </a:p>
                  </a:txBody>
                  <a:tcPr marL="4314" marR="4314" marT="4314" marB="0" anchor="ctr">
                    <a:lnL>
                      <a:noFill/>
                    </a:lnL>
                    <a:lnR>
                      <a:noFill/>
                    </a:lnR>
                    <a:lnT>
                      <a:noFill/>
                    </a:lnT>
                    <a:lnB>
                      <a:noFill/>
                    </a:lnB>
                    <a:solidFill>
                      <a:srgbClr val="E7EDF7"/>
                    </a:solidFill>
                  </a:tcPr>
                </a:tc>
                <a:tc>
                  <a:txBody>
                    <a:bodyPr/>
                    <a:lstStyle/>
                    <a:p>
                      <a:pPr algn="ctr" fontAlgn="ctr"/>
                      <a:r>
                        <a:rPr lang="en-US" sz="800" b="0" i="0" u="none" strike="noStrike">
                          <a:solidFill>
                            <a:srgbClr val="000000"/>
                          </a:solidFill>
                          <a:effectLst/>
                          <a:latin typeface="Agency FB"/>
                        </a:rPr>
                        <a:t>0.09</a:t>
                      </a:r>
                    </a:p>
                  </a:txBody>
                  <a:tcPr marL="4314" marR="4314" marT="4314" marB="0" anchor="ctr">
                    <a:lnL>
                      <a:noFill/>
                    </a:lnL>
                    <a:lnR>
                      <a:noFill/>
                    </a:lnR>
                    <a:lnT>
                      <a:noFill/>
                    </a:lnT>
                    <a:lnB>
                      <a:noFill/>
                    </a:lnB>
                    <a:solidFill>
                      <a:srgbClr val="DDE5F4"/>
                    </a:solidFill>
                  </a:tcPr>
                </a:tc>
                <a:tc>
                  <a:txBody>
                    <a:bodyPr/>
                    <a:lstStyle/>
                    <a:p>
                      <a:pPr algn="ctr" fontAlgn="ctr"/>
                      <a:r>
                        <a:rPr lang="en-US" sz="800" b="0" i="0" u="none" strike="noStrike">
                          <a:solidFill>
                            <a:srgbClr val="000000"/>
                          </a:solidFill>
                          <a:effectLst/>
                          <a:latin typeface="Agency FB"/>
                        </a:rPr>
                        <a:t>-0.13</a:t>
                      </a:r>
                    </a:p>
                  </a:txBody>
                  <a:tcPr marL="4314" marR="4314" marT="4314" marB="0" anchor="ctr">
                    <a:lnL>
                      <a:noFill/>
                    </a:lnL>
                    <a:lnR>
                      <a:noFill/>
                    </a:lnR>
                    <a:lnT>
                      <a:noFill/>
                    </a:lnT>
                    <a:lnB>
                      <a:noFill/>
                    </a:lnB>
                    <a:solidFill>
                      <a:srgbClr val="C8D5ED"/>
                    </a:solidFill>
                  </a:tcPr>
                </a:tc>
                <a:tc>
                  <a:txBody>
                    <a:bodyPr/>
                    <a:lstStyle/>
                    <a:p>
                      <a:pPr algn="ctr" fontAlgn="ctr"/>
                      <a:r>
                        <a:rPr lang="en-US" sz="800" b="0" i="0" u="none" strike="noStrike">
                          <a:solidFill>
                            <a:srgbClr val="000000"/>
                          </a:solidFill>
                          <a:effectLst/>
                          <a:latin typeface="Agency FB"/>
                        </a:rPr>
                        <a:t>0.25</a:t>
                      </a:r>
                    </a:p>
                  </a:txBody>
                  <a:tcPr marL="4314" marR="4314" marT="4314" marB="0" anchor="ctr">
                    <a:lnL>
                      <a:noFill/>
                    </a:lnL>
                    <a:lnR>
                      <a:noFill/>
                    </a:lnR>
                    <a:lnT>
                      <a:noFill/>
                    </a:lnT>
                    <a:lnB>
                      <a:noFill/>
                    </a:lnB>
                    <a:solidFill>
                      <a:srgbClr val="EBF0F8"/>
                    </a:solidFill>
                  </a:tcPr>
                </a:tc>
                <a:tc>
                  <a:txBody>
                    <a:bodyPr/>
                    <a:lstStyle/>
                    <a:p>
                      <a:pPr algn="ctr" fontAlgn="ctr"/>
                      <a:r>
                        <a:rPr lang="en-US" sz="800" b="0" i="0" u="none" strike="noStrike">
                          <a:solidFill>
                            <a:srgbClr val="000000"/>
                          </a:solidFill>
                          <a:effectLst/>
                          <a:latin typeface="Agency FB"/>
                        </a:rPr>
                        <a:t>-0.01</a:t>
                      </a:r>
                    </a:p>
                  </a:txBody>
                  <a:tcPr marL="4314" marR="4314" marT="4314" marB="0" anchor="ctr">
                    <a:lnL>
                      <a:noFill/>
                    </a:lnL>
                    <a:lnR>
                      <a:noFill/>
                    </a:lnR>
                    <a:lnT>
                      <a:noFill/>
                    </a:lnT>
                    <a:lnB>
                      <a:noFill/>
                    </a:lnB>
                    <a:solidFill>
                      <a:srgbClr val="D3DDF0"/>
                    </a:solidFill>
                  </a:tcPr>
                </a:tc>
                <a:tc>
                  <a:txBody>
                    <a:bodyPr/>
                    <a:lstStyle/>
                    <a:p>
                      <a:pPr algn="ctr" fontAlgn="ctr"/>
                      <a:r>
                        <a:rPr lang="en-US" sz="800" b="0" i="0" u="none" strike="noStrike">
                          <a:solidFill>
                            <a:srgbClr val="000000"/>
                          </a:solidFill>
                          <a:effectLst/>
                          <a:latin typeface="Agency FB"/>
                        </a:rPr>
                        <a:t>0.37</a:t>
                      </a:r>
                    </a:p>
                  </a:txBody>
                  <a:tcPr marL="4314" marR="4314" marT="4314" marB="0" anchor="ctr">
                    <a:lnL>
                      <a:noFill/>
                    </a:lnL>
                    <a:lnR>
                      <a:noFill/>
                    </a:lnR>
                    <a:lnT>
                      <a:noFill/>
                    </a:lnT>
                    <a:lnB>
                      <a:noFill/>
                    </a:lnB>
                    <a:solidFill>
                      <a:srgbClr val="F6F8FC"/>
                    </a:solidFill>
                  </a:tcPr>
                </a:tc>
                <a:tc>
                  <a:txBody>
                    <a:bodyPr/>
                    <a:lstStyle/>
                    <a:p>
                      <a:pPr algn="ctr" fontAlgn="ctr"/>
                      <a:r>
                        <a:rPr lang="en-US" sz="800" b="0" i="0" u="none" strike="noStrike">
                          <a:solidFill>
                            <a:srgbClr val="000000"/>
                          </a:solidFill>
                          <a:effectLst/>
                          <a:latin typeface="Agency FB"/>
                        </a:rPr>
                        <a:t>1.00</a:t>
                      </a:r>
                    </a:p>
                  </a:txBody>
                  <a:tcPr marL="4314" marR="4314" marT="4314" marB="0" anchor="ctr">
                    <a:lnL>
                      <a:noFill/>
                    </a:lnL>
                    <a:lnR>
                      <a:noFill/>
                    </a:lnR>
                    <a:lnT>
                      <a:noFill/>
                    </a:lnT>
                    <a:lnB>
                      <a:noFill/>
                    </a:lnB>
                    <a:solidFill>
                      <a:srgbClr val="FF5454"/>
                    </a:solidFill>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extLst>
                  <a:ext uri="{0D108BD9-81ED-4DB2-BD59-A6C34878D82A}">
                    <a16:rowId xmlns="" xmlns:a16="http://schemas.microsoft.com/office/drawing/2014/main" val="3689575917"/>
                  </a:ext>
                </a:extLst>
              </a:tr>
              <a:tr h="133269">
                <a:tc>
                  <a:txBody>
                    <a:bodyPr/>
                    <a:lstStyle/>
                    <a:p>
                      <a:pPr algn="ctr" fontAlgn="ctr"/>
                      <a:r>
                        <a:rPr lang="en-US" sz="800" b="0" i="0" u="none" strike="noStrike">
                          <a:solidFill>
                            <a:srgbClr val="000000"/>
                          </a:solidFill>
                          <a:effectLst/>
                          <a:latin typeface="Agency FB"/>
                        </a:rPr>
                        <a:t>ZIXI</a:t>
                      </a:r>
                    </a:p>
                  </a:txBody>
                  <a:tcPr marL="4314" marR="4314" marT="4314" marB="0" anchor="ctr">
                    <a:lnL>
                      <a:noFill/>
                    </a:lnL>
                    <a:lnR>
                      <a:noFill/>
                    </a:lnR>
                    <a:lnT>
                      <a:noFill/>
                    </a:lnT>
                    <a:lnB>
                      <a:noFill/>
                    </a:lnB>
                  </a:tcPr>
                </a:tc>
                <a:tc>
                  <a:txBody>
                    <a:bodyPr/>
                    <a:lstStyle/>
                    <a:p>
                      <a:pPr algn="ctr" fontAlgn="ctr"/>
                      <a:r>
                        <a:rPr lang="en-US" sz="800" b="0" i="0" u="none" strike="noStrike">
                          <a:solidFill>
                            <a:srgbClr val="000000"/>
                          </a:solidFill>
                          <a:effectLst/>
                          <a:latin typeface="Agency FB"/>
                        </a:rPr>
                        <a:t>0.48</a:t>
                      </a:r>
                    </a:p>
                  </a:txBody>
                  <a:tcPr marL="4314" marR="4314" marT="4314" marB="0" anchor="ctr">
                    <a:lnL>
                      <a:noFill/>
                    </a:lnL>
                    <a:lnR>
                      <a:noFill/>
                    </a:lnR>
                    <a:lnT>
                      <a:noFill/>
                    </a:lnT>
                    <a:lnB>
                      <a:noFill/>
                    </a:lnB>
                    <a:solidFill>
                      <a:srgbClr val="FFF7F7"/>
                    </a:solidFill>
                  </a:tcPr>
                </a:tc>
                <a:tc>
                  <a:txBody>
                    <a:bodyPr/>
                    <a:lstStyle/>
                    <a:p>
                      <a:pPr algn="ctr" fontAlgn="ctr"/>
                      <a:r>
                        <a:rPr lang="en-US" sz="800" b="0" i="0" u="none" strike="noStrike">
                          <a:solidFill>
                            <a:srgbClr val="000000"/>
                          </a:solidFill>
                          <a:effectLst/>
                          <a:latin typeface="Agency FB"/>
                        </a:rPr>
                        <a:t>0.75</a:t>
                      </a:r>
                    </a:p>
                  </a:txBody>
                  <a:tcPr marL="4314" marR="4314" marT="4314" marB="0" anchor="ctr">
                    <a:lnL>
                      <a:noFill/>
                    </a:lnL>
                    <a:lnR>
                      <a:noFill/>
                    </a:lnR>
                    <a:lnT>
                      <a:noFill/>
                    </a:lnT>
                    <a:lnB>
                      <a:noFill/>
                    </a:lnB>
                    <a:solidFill>
                      <a:srgbClr val="FFA2A2"/>
                    </a:solidFill>
                  </a:tcPr>
                </a:tc>
                <a:tc>
                  <a:txBody>
                    <a:bodyPr/>
                    <a:lstStyle/>
                    <a:p>
                      <a:pPr algn="ctr" fontAlgn="ctr"/>
                      <a:r>
                        <a:rPr lang="en-US" sz="800" b="0" i="0" u="none" strike="noStrike">
                          <a:solidFill>
                            <a:srgbClr val="000000"/>
                          </a:solidFill>
                          <a:effectLst/>
                          <a:latin typeface="Agency FB"/>
                        </a:rPr>
                        <a:t>-0.50</a:t>
                      </a:r>
                    </a:p>
                  </a:txBody>
                  <a:tcPr marL="4314" marR="4314" marT="4314" marB="0" anchor="ctr">
                    <a:lnL>
                      <a:noFill/>
                    </a:lnL>
                    <a:lnR>
                      <a:noFill/>
                    </a:lnR>
                    <a:lnT>
                      <a:noFill/>
                    </a:lnT>
                    <a:lnB>
                      <a:noFill/>
                    </a:lnB>
                    <a:solidFill>
                      <a:srgbClr val="A4BAE2"/>
                    </a:solidFill>
                  </a:tcPr>
                </a:tc>
                <a:tc>
                  <a:txBody>
                    <a:bodyPr/>
                    <a:lstStyle/>
                    <a:p>
                      <a:pPr algn="ctr" fontAlgn="ctr"/>
                      <a:r>
                        <a:rPr lang="en-US" sz="800" b="0" i="0" u="none" strike="noStrike">
                          <a:solidFill>
                            <a:srgbClr val="000000"/>
                          </a:solidFill>
                          <a:effectLst/>
                          <a:latin typeface="Agency FB"/>
                        </a:rPr>
                        <a:t>0.84</a:t>
                      </a:r>
                    </a:p>
                  </a:txBody>
                  <a:tcPr marL="4314" marR="4314" marT="4314" marB="0" anchor="ctr">
                    <a:lnL>
                      <a:noFill/>
                    </a:lnL>
                    <a:lnR>
                      <a:noFill/>
                    </a:lnR>
                    <a:lnT>
                      <a:noFill/>
                    </a:lnT>
                    <a:lnB>
                      <a:noFill/>
                    </a:lnB>
                    <a:solidFill>
                      <a:srgbClr val="FF8484"/>
                    </a:solidFill>
                  </a:tcPr>
                </a:tc>
                <a:tc>
                  <a:txBody>
                    <a:bodyPr/>
                    <a:lstStyle/>
                    <a:p>
                      <a:pPr algn="ctr" fontAlgn="ctr"/>
                      <a:r>
                        <a:rPr lang="en-US" sz="800" b="0" i="0" u="none" strike="noStrike">
                          <a:solidFill>
                            <a:srgbClr val="000000"/>
                          </a:solidFill>
                          <a:effectLst/>
                          <a:latin typeface="Agency FB"/>
                        </a:rPr>
                        <a:t>0.72</a:t>
                      </a:r>
                    </a:p>
                  </a:txBody>
                  <a:tcPr marL="4314" marR="4314" marT="4314" marB="0" anchor="ctr">
                    <a:lnL>
                      <a:noFill/>
                    </a:lnL>
                    <a:lnR>
                      <a:noFill/>
                    </a:lnR>
                    <a:lnT>
                      <a:noFill/>
                    </a:lnT>
                    <a:lnB>
                      <a:noFill/>
                    </a:lnB>
                    <a:solidFill>
                      <a:srgbClr val="FFABAB"/>
                    </a:solidFill>
                  </a:tcPr>
                </a:tc>
                <a:tc>
                  <a:txBody>
                    <a:bodyPr/>
                    <a:lstStyle/>
                    <a:p>
                      <a:pPr algn="ctr" fontAlgn="ctr"/>
                      <a:r>
                        <a:rPr lang="en-US" sz="800" b="0" i="0" u="none" strike="noStrike">
                          <a:solidFill>
                            <a:srgbClr val="000000"/>
                          </a:solidFill>
                          <a:effectLst/>
                          <a:latin typeface="Agency FB"/>
                        </a:rPr>
                        <a:t>0.73</a:t>
                      </a:r>
                    </a:p>
                  </a:txBody>
                  <a:tcPr marL="4314" marR="4314" marT="4314" marB="0" anchor="ctr">
                    <a:lnL>
                      <a:noFill/>
                    </a:lnL>
                    <a:lnR>
                      <a:noFill/>
                    </a:lnR>
                    <a:lnT>
                      <a:noFill/>
                    </a:lnT>
                    <a:lnB>
                      <a:noFill/>
                    </a:lnB>
                    <a:solidFill>
                      <a:srgbClr val="FFAAAA"/>
                    </a:solidFill>
                  </a:tcPr>
                </a:tc>
                <a:tc>
                  <a:txBody>
                    <a:bodyPr/>
                    <a:lstStyle/>
                    <a:p>
                      <a:pPr algn="ctr" fontAlgn="ctr"/>
                      <a:r>
                        <a:rPr lang="en-US" sz="800" b="0" i="0" u="none" strike="noStrike">
                          <a:solidFill>
                            <a:srgbClr val="000000"/>
                          </a:solidFill>
                          <a:effectLst/>
                          <a:latin typeface="Agency FB"/>
                        </a:rPr>
                        <a:t>0.80</a:t>
                      </a:r>
                    </a:p>
                  </a:txBody>
                  <a:tcPr marL="4314" marR="4314" marT="4314" marB="0" anchor="ctr">
                    <a:lnL>
                      <a:noFill/>
                    </a:lnL>
                    <a:lnR>
                      <a:noFill/>
                    </a:lnR>
                    <a:lnT>
                      <a:noFill/>
                    </a:lnT>
                    <a:lnB>
                      <a:noFill/>
                    </a:lnB>
                    <a:solidFill>
                      <a:srgbClr val="FF9393"/>
                    </a:solidFill>
                  </a:tcPr>
                </a:tc>
                <a:tc>
                  <a:txBody>
                    <a:bodyPr/>
                    <a:lstStyle/>
                    <a:p>
                      <a:pPr algn="ctr" fontAlgn="ctr"/>
                      <a:r>
                        <a:rPr lang="en-US" sz="800" b="0" i="0" u="none" strike="noStrike">
                          <a:solidFill>
                            <a:srgbClr val="000000"/>
                          </a:solidFill>
                          <a:effectLst/>
                          <a:latin typeface="Agency FB"/>
                        </a:rPr>
                        <a:t>-0.61</a:t>
                      </a:r>
                    </a:p>
                  </a:txBody>
                  <a:tcPr marL="4314" marR="4314" marT="4314" marB="0" anchor="ctr">
                    <a:lnL>
                      <a:noFill/>
                    </a:lnL>
                    <a:lnR>
                      <a:noFill/>
                    </a:lnR>
                    <a:lnT>
                      <a:noFill/>
                    </a:lnT>
                    <a:lnB>
                      <a:noFill/>
                    </a:lnB>
                    <a:solidFill>
                      <a:srgbClr val="9AB2DE"/>
                    </a:solidFill>
                  </a:tcPr>
                </a:tc>
                <a:tc>
                  <a:txBody>
                    <a:bodyPr/>
                    <a:lstStyle/>
                    <a:p>
                      <a:pPr algn="ctr" fontAlgn="ctr"/>
                      <a:r>
                        <a:rPr lang="en-US" sz="800" b="0" i="0" u="none" strike="noStrike">
                          <a:solidFill>
                            <a:srgbClr val="000000"/>
                          </a:solidFill>
                          <a:effectLst/>
                          <a:latin typeface="Agency FB"/>
                        </a:rPr>
                        <a:t>-0.08</a:t>
                      </a:r>
                    </a:p>
                  </a:txBody>
                  <a:tcPr marL="4314" marR="4314" marT="4314" marB="0" anchor="ctr">
                    <a:lnL>
                      <a:noFill/>
                    </a:lnL>
                    <a:lnR>
                      <a:noFill/>
                    </a:lnR>
                    <a:lnT>
                      <a:noFill/>
                    </a:lnT>
                    <a:lnB>
                      <a:noFill/>
                    </a:lnB>
                    <a:solidFill>
                      <a:srgbClr val="CDD8EF"/>
                    </a:solidFill>
                  </a:tcPr>
                </a:tc>
                <a:tc>
                  <a:txBody>
                    <a:bodyPr/>
                    <a:lstStyle/>
                    <a:p>
                      <a:pPr algn="ctr" fontAlgn="ctr"/>
                      <a:r>
                        <a:rPr lang="en-US" sz="800" b="0" i="0" u="none" strike="noStrike">
                          <a:solidFill>
                            <a:srgbClr val="000000"/>
                          </a:solidFill>
                          <a:effectLst/>
                          <a:latin typeface="Agency FB"/>
                        </a:rPr>
                        <a:t>-0.19</a:t>
                      </a:r>
                    </a:p>
                  </a:txBody>
                  <a:tcPr marL="4314" marR="4314" marT="4314" marB="0" anchor="ctr">
                    <a:lnL>
                      <a:noFill/>
                    </a:lnL>
                    <a:lnR>
                      <a:noFill/>
                    </a:lnR>
                    <a:lnT>
                      <a:noFill/>
                    </a:lnT>
                    <a:lnB>
                      <a:noFill/>
                    </a:lnB>
                    <a:solidFill>
                      <a:srgbClr val="C1D0EB"/>
                    </a:solidFill>
                  </a:tcPr>
                </a:tc>
                <a:tc>
                  <a:txBody>
                    <a:bodyPr/>
                    <a:lstStyle/>
                    <a:p>
                      <a:pPr algn="ctr" fontAlgn="ctr"/>
                      <a:r>
                        <a:rPr lang="en-US" sz="800" b="0" i="0" u="none" strike="noStrike">
                          <a:solidFill>
                            <a:srgbClr val="000000"/>
                          </a:solidFill>
                          <a:effectLst/>
                          <a:latin typeface="Agency FB"/>
                        </a:rPr>
                        <a:t>0.72</a:t>
                      </a:r>
                    </a:p>
                  </a:txBody>
                  <a:tcPr marL="4314" marR="4314" marT="4314" marB="0" anchor="ctr">
                    <a:lnL>
                      <a:noFill/>
                    </a:lnL>
                    <a:lnR>
                      <a:noFill/>
                    </a:lnR>
                    <a:lnT>
                      <a:noFill/>
                    </a:lnT>
                    <a:lnB>
                      <a:noFill/>
                    </a:lnB>
                    <a:solidFill>
                      <a:srgbClr val="FFABAB"/>
                    </a:solidFill>
                  </a:tcPr>
                </a:tc>
                <a:tc>
                  <a:txBody>
                    <a:bodyPr/>
                    <a:lstStyle/>
                    <a:p>
                      <a:pPr algn="ctr" fontAlgn="ctr"/>
                      <a:r>
                        <a:rPr lang="en-US" sz="800" b="0" i="0" u="none" strike="noStrike">
                          <a:solidFill>
                            <a:srgbClr val="000000"/>
                          </a:solidFill>
                          <a:effectLst/>
                          <a:latin typeface="Agency FB"/>
                        </a:rPr>
                        <a:t>0.43</a:t>
                      </a:r>
                    </a:p>
                  </a:txBody>
                  <a:tcPr marL="4314" marR="4314" marT="4314" marB="0" anchor="ctr">
                    <a:lnL>
                      <a:noFill/>
                    </a:lnL>
                    <a:lnR>
                      <a:noFill/>
                    </a:lnR>
                    <a:lnT>
                      <a:noFill/>
                    </a:lnT>
                    <a:lnB>
                      <a:noFill/>
                    </a:lnB>
                    <a:solidFill>
                      <a:srgbClr val="FCFDFE"/>
                    </a:solidFill>
                  </a:tcPr>
                </a:tc>
                <a:tc>
                  <a:txBody>
                    <a:bodyPr/>
                    <a:lstStyle/>
                    <a:p>
                      <a:pPr algn="ctr" fontAlgn="ctr"/>
                      <a:r>
                        <a:rPr lang="en-US" sz="800" b="0" i="0" u="none" strike="noStrike">
                          <a:solidFill>
                            <a:srgbClr val="000000"/>
                          </a:solidFill>
                          <a:effectLst/>
                          <a:latin typeface="Agency FB"/>
                        </a:rPr>
                        <a:t>0.22</a:t>
                      </a:r>
                    </a:p>
                  </a:txBody>
                  <a:tcPr marL="4314" marR="4314" marT="4314" marB="0" anchor="ctr">
                    <a:lnL>
                      <a:noFill/>
                    </a:lnL>
                    <a:lnR>
                      <a:noFill/>
                    </a:lnR>
                    <a:lnT>
                      <a:noFill/>
                    </a:lnT>
                    <a:lnB>
                      <a:noFill/>
                    </a:lnB>
                    <a:solidFill>
                      <a:srgbClr val="E8EDF7"/>
                    </a:solidFill>
                  </a:tcPr>
                </a:tc>
                <a:tc>
                  <a:txBody>
                    <a:bodyPr/>
                    <a:lstStyle/>
                    <a:p>
                      <a:pPr algn="ctr" fontAlgn="ctr"/>
                      <a:r>
                        <a:rPr lang="en-US" sz="800" b="0" i="0" u="none" strike="noStrike">
                          <a:solidFill>
                            <a:srgbClr val="000000"/>
                          </a:solidFill>
                          <a:effectLst/>
                          <a:latin typeface="Agency FB"/>
                        </a:rPr>
                        <a:t>-0.14</a:t>
                      </a:r>
                    </a:p>
                  </a:txBody>
                  <a:tcPr marL="4314" marR="4314" marT="4314" marB="0" anchor="ctr">
                    <a:lnL>
                      <a:noFill/>
                    </a:lnL>
                    <a:lnR>
                      <a:noFill/>
                    </a:lnR>
                    <a:lnT>
                      <a:noFill/>
                    </a:lnT>
                    <a:lnB>
                      <a:noFill/>
                    </a:lnB>
                    <a:solidFill>
                      <a:srgbClr val="C6D4ED"/>
                    </a:solidFill>
                  </a:tcPr>
                </a:tc>
                <a:tc>
                  <a:txBody>
                    <a:bodyPr/>
                    <a:lstStyle/>
                    <a:p>
                      <a:pPr algn="ctr" fontAlgn="ctr"/>
                      <a:r>
                        <a:rPr lang="en-US" sz="800" b="0" i="0" u="none" strike="noStrike">
                          <a:solidFill>
                            <a:srgbClr val="000000"/>
                          </a:solidFill>
                          <a:effectLst/>
                          <a:latin typeface="Agency FB"/>
                        </a:rPr>
                        <a:t>0.17</a:t>
                      </a:r>
                    </a:p>
                  </a:txBody>
                  <a:tcPr marL="4314" marR="4314" marT="4314" marB="0" anchor="ctr">
                    <a:lnL>
                      <a:noFill/>
                    </a:lnL>
                    <a:lnR>
                      <a:noFill/>
                    </a:lnR>
                    <a:lnT>
                      <a:noFill/>
                    </a:lnT>
                    <a:lnB>
                      <a:noFill/>
                    </a:lnB>
                    <a:solidFill>
                      <a:srgbClr val="E3EAF6"/>
                    </a:solidFill>
                  </a:tcPr>
                </a:tc>
                <a:tc>
                  <a:txBody>
                    <a:bodyPr/>
                    <a:lstStyle/>
                    <a:p>
                      <a:pPr algn="ctr" fontAlgn="ctr"/>
                      <a:r>
                        <a:rPr lang="en-US" sz="800" b="0" i="0" u="none" strike="noStrike">
                          <a:solidFill>
                            <a:srgbClr val="000000"/>
                          </a:solidFill>
                          <a:effectLst/>
                          <a:latin typeface="Agency FB"/>
                        </a:rPr>
                        <a:t>0.07</a:t>
                      </a:r>
                    </a:p>
                  </a:txBody>
                  <a:tcPr marL="4314" marR="4314" marT="4314" marB="0" anchor="ctr">
                    <a:lnL>
                      <a:noFill/>
                    </a:lnL>
                    <a:lnR>
                      <a:noFill/>
                    </a:lnR>
                    <a:lnT>
                      <a:noFill/>
                    </a:lnT>
                    <a:lnB>
                      <a:noFill/>
                    </a:lnB>
                    <a:solidFill>
                      <a:srgbClr val="DBE3F3"/>
                    </a:solidFill>
                  </a:tcPr>
                </a:tc>
                <a:tc>
                  <a:txBody>
                    <a:bodyPr/>
                    <a:lstStyle/>
                    <a:p>
                      <a:pPr algn="ctr" fontAlgn="ctr"/>
                      <a:r>
                        <a:rPr lang="en-US" sz="800" b="0" i="0" u="none" strike="noStrike">
                          <a:solidFill>
                            <a:srgbClr val="000000"/>
                          </a:solidFill>
                          <a:effectLst/>
                          <a:latin typeface="Agency FB"/>
                        </a:rPr>
                        <a:t>0.35</a:t>
                      </a:r>
                    </a:p>
                  </a:txBody>
                  <a:tcPr marL="4314" marR="4314" marT="4314" marB="0" anchor="ctr">
                    <a:lnL>
                      <a:noFill/>
                    </a:lnL>
                    <a:lnR>
                      <a:noFill/>
                    </a:lnR>
                    <a:lnT>
                      <a:noFill/>
                    </a:lnT>
                    <a:lnB>
                      <a:noFill/>
                    </a:lnB>
                    <a:solidFill>
                      <a:srgbClr val="F5F7FB"/>
                    </a:solidFill>
                  </a:tcPr>
                </a:tc>
                <a:tc>
                  <a:txBody>
                    <a:bodyPr/>
                    <a:lstStyle/>
                    <a:p>
                      <a:pPr algn="ctr" fontAlgn="ctr"/>
                      <a:r>
                        <a:rPr lang="en-US" sz="800" b="0" i="0" u="none" strike="noStrike">
                          <a:solidFill>
                            <a:srgbClr val="000000"/>
                          </a:solidFill>
                          <a:effectLst/>
                          <a:latin typeface="Agency FB"/>
                        </a:rPr>
                        <a:t>0.68</a:t>
                      </a:r>
                    </a:p>
                  </a:txBody>
                  <a:tcPr marL="4314" marR="4314" marT="4314" marB="0" anchor="ctr">
                    <a:lnL>
                      <a:noFill/>
                    </a:lnL>
                    <a:lnR>
                      <a:noFill/>
                    </a:lnR>
                    <a:lnT>
                      <a:noFill/>
                    </a:lnT>
                    <a:lnB>
                      <a:noFill/>
                    </a:lnB>
                    <a:solidFill>
                      <a:srgbClr val="FFB9B9"/>
                    </a:solidFill>
                  </a:tcPr>
                </a:tc>
                <a:tc>
                  <a:txBody>
                    <a:bodyPr/>
                    <a:lstStyle/>
                    <a:p>
                      <a:pPr algn="ctr" fontAlgn="ctr"/>
                      <a:r>
                        <a:rPr lang="en-US" sz="800" b="0" i="0" u="none" strike="noStrike">
                          <a:solidFill>
                            <a:srgbClr val="000000"/>
                          </a:solidFill>
                          <a:effectLst/>
                          <a:latin typeface="Agency FB"/>
                        </a:rPr>
                        <a:t>1.00</a:t>
                      </a:r>
                    </a:p>
                  </a:txBody>
                  <a:tcPr marL="4314" marR="4314" marT="4314" marB="0" anchor="ctr">
                    <a:lnL>
                      <a:noFill/>
                    </a:lnL>
                    <a:lnR>
                      <a:noFill/>
                    </a:lnR>
                    <a:lnT>
                      <a:noFill/>
                    </a:lnT>
                    <a:lnB>
                      <a:noFill/>
                    </a:lnB>
                    <a:solidFill>
                      <a:srgbClr val="FF5454"/>
                    </a:solidFill>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extLst>
                  <a:ext uri="{0D108BD9-81ED-4DB2-BD59-A6C34878D82A}">
                    <a16:rowId xmlns="" xmlns:a16="http://schemas.microsoft.com/office/drawing/2014/main" val="91619544"/>
                  </a:ext>
                </a:extLst>
              </a:tr>
              <a:tr h="133269">
                <a:tc>
                  <a:txBody>
                    <a:bodyPr/>
                    <a:lstStyle/>
                    <a:p>
                      <a:pPr algn="ctr" fontAlgn="ctr"/>
                      <a:r>
                        <a:rPr lang="en-US" sz="800" b="0" i="0" u="none" strike="noStrike">
                          <a:solidFill>
                            <a:srgbClr val="000000"/>
                          </a:solidFill>
                          <a:effectLst/>
                          <a:latin typeface="Agency FB"/>
                        </a:rPr>
                        <a:t>AMAT</a:t>
                      </a:r>
                    </a:p>
                  </a:txBody>
                  <a:tcPr marL="4314" marR="4314" marT="4314" marB="0" anchor="ctr">
                    <a:lnL>
                      <a:noFill/>
                    </a:lnL>
                    <a:lnR>
                      <a:noFill/>
                    </a:lnR>
                    <a:lnT>
                      <a:noFill/>
                    </a:lnT>
                    <a:lnB>
                      <a:noFill/>
                    </a:lnB>
                  </a:tcPr>
                </a:tc>
                <a:tc>
                  <a:txBody>
                    <a:bodyPr/>
                    <a:lstStyle/>
                    <a:p>
                      <a:pPr algn="ctr" fontAlgn="ctr"/>
                      <a:r>
                        <a:rPr lang="en-US" sz="800" b="0" i="0" u="none" strike="noStrike">
                          <a:solidFill>
                            <a:srgbClr val="000000"/>
                          </a:solidFill>
                          <a:effectLst/>
                          <a:latin typeface="Agency FB"/>
                        </a:rPr>
                        <a:t>0.54</a:t>
                      </a:r>
                    </a:p>
                  </a:txBody>
                  <a:tcPr marL="4314" marR="4314" marT="4314" marB="0" anchor="ctr">
                    <a:lnL>
                      <a:noFill/>
                    </a:lnL>
                    <a:lnR>
                      <a:noFill/>
                    </a:lnR>
                    <a:lnT>
                      <a:noFill/>
                    </a:lnT>
                    <a:lnB>
                      <a:noFill/>
                    </a:lnB>
                    <a:solidFill>
                      <a:srgbClr val="FFE3E3"/>
                    </a:solidFill>
                  </a:tcPr>
                </a:tc>
                <a:tc>
                  <a:txBody>
                    <a:bodyPr/>
                    <a:lstStyle/>
                    <a:p>
                      <a:pPr algn="ctr" fontAlgn="ctr"/>
                      <a:r>
                        <a:rPr lang="en-US" sz="800" b="0" i="0" u="none" strike="noStrike">
                          <a:solidFill>
                            <a:srgbClr val="000000"/>
                          </a:solidFill>
                          <a:effectLst/>
                          <a:latin typeface="Agency FB"/>
                        </a:rPr>
                        <a:t>0.29</a:t>
                      </a:r>
                    </a:p>
                  </a:txBody>
                  <a:tcPr marL="4314" marR="4314" marT="4314" marB="0" anchor="ctr">
                    <a:lnL>
                      <a:noFill/>
                    </a:lnL>
                    <a:lnR>
                      <a:noFill/>
                    </a:lnR>
                    <a:lnT>
                      <a:noFill/>
                    </a:lnT>
                    <a:lnB>
                      <a:noFill/>
                    </a:lnB>
                    <a:solidFill>
                      <a:srgbClr val="EFF3FA"/>
                    </a:solidFill>
                  </a:tcPr>
                </a:tc>
                <a:tc>
                  <a:txBody>
                    <a:bodyPr/>
                    <a:lstStyle/>
                    <a:p>
                      <a:pPr algn="ctr" fontAlgn="ctr"/>
                      <a:r>
                        <a:rPr lang="en-US" sz="800" b="0" i="0" u="none" strike="noStrike">
                          <a:solidFill>
                            <a:srgbClr val="000000"/>
                          </a:solidFill>
                          <a:effectLst/>
                          <a:latin typeface="Agency FB"/>
                        </a:rPr>
                        <a:t>0.36</a:t>
                      </a:r>
                    </a:p>
                  </a:txBody>
                  <a:tcPr marL="4314" marR="4314" marT="4314" marB="0" anchor="ctr">
                    <a:lnL>
                      <a:noFill/>
                    </a:lnL>
                    <a:lnR>
                      <a:noFill/>
                    </a:lnR>
                    <a:lnT>
                      <a:noFill/>
                    </a:lnT>
                    <a:lnB>
                      <a:noFill/>
                    </a:lnB>
                    <a:solidFill>
                      <a:srgbClr val="F5F7FC"/>
                    </a:solidFill>
                  </a:tcPr>
                </a:tc>
                <a:tc>
                  <a:txBody>
                    <a:bodyPr/>
                    <a:lstStyle/>
                    <a:p>
                      <a:pPr algn="ctr" fontAlgn="ctr"/>
                      <a:r>
                        <a:rPr lang="en-US" sz="800" b="0" i="0" u="none" strike="noStrike">
                          <a:solidFill>
                            <a:srgbClr val="000000"/>
                          </a:solidFill>
                          <a:effectLst/>
                          <a:latin typeface="Agency FB"/>
                        </a:rPr>
                        <a:t>-0.01</a:t>
                      </a:r>
                    </a:p>
                  </a:txBody>
                  <a:tcPr marL="4314" marR="4314" marT="4314" marB="0" anchor="ctr">
                    <a:lnL>
                      <a:noFill/>
                    </a:lnL>
                    <a:lnR>
                      <a:noFill/>
                    </a:lnR>
                    <a:lnT>
                      <a:noFill/>
                    </a:lnT>
                    <a:lnB>
                      <a:noFill/>
                    </a:lnB>
                    <a:solidFill>
                      <a:srgbClr val="D3DDF1"/>
                    </a:solidFill>
                  </a:tcPr>
                </a:tc>
                <a:tc>
                  <a:txBody>
                    <a:bodyPr/>
                    <a:lstStyle/>
                    <a:p>
                      <a:pPr algn="ctr" fontAlgn="ctr"/>
                      <a:r>
                        <a:rPr lang="en-US" sz="800" b="0" i="0" u="none" strike="noStrike">
                          <a:solidFill>
                            <a:srgbClr val="000000"/>
                          </a:solidFill>
                          <a:effectLst/>
                          <a:latin typeface="Agency FB"/>
                        </a:rPr>
                        <a:t>0.40</a:t>
                      </a:r>
                    </a:p>
                  </a:txBody>
                  <a:tcPr marL="4314" marR="4314" marT="4314" marB="0" anchor="ctr">
                    <a:lnL>
                      <a:noFill/>
                    </a:lnL>
                    <a:lnR>
                      <a:noFill/>
                    </a:lnR>
                    <a:lnT>
                      <a:noFill/>
                    </a:lnT>
                    <a:lnB>
                      <a:noFill/>
                    </a:lnB>
                    <a:solidFill>
                      <a:srgbClr val="F9FBFD"/>
                    </a:solidFill>
                  </a:tcPr>
                </a:tc>
                <a:tc>
                  <a:txBody>
                    <a:bodyPr/>
                    <a:lstStyle/>
                    <a:p>
                      <a:pPr algn="ctr" fontAlgn="ctr"/>
                      <a:r>
                        <a:rPr lang="en-US" sz="800" b="0" i="0" u="none" strike="noStrike">
                          <a:solidFill>
                            <a:srgbClr val="000000"/>
                          </a:solidFill>
                          <a:effectLst/>
                          <a:latin typeface="Agency FB"/>
                        </a:rPr>
                        <a:t>-0.03</a:t>
                      </a:r>
                    </a:p>
                  </a:txBody>
                  <a:tcPr marL="4314" marR="4314" marT="4314" marB="0" anchor="ctr">
                    <a:lnL>
                      <a:noFill/>
                    </a:lnL>
                    <a:lnR>
                      <a:noFill/>
                    </a:lnR>
                    <a:lnT>
                      <a:noFill/>
                    </a:lnT>
                    <a:lnB>
                      <a:noFill/>
                    </a:lnB>
                    <a:solidFill>
                      <a:srgbClr val="D1DCF0"/>
                    </a:solidFill>
                  </a:tcPr>
                </a:tc>
                <a:tc>
                  <a:txBody>
                    <a:bodyPr/>
                    <a:lstStyle/>
                    <a:p>
                      <a:pPr algn="ctr" fontAlgn="ctr"/>
                      <a:r>
                        <a:rPr lang="en-US" sz="800" b="0" i="0" u="none" strike="noStrike">
                          <a:solidFill>
                            <a:srgbClr val="000000"/>
                          </a:solidFill>
                          <a:effectLst/>
                          <a:latin typeface="Agency FB"/>
                        </a:rPr>
                        <a:t>0.38</a:t>
                      </a:r>
                    </a:p>
                  </a:txBody>
                  <a:tcPr marL="4314" marR="4314" marT="4314" marB="0" anchor="ctr">
                    <a:lnL>
                      <a:noFill/>
                    </a:lnL>
                    <a:lnR>
                      <a:noFill/>
                    </a:lnR>
                    <a:lnT>
                      <a:noFill/>
                    </a:lnT>
                    <a:lnB>
                      <a:noFill/>
                    </a:lnB>
                    <a:solidFill>
                      <a:srgbClr val="F7F9FC"/>
                    </a:solidFill>
                  </a:tcPr>
                </a:tc>
                <a:tc>
                  <a:txBody>
                    <a:bodyPr/>
                    <a:lstStyle/>
                    <a:p>
                      <a:pPr algn="ctr" fontAlgn="ctr"/>
                      <a:r>
                        <a:rPr lang="en-US" sz="800" b="0" i="0" u="none" strike="noStrike">
                          <a:solidFill>
                            <a:srgbClr val="000000"/>
                          </a:solidFill>
                          <a:effectLst/>
                          <a:latin typeface="Agency FB"/>
                        </a:rPr>
                        <a:t>-0.12</a:t>
                      </a:r>
                    </a:p>
                  </a:txBody>
                  <a:tcPr marL="4314" marR="4314" marT="4314" marB="0" anchor="ctr">
                    <a:lnL>
                      <a:noFill/>
                    </a:lnL>
                    <a:lnR>
                      <a:noFill/>
                    </a:lnR>
                    <a:lnT>
                      <a:noFill/>
                    </a:lnT>
                    <a:lnB>
                      <a:noFill/>
                    </a:lnB>
                    <a:solidFill>
                      <a:srgbClr val="C9D5ED"/>
                    </a:solidFill>
                  </a:tcPr>
                </a:tc>
                <a:tc>
                  <a:txBody>
                    <a:bodyPr/>
                    <a:lstStyle/>
                    <a:p>
                      <a:pPr algn="ctr" fontAlgn="ctr"/>
                      <a:r>
                        <a:rPr lang="en-US" sz="800" b="0" i="0" u="none" strike="noStrike">
                          <a:solidFill>
                            <a:srgbClr val="000000"/>
                          </a:solidFill>
                          <a:effectLst/>
                          <a:latin typeface="Agency FB"/>
                        </a:rPr>
                        <a:t>0.39</a:t>
                      </a:r>
                    </a:p>
                  </a:txBody>
                  <a:tcPr marL="4314" marR="4314" marT="4314" marB="0" anchor="ctr">
                    <a:lnL>
                      <a:noFill/>
                    </a:lnL>
                    <a:lnR>
                      <a:noFill/>
                    </a:lnR>
                    <a:lnT>
                      <a:noFill/>
                    </a:lnT>
                    <a:lnB>
                      <a:noFill/>
                    </a:lnB>
                    <a:solidFill>
                      <a:srgbClr val="F9FAFD"/>
                    </a:solidFill>
                  </a:tcPr>
                </a:tc>
                <a:tc>
                  <a:txBody>
                    <a:bodyPr/>
                    <a:lstStyle/>
                    <a:p>
                      <a:pPr algn="ctr" fontAlgn="ctr"/>
                      <a:r>
                        <a:rPr lang="en-US" sz="800" b="0" i="0" u="none" strike="noStrike">
                          <a:solidFill>
                            <a:srgbClr val="000000"/>
                          </a:solidFill>
                          <a:effectLst/>
                          <a:latin typeface="Agency FB"/>
                        </a:rPr>
                        <a:t>0.59</a:t>
                      </a:r>
                    </a:p>
                  </a:txBody>
                  <a:tcPr marL="4314" marR="4314" marT="4314" marB="0" anchor="ctr">
                    <a:lnL>
                      <a:noFill/>
                    </a:lnL>
                    <a:lnR>
                      <a:noFill/>
                    </a:lnR>
                    <a:lnT>
                      <a:noFill/>
                    </a:lnT>
                    <a:lnB>
                      <a:noFill/>
                    </a:lnB>
                    <a:solidFill>
                      <a:srgbClr val="FFD3D3"/>
                    </a:solidFill>
                  </a:tcPr>
                </a:tc>
                <a:tc>
                  <a:txBody>
                    <a:bodyPr/>
                    <a:lstStyle/>
                    <a:p>
                      <a:pPr algn="ctr" fontAlgn="ctr"/>
                      <a:r>
                        <a:rPr lang="en-US" sz="800" b="0" i="0" u="none" strike="noStrike">
                          <a:solidFill>
                            <a:srgbClr val="000000"/>
                          </a:solidFill>
                          <a:effectLst/>
                          <a:latin typeface="Agency FB"/>
                        </a:rPr>
                        <a:t>0.40</a:t>
                      </a:r>
                    </a:p>
                  </a:txBody>
                  <a:tcPr marL="4314" marR="4314" marT="4314" marB="0" anchor="ctr">
                    <a:lnL>
                      <a:noFill/>
                    </a:lnL>
                    <a:lnR>
                      <a:noFill/>
                    </a:lnR>
                    <a:lnT>
                      <a:noFill/>
                    </a:lnT>
                    <a:lnB>
                      <a:noFill/>
                    </a:lnB>
                    <a:solidFill>
                      <a:srgbClr val="F9FBFD"/>
                    </a:solidFill>
                  </a:tcPr>
                </a:tc>
                <a:tc>
                  <a:txBody>
                    <a:bodyPr/>
                    <a:lstStyle/>
                    <a:p>
                      <a:pPr algn="ctr" fontAlgn="ctr"/>
                      <a:r>
                        <a:rPr lang="en-US" sz="800" b="0" i="0" u="none" strike="noStrike">
                          <a:solidFill>
                            <a:srgbClr val="000000"/>
                          </a:solidFill>
                          <a:effectLst/>
                          <a:latin typeface="Agency FB"/>
                        </a:rPr>
                        <a:t>0.56</a:t>
                      </a:r>
                    </a:p>
                  </a:txBody>
                  <a:tcPr marL="4314" marR="4314" marT="4314" marB="0" anchor="ctr">
                    <a:lnL>
                      <a:noFill/>
                    </a:lnL>
                    <a:lnR>
                      <a:noFill/>
                    </a:lnR>
                    <a:lnT>
                      <a:noFill/>
                    </a:lnT>
                    <a:lnB>
                      <a:noFill/>
                    </a:lnB>
                    <a:solidFill>
                      <a:srgbClr val="FFDDDD"/>
                    </a:solidFill>
                  </a:tcPr>
                </a:tc>
                <a:tc>
                  <a:txBody>
                    <a:bodyPr/>
                    <a:lstStyle/>
                    <a:p>
                      <a:pPr algn="ctr" fontAlgn="ctr"/>
                      <a:r>
                        <a:rPr lang="en-US" sz="800" b="0" i="0" u="none" strike="noStrike">
                          <a:solidFill>
                            <a:srgbClr val="000000"/>
                          </a:solidFill>
                          <a:effectLst/>
                          <a:latin typeface="Agency FB"/>
                        </a:rPr>
                        <a:t>0.65</a:t>
                      </a:r>
                    </a:p>
                  </a:txBody>
                  <a:tcPr marL="4314" marR="4314" marT="4314" marB="0" anchor="ctr">
                    <a:lnL>
                      <a:noFill/>
                    </a:lnL>
                    <a:lnR>
                      <a:noFill/>
                    </a:lnR>
                    <a:lnT>
                      <a:noFill/>
                    </a:lnT>
                    <a:lnB>
                      <a:noFill/>
                    </a:lnB>
                    <a:solidFill>
                      <a:srgbClr val="FFC2C2"/>
                    </a:solidFill>
                  </a:tcPr>
                </a:tc>
                <a:tc>
                  <a:txBody>
                    <a:bodyPr/>
                    <a:lstStyle/>
                    <a:p>
                      <a:pPr algn="ctr" fontAlgn="ctr"/>
                      <a:r>
                        <a:rPr lang="en-US" sz="800" b="0" i="0" u="none" strike="noStrike">
                          <a:solidFill>
                            <a:srgbClr val="000000"/>
                          </a:solidFill>
                          <a:effectLst/>
                          <a:latin typeface="Agency FB"/>
                        </a:rPr>
                        <a:t>0.65</a:t>
                      </a:r>
                    </a:p>
                  </a:txBody>
                  <a:tcPr marL="4314" marR="4314" marT="4314" marB="0" anchor="ctr">
                    <a:lnL>
                      <a:noFill/>
                    </a:lnL>
                    <a:lnR>
                      <a:noFill/>
                    </a:lnR>
                    <a:lnT>
                      <a:noFill/>
                    </a:lnT>
                    <a:lnB>
                      <a:noFill/>
                    </a:lnB>
                    <a:solidFill>
                      <a:srgbClr val="FFC0C0"/>
                    </a:solidFill>
                  </a:tcPr>
                </a:tc>
                <a:tc>
                  <a:txBody>
                    <a:bodyPr/>
                    <a:lstStyle/>
                    <a:p>
                      <a:pPr algn="ctr" fontAlgn="ctr"/>
                      <a:r>
                        <a:rPr lang="en-US" sz="800" b="0" i="0" u="none" strike="noStrike">
                          <a:solidFill>
                            <a:srgbClr val="000000"/>
                          </a:solidFill>
                          <a:effectLst/>
                          <a:latin typeface="Agency FB"/>
                        </a:rPr>
                        <a:t>0.60</a:t>
                      </a:r>
                    </a:p>
                  </a:txBody>
                  <a:tcPr marL="4314" marR="4314" marT="4314" marB="0" anchor="ctr">
                    <a:lnL>
                      <a:noFill/>
                    </a:lnL>
                    <a:lnR>
                      <a:noFill/>
                    </a:lnR>
                    <a:lnT>
                      <a:noFill/>
                    </a:lnT>
                    <a:lnB>
                      <a:noFill/>
                    </a:lnB>
                    <a:solidFill>
                      <a:srgbClr val="FFD3D3"/>
                    </a:solidFill>
                  </a:tcPr>
                </a:tc>
                <a:tc>
                  <a:txBody>
                    <a:bodyPr/>
                    <a:lstStyle/>
                    <a:p>
                      <a:pPr algn="ctr" fontAlgn="ctr"/>
                      <a:r>
                        <a:rPr lang="en-US" sz="800" b="0" i="0" u="none" strike="noStrike">
                          <a:solidFill>
                            <a:srgbClr val="000000"/>
                          </a:solidFill>
                          <a:effectLst/>
                          <a:latin typeface="Agency FB"/>
                        </a:rPr>
                        <a:t>0.31</a:t>
                      </a:r>
                    </a:p>
                  </a:txBody>
                  <a:tcPr marL="4314" marR="4314" marT="4314" marB="0" anchor="ctr">
                    <a:lnL>
                      <a:noFill/>
                    </a:lnL>
                    <a:lnR>
                      <a:noFill/>
                    </a:lnR>
                    <a:lnT>
                      <a:noFill/>
                    </a:lnT>
                    <a:lnB>
                      <a:noFill/>
                    </a:lnB>
                    <a:solidFill>
                      <a:srgbClr val="F1F4FA"/>
                    </a:solidFill>
                  </a:tcPr>
                </a:tc>
                <a:tc>
                  <a:txBody>
                    <a:bodyPr/>
                    <a:lstStyle/>
                    <a:p>
                      <a:pPr algn="ctr" fontAlgn="ctr"/>
                      <a:r>
                        <a:rPr lang="en-US" sz="800" b="0" i="0" u="none" strike="noStrike">
                          <a:solidFill>
                            <a:srgbClr val="000000"/>
                          </a:solidFill>
                          <a:effectLst/>
                          <a:latin typeface="Agency FB"/>
                        </a:rPr>
                        <a:t>0.72</a:t>
                      </a:r>
                    </a:p>
                  </a:txBody>
                  <a:tcPr marL="4314" marR="4314" marT="4314" marB="0" anchor="ctr">
                    <a:lnL>
                      <a:noFill/>
                    </a:lnL>
                    <a:lnR>
                      <a:noFill/>
                    </a:lnR>
                    <a:lnT>
                      <a:noFill/>
                    </a:lnT>
                    <a:lnB>
                      <a:noFill/>
                    </a:lnB>
                    <a:solidFill>
                      <a:srgbClr val="FFADAD"/>
                    </a:solidFill>
                  </a:tcPr>
                </a:tc>
                <a:tc>
                  <a:txBody>
                    <a:bodyPr/>
                    <a:lstStyle/>
                    <a:p>
                      <a:pPr algn="ctr" fontAlgn="ctr"/>
                      <a:r>
                        <a:rPr lang="en-US" sz="800" b="0" i="0" u="none" strike="noStrike">
                          <a:solidFill>
                            <a:srgbClr val="000000"/>
                          </a:solidFill>
                          <a:effectLst/>
                          <a:latin typeface="Agency FB"/>
                        </a:rPr>
                        <a:t>0.11</a:t>
                      </a:r>
                    </a:p>
                  </a:txBody>
                  <a:tcPr marL="4314" marR="4314" marT="4314" marB="0" anchor="ctr">
                    <a:lnL>
                      <a:noFill/>
                    </a:lnL>
                    <a:lnR>
                      <a:noFill/>
                    </a:lnR>
                    <a:lnT>
                      <a:noFill/>
                    </a:lnT>
                    <a:lnB>
                      <a:noFill/>
                    </a:lnB>
                    <a:solidFill>
                      <a:srgbClr val="DEE6F4"/>
                    </a:solidFill>
                  </a:tcPr>
                </a:tc>
                <a:tc>
                  <a:txBody>
                    <a:bodyPr/>
                    <a:lstStyle/>
                    <a:p>
                      <a:pPr algn="ctr" fontAlgn="ctr"/>
                      <a:r>
                        <a:rPr lang="en-US" sz="800" b="0" i="0" u="none" strike="noStrike">
                          <a:solidFill>
                            <a:srgbClr val="000000"/>
                          </a:solidFill>
                          <a:effectLst/>
                          <a:latin typeface="Agency FB"/>
                        </a:rPr>
                        <a:t>0.16</a:t>
                      </a:r>
                    </a:p>
                  </a:txBody>
                  <a:tcPr marL="4314" marR="4314" marT="4314" marB="0" anchor="ctr">
                    <a:lnL>
                      <a:noFill/>
                    </a:lnL>
                    <a:lnR>
                      <a:noFill/>
                    </a:lnR>
                    <a:lnT>
                      <a:noFill/>
                    </a:lnT>
                    <a:lnB>
                      <a:noFill/>
                    </a:lnB>
                    <a:solidFill>
                      <a:srgbClr val="E2E9F6"/>
                    </a:solidFill>
                  </a:tcPr>
                </a:tc>
                <a:tc>
                  <a:txBody>
                    <a:bodyPr/>
                    <a:lstStyle/>
                    <a:p>
                      <a:pPr algn="ctr" fontAlgn="ctr"/>
                      <a:r>
                        <a:rPr lang="en-US" sz="800" b="0" i="0" u="none" strike="noStrike">
                          <a:solidFill>
                            <a:srgbClr val="000000"/>
                          </a:solidFill>
                          <a:effectLst/>
                          <a:latin typeface="Agency FB"/>
                        </a:rPr>
                        <a:t>1.00</a:t>
                      </a:r>
                    </a:p>
                  </a:txBody>
                  <a:tcPr marL="4314" marR="4314" marT="4314" marB="0" anchor="ctr">
                    <a:lnL>
                      <a:noFill/>
                    </a:lnL>
                    <a:lnR>
                      <a:noFill/>
                    </a:lnR>
                    <a:lnT>
                      <a:noFill/>
                    </a:lnT>
                    <a:lnB>
                      <a:noFill/>
                    </a:lnB>
                    <a:solidFill>
                      <a:srgbClr val="FF5454"/>
                    </a:solidFill>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extLst>
                  <a:ext uri="{0D108BD9-81ED-4DB2-BD59-A6C34878D82A}">
                    <a16:rowId xmlns="" xmlns:a16="http://schemas.microsoft.com/office/drawing/2014/main" val="3647477612"/>
                  </a:ext>
                </a:extLst>
              </a:tr>
              <a:tr h="133269">
                <a:tc>
                  <a:txBody>
                    <a:bodyPr/>
                    <a:lstStyle/>
                    <a:p>
                      <a:pPr algn="ctr" fontAlgn="ctr"/>
                      <a:r>
                        <a:rPr lang="en-US" sz="800" b="0" i="0" u="none" strike="noStrike">
                          <a:solidFill>
                            <a:srgbClr val="000000"/>
                          </a:solidFill>
                          <a:effectLst/>
                          <a:latin typeface="Agency FB"/>
                        </a:rPr>
                        <a:t>CERN</a:t>
                      </a:r>
                    </a:p>
                  </a:txBody>
                  <a:tcPr marL="4314" marR="4314" marT="4314" marB="0" anchor="ctr">
                    <a:lnL>
                      <a:noFill/>
                    </a:lnL>
                    <a:lnR>
                      <a:noFill/>
                    </a:lnR>
                    <a:lnT>
                      <a:noFill/>
                    </a:lnT>
                    <a:lnB>
                      <a:noFill/>
                    </a:lnB>
                  </a:tcPr>
                </a:tc>
                <a:tc>
                  <a:txBody>
                    <a:bodyPr/>
                    <a:lstStyle/>
                    <a:p>
                      <a:pPr algn="ctr" fontAlgn="ctr"/>
                      <a:r>
                        <a:rPr lang="en-US" sz="800" b="0" i="0" u="none" strike="noStrike">
                          <a:solidFill>
                            <a:srgbClr val="000000"/>
                          </a:solidFill>
                          <a:effectLst/>
                          <a:latin typeface="Agency FB"/>
                        </a:rPr>
                        <a:t>0.42</a:t>
                      </a:r>
                    </a:p>
                  </a:txBody>
                  <a:tcPr marL="4314" marR="4314" marT="4314" marB="0" anchor="ctr">
                    <a:lnL>
                      <a:noFill/>
                    </a:lnL>
                    <a:lnR>
                      <a:noFill/>
                    </a:lnR>
                    <a:lnT>
                      <a:noFill/>
                    </a:lnT>
                    <a:lnB>
                      <a:noFill/>
                    </a:lnB>
                    <a:solidFill>
                      <a:srgbClr val="FBFCFE"/>
                    </a:solidFill>
                  </a:tcPr>
                </a:tc>
                <a:tc>
                  <a:txBody>
                    <a:bodyPr/>
                    <a:lstStyle/>
                    <a:p>
                      <a:pPr algn="ctr" fontAlgn="ctr"/>
                      <a:r>
                        <a:rPr lang="en-US" sz="800" b="0" i="0" u="none" strike="noStrike">
                          <a:solidFill>
                            <a:srgbClr val="000000"/>
                          </a:solidFill>
                          <a:effectLst/>
                          <a:latin typeface="Agency FB"/>
                        </a:rPr>
                        <a:t>0.74</a:t>
                      </a:r>
                    </a:p>
                  </a:txBody>
                  <a:tcPr marL="4314" marR="4314" marT="4314" marB="0" anchor="ctr">
                    <a:lnL>
                      <a:noFill/>
                    </a:lnL>
                    <a:lnR>
                      <a:noFill/>
                    </a:lnR>
                    <a:lnT>
                      <a:noFill/>
                    </a:lnT>
                    <a:lnB>
                      <a:noFill/>
                    </a:lnB>
                    <a:solidFill>
                      <a:srgbClr val="FFA7A7"/>
                    </a:solidFill>
                  </a:tcPr>
                </a:tc>
                <a:tc>
                  <a:txBody>
                    <a:bodyPr/>
                    <a:lstStyle/>
                    <a:p>
                      <a:pPr algn="ctr" fontAlgn="ctr"/>
                      <a:r>
                        <a:rPr lang="en-US" sz="800" b="0" i="0" u="none" strike="noStrike">
                          <a:solidFill>
                            <a:srgbClr val="000000"/>
                          </a:solidFill>
                          <a:effectLst/>
                          <a:latin typeface="Agency FB"/>
                        </a:rPr>
                        <a:t>0.34</a:t>
                      </a:r>
                    </a:p>
                  </a:txBody>
                  <a:tcPr marL="4314" marR="4314" marT="4314" marB="0" anchor="ctr">
                    <a:lnL>
                      <a:noFill/>
                    </a:lnL>
                    <a:lnR>
                      <a:noFill/>
                    </a:lnR>
                    <a:lnT>
                      <a:noFill/>
                    </a:lnT>
                    <a:lnB>
                      <a:noFill/>
                    </a:lnB>
                    <a:solidFill>
                      <a:srgbClr val="F4F6FB"/>
                    </a:solidFill>
                  </a:tcPr>
                </a:tc>
                <a:tc>
                  <a:txBody>
                    <a:bodyPr/>
                    <a:lstStyle/>
                    <a:p>
                      <a:pPr algn="ctr" fontAlgn="ctr"/>
                      <a:r>
                        <a:rPr lang="en-US" sz="800" b="0" i="0" u="none" strike="noStrike">
                          <a:solidFill>
                            <a:srgbClr val="000000"/>
                          </a:solidFill>
                          <a:effectLst/>
                          <a:latin typeface="Agency FB"/>
                        </a:rPr>
                        <a:t>0.16</a:t>
                      </a:r>
                    </a:p>
                  </a:txBody>
                  <a:tcPr marL="4314" marR="4314" marT="4314" marB="0" anchor="ctr">
                    <a:lnL>
                      <a:noFill/>
                    </a:lnL>
                    <a:lnR>
                      <a:noFill/>
                    </a:lnR>
                    <a:lnT>
                      <a:noFill/>
                    </a:lnT>
                    <a:lnB>
                      <a:noFill/>
                    </a:lnB>
                    <a:solidFill>
                      <a:srgbClr val="E3E9F6"/>
                    </a:solidFill>
                  </a:tcPr>
                </a:tc>
                <a:tc>
                  <a:txBody>
                    <a:bodyPr/>
                    <a:lstStyle/>
                    <a:p>
                      <a:pPr algn="ctr" fontAlgn="ctr"/>
                      <a:r>
                        <a:rPr lang="en-US" sz="800" b="0" i="0" u="none" strike="noStrike">
                          <a:solidFill>
                            <a:srgbClr val="000000"/>
                          </a:solidFill>
                          <a:effectLst/>
                          <a:latin typeface="Agency FB"/>
                        </a:rPr>
                        <a:t>0.75</a:t>
                      </a:r>
                    </a:p>
                  </a:txBody>
                  <a:tcPr marL="4314" marR="4314" marT="4314" marB="0" anchor="ctr">
                    <a:lnL>
                      <a:noFill/>
                    </a:lnL>
                    <a:lnR>
                      <a:noFill/>
                    </a:lnR>
                    <a:lnT>
                      <a:noFill/>
                    </a:lnT>
                    <a:lnB>
                      <a:noFill/>
                    </a:lnB>
                    <a:solidFill>
                      <a:srgbClr val="FFA3A3"/>
                    </a:solidFill>
                  </a:tcPr>
                </a:tc>
                <a:tc>
                  <a:txBody>
                    <a:bodyPr/>
                    <a:lstStyle/>
                    <a:p>
                      <a:pPr algn="ctr" fontAlgn="ctr"/>
                      <a:r>
                        <a:rPr lang="en-US" sz="800" b="0" i="0" u="none" strike="noStrike">
                          <a:solidFill>
                            <a:srgbClr val="000000"/>
                          </a:solidFill>
                          <a:effectLst/>
                          <a:latin typeface="Agency FB"/>
                        </a:rPr>
                        <a:t>0.44</a:t>
                      </a:r>
                    </a:p>
                  </a:txBody>
                  <a:tcPr marL="4314" marR="4314" marT="4314" marB="0" anchor="ctr">
                    <a:lnL>
                      <a:noFill/>
                    </a:lnL>
                    <a:lnR>
                      <a:noFill/>
                    </a:lnR>
                    <a:lnT>
                      <a:noFill/>
                    </a:lnT>
                    <a:lnB>
                      <a:noFill/>
                    </a:lnB>
                    <a:solidFill>
                      <a:srgbClr val="FDFDFE"/>
                    </a:solidFill>
                  </a:tcPr>
                </a:tc>
                <a:tc>
                  <a:txBody>
                    <a:bodyPr/>
                    <a:lstStyle/>
                    <a:p>
                      <a:pPr algn="ctr" fontAlgn="ctr"/>
                      <a:r>
                        <a:rPr lang="en-US" sz="800" b="0" i="0" u="none" strike="noStrike">
                          <a:solidFill>
                            <a:srgbClr val="000000"/>
                          </a:solidFill>
                          <a:effectLst/>
                          <a:latin typeface="Agency FB"/>
                        </a:rPr>
                        <a:t>0.63</a:t>
                      </a:r>
                    </a:p>
                  </a:txBody>
                  <a:tcPr marL="4314" marR="4314" marT="4314" marB="0" anchor="ctr">
                    <a:lnL>
                      <a:noFill/>
                    </a:lnL>
                    <a:lnR>
                      <a:noFill/>
                    </a:lnR>
                    <a:lnT>
                      <a:noFill/>
                    </a:lnT>
                    <a:lnB>
                      <a:noFill/>
                    </a:lnB>
                    <a:solidFill>
                      <a:srgbClr val="FFC9C9"/>
                    </a:solidFill>
                  </a:tcPr>
                </a:tc>
                <a:tc>
                  <a:txBody>
                    <a:bodyPr/>
                    <a:lstStyle/>
                    <a:p>
                      <a:pPr algn="ctr" fontAlgn="ctr"/>
                      <a:r>
                        <a:rPr lang="en-US" sz="800" b="0" i="0" u="none" strike="noStrike">
                          <a:solidFill>
                            <a:srgbClr val="000000"/>
                          </a:solidFill>
                          <a:effectLst/>
                          <a:latin typeface="Agency FB"/>
                        </a:rPr>
                        <a:t>-0.31</a:t>
                      </a:r>
                    </a:p>
                  </a:txBody>
                  <a:tcPr marL="4314" marR="4314" marT="4314" marB="0" anchor="ctr">
                    <a:lnL>
                      <a:noFill/>
                    </a:lnL>
                    <a:lnR>
                      <a:noFill/>
                    </a:lnR>
                    <a:lnT>
                      <a:noFill/>
                    </a:lnT>
                    <a:lnB>
                      <a:noFill/>
                    </a:lnB>
                    <a:solidFill>
                      <a:srgbClr val="B6C8E8"/>
                    </a:solidFill>
                  </a:tcPr>
                </a:tc>
                <a:tc>
                  <a:txBody>
                    <a:bodyPr/>
                    <a:lstStyle/>
                    <a:p>
                      <a:pPr algn="ctr" fontAlgn="ctr"/>
                      <a:r>
                        <a:rPr lang="en-US" sz="800" b="0" i="0" u="none" strike="noStrike">
                          <a:solidFill>
                            <a:srgbClr val="000000"/>
                          </a:solidFill>
                          <a:effectLst/>
                          <a:latin typeface="Agency FB"/>
                        </a:rPr>
                        <a:t>0.66</a:t>
                      </a:r>
                    </a:p>
                  </a:txBody>
                  <a:tcPr marL="4314" marR="4314" marT="4314" marB="0" anchor="ctr">
                    <a:lnL>
                      <a:noFill/>
                    </a:lnL>
                    <a:lnR>
                      <a:noFill/>
                    </a:lnR>
                    <a:lnT>
                      <a:noFill/>
                    </a:lnT>
                    <a:lnB>
                      <a:noFill/>
                    </a:lnB>
                    <a:solidFill>
                      <a:srgbClr val="FFBDBD"/>
                    </a:solidFill>
                  </a:tcPr>
                </a:tc>
                <a:tc>
                  <a:txBody>
                    <a:bodyPr/>
                    <a:lstStyle/>
                    <a:p>
                      <a:pPr algn="ctr" fontAlgn="ctr"/>
                      <a:r>
                        <a:rPr lang="en-US" sz="800" b="0" i="0" u="none" strike="noStrike">
                          <a:solidFill>
                            <a:srgbClr val="000000"/>
                          </a:solidFill>
                          <a:effectLst/>
                          <a:latin typeface="Agency FB"/>
                        </a:rPr>
                        <a:t>0.70</a:t>
                      </a:r>
                    </a:p>
                  </a:txBody>
                  <a:tcPr marL="4314" marR="4314" marT="4314" marB="0" anchor="ctr">
                    <a:lnL>
                      <a:noFill/>
                    </a:lnL>
                    <a:lnR>
                      <a:noFill/>
                    </a:lnR>
                    <a:lnT>
                      <a:noFill/>
                    </a:lnT>
                    <a:lnB>
                      <a:noFill/>
                    </a:lnB>
                    <a:solidFill>
                      <a:srgbClr val="FFB2B2"/>
                    </a:solidFill>
                  </a:tcPr>
                </a:tc>
                <a:tc>
                  <a:txBody>
                    <a:bodyPr/>
                    <a:lstStyle/>
                    <a:p>
                      <a:pPr algn="ctr" fontAlgn="ctr"/>
                      <a:r>
                        <a:rPr lang="en-US" sz="800" b="0" i="0" u="none" strike="noStrike">
                          <a:solidFill>
                            <a:srgbClr val="000000"/>
                          </a:solidFill>
                          <a:effectLst/>
                          <a:latin typeface="Agency FB"/>
                        </a:rPr>
                        <a:t>0.75</a:t>
                      </a:r>
                    </a:p>
                  </a:txBody>
                  <a:tcPr marL="4314" marR="4314" marT="4314" marB="0" anchor="ctr">
                    <a:lnL>
                      <a:noFill/>
                    </a:lnL>
                    <a:lnR>
                      <a:noFill/>
                    </a:lnR>
                    <a:lnT>
                      <a:noFill/>
                    </a:lnT>
                    <a:lnB>
                      <a:noFill/>
                    </a:lnB>
                    <a:solidFill>
                      <a:srgbClr val="FFA3A3"/>
                    </a:solidFill>
                  </a:tcPr>
                </a:tc>
                <a:tc>
                  <a:txBody>
                    <a:bodyPr/>
                    <a:lstStyle/>
                    <a:p>
                      <a:pPr algn="ctr" fontAlgn="ctr"/>
                      <a:r>
                        <a:rPr lang="en-US" sz="800" b="0" i="0" u="none" strike="noStrike">
                          <a:solidFill>
                            <a:srgbClr val="000000"/>
                          </a:solidFill>
                          <a:effectLst/>
                          <a:latin typeface="Agency FB"/>
                        </a:rPr>
                        <a:t>0.77</a:t>
                      </a:r>
                    </a:p>
                  </a:txBody>
                  <a:tcPr marL="4314" marR="4314" marT="4314" marB="0" anchor="ctr">
                    <a:lnL>
                      <a:noFill/>
                    </a:lnL>
                    <a:lnR>
                      <a:noFill/>
                    </a:lnR>
                    <a:lnT>
                      <a:noFill/>
                    </a:lnT>
                    <a:lnB>
                      <a:noFill/>
                    </a:lnB>
                    <a:solidFill>
                      <a:srgbClr val="FF9A9A"/>
                    </a:solidFill>
                  </a:tcPr>
                </a:tc>
                <a:tc>
                  <a:txBody>
                    <a:bodyPr/>
                    <a:lstStyle/>
                    <a:p>
                      <a:pPr algn="ctr" fontAlgn="ctr"/>
                      <a:r>
                        <a:rPr lang="en-US" sz="800" b="0" i="0" u="none" strike="noStrike">
                          <a:solidFill>
                            <a:srgbClr val="000000"/>
                          </a:solidFill>
                          <a:effectLst/>
                          <a:latin typeface="Agency FB"/>
                        </a:rPr>
                        <a:t>0.82</a:t>
                      </a:r>
                    </a:p>
                  </a:txBody>
                  <a:tcPr marL="4314" marR="4314" marT="4314" marB="0" anchor="ctr">
                    <a:lnL>
                      <a:noFill/>
                    </a:lnL>
                    <a:lnR>
                      <a:noFill/>
                    </a:lnR>
                    <a:lnT>
                      <a:noFill/>
                    </a:lnT>
                    <a:lnB>
                      <a:noFill/>
                    </a:lnB>
                    <a:solidFill>
                      <a:srgbClr val="FF8D8D"/>
                    </a:solidFill>
                  </a:tcPr>
                </a:tc>
                <a:tc>
                  <a:txBody>
                    <a:bodyPr/>
                    <a:lstStyle/>
                    <a:p>
                      <a:pPr algn="ctr" fontAlgn="ctr"/>
                      <a:r>
                        <a:rPr lang="en-US" sz="800" b="0" i="0" u="none" strike="noStrike">
                          <a:solidFill>
                            <a:srgbClr val="000000"/>
                          </a:solidFill>
                          <a:effectLst/>
                          <a:latin typeface="Agency FB"/>
                        </a:rPr>
                        <a:t>0.55</a:t>
                      </a:r>
                    </a:p>
                  </a:txBody>
                  <a:tcPr marL="4314" marR="4314" marT="4314" marB="0" anchor="ctr">
                    <a:lnL>
                      <a:noFill/>
                    </a:lnL>
                    <a:lnR>
                      <a:noFill/>
                    </a:lnR>
                    <a:lnT>
                      <a:noFill/>
                    </a:lnT>
                    <a:lnB>
                      <a:noFill/>
                    </a:lnB>
                    <a:solidFill>
                      <a:srgbClr val="FFE0E0"/>
                    </a:solidFill>
                  </a:tcPr>
                </a:tc>
                <a:tc>
                  <a:txBody>
                    <a:bodyPr/>
                    <a:lstStyle/>
                    <a:p>
                      <a:pPr algn="ctr" fontAlgn="ctr"/>
                      <a:r>
                        <a:rPr lang="en-US" sz="800" b="0" i="0" u="none" strike="noStrike">
                          <a:solidFill>
                            <a:srgbClr val="000000"/>
                          </a:solidFill>
                          <a:effectLst/>
                          <a:latin typeface="Agency FB"/>
                        </a:rPr>
                        <a:t>0.71</a:t>
                      </a:r>
                    </a:p>
                  </a:txBody>
                  <a:tcPr marL="4314" marR="4314" marT="4314" marB="0" anchor="ctr">
                    <a:lnL>
                      <a:noFill/>
                    </a:lnL>
                    <a:lnR>
                      <a:noFill/>
                    </a:lnR>
                    <a:lnT>
                      <a:noFill/>
                    </a:lnT>
                    <a:lnB>
                      <a:noFill/>
                    </a:lnB>
                    <a:solidFill>
                      <a:srgbClr val="FFAFAF"/>
                    </a:solidFill>
                  </a:tcPr>
                </a:tc>
                <a:tc>
                  <a:txBody>
                    <a:bodyPr/>
                    <a:lstStyle/>
                    <a:p>
                      <a:pPr algn="ctr" fontAlgn="ctr"/>
                      <a:r>
                        <a:rPr lang="en-US" sz="800" b="0" i="0" u="none" strike="noStrike">
                          <a:solidFill>
                            <a:srgbClr val="000000"/>
                          </a:solidFill>
                          <a:effectLst/>
                          <a:latin typeface="Agency FB"/>
                        </a:rPr>
                        <a:t>0.55</a:t>
                      </a:r>
                    </a:p>
                  </a:txBody>
                  <a:tcPr marL="4314" marR="4314" marT="4314" marB="0" anchor="ctr">
                    <a:lnL>
                      <a:noFill/>
                    </a:lnL>
                    <a:lnR>
                      <a:noFill/>
                    </a:lnR>
                    <a:lnT>
                      <a:noFill/>
                    </a:lnT>
                    <a:lnB>
                      <a:noFill/>
                    </a:lnB>
                    <a:solidFill>
                      <a:srgbClr val="FFE1E1"/>
                    </a:solidFill>
                  </a:tcPr>
                </a:tc>
                <a:tc>
                  <a:txBody>
                    <a:bodyPr/>
                    <a:lstStyle/>
                    <a:p>
                      <a:pPr algn="ctr" fontAlgn="ctr"/>
                      <a:r>
                        <a:rPr lang="en-US" sz="800" b="0" i="0" u="none" strike="noStrike">
                          <a:solidFill>
                            <a:srgbClr val="000000"/>
                          </a:solidFill>
                          <a:effectLst/>
                          <a:latin typeface="Agency FB"/>
                        </a:rPr>
                        <a:t>0.80</a:t>
                      </a:r>
                    </a:p>
                  </a:txBody>
                  <a:tcPr marL="4314" marR="4314" marT="4314" marB="0" anchor="ctr">
                    <a:lnL>
                      <a:noFill/>
                    </a:lnL>
                    <a:lnR>
                      <a:noFill/>
                    </a:lnR>
                    <a:lnT>
                      <a:noFill/>
                    </a:lnT>
                    <a:lnB>
                      <a:noFill/>
                    </a:lnB>
                    <a:solidFill>
                      <a:srgbClr val="FF9393"/>
                    </a:solidFill>
                  </a:tcPr>
                </a:tc>
                <a:tc>
                  <a:txBody>
                    <a:bodyPr/>
                    <a:lstStyle/>
                    <a:p>
                      <a:pPr algn="ctr" fontAlgn="ctr"/>
                      <a:r>
                        <a:rPr lang="en-US" sz="800" b="0" i="0" u="none" strike="noStrike">
                          <a:solidFill>
                            <a:srgbClr val="000000"/>
                          </a:solidFill>
                          <a:effectLst/>
                          <a:latin typeface="Agency FB"/>
                        </a:rPr>
                        <a:t>0.10</a:t>
                      </a:r>
                    </a:p>
                  </a:txBody>
                  <a:tcPr marL="4314" marR="4314" marT="4314" marB="0" anchor="ctr">
                    <a:lnL>
                      <a:noFill/>
                    </a:lnL>
                    <a:lnR>
                      <a:noFill/>
                    </a:lnR>
                    <a:lnT>
                      <a:noFill/>
                    </a:lnT>
                    <a:lnB>
                      <a:noFill/>
                    </a:lnB>
                    <a:solidFill>
                      <a:srgbClr val="DDE5F4"/>
                    </a:solidFill>
                  </a:tcPr>
                </a:tc>
                <a:tc>
                  <a:txBody>
                    <a:bodyPr/>
                    <a:lstStyle/>
                    <a:p>
                      <a:pPr algn="ctr" fontAlgn="ctr"/>
                      <a:r>
                        <a:rPr lang="en-US" sz="800" b="0" i="0" u="none" strike="noStrike">
                          <a:solidFill>
                            <a:srgbClr val="000000"/>
                          </a:solidFill>
                          <a:effectLst/>
                          <a:latin typeface="Agency FB"/>
                        </a:rPr>
                        <a:t>0.40</a:t>
                      </a:r>
                    </a:p>
                  </a:txBody>
                  <a:tcPr marL="4314" marR="4314" marT="4314" marB="0" anchor="ctr">
                    <a:lnL>
                      <a:noFill/>
                    </a:lnL>
                    <a:lnR>
                      <a:noFill/>
                    </a:lnR>
                    <a:lnT>
                      <a:noFill/>
                    </a:lnT>
                    <a:lnB>
                      <a:noFill/>
                    </a:lnB>
                    <a:solidFill>
                      <a:srgbClr val="FAFBFD"/>
                    </a:solidFill>
                  </a:tcPr>
                </a:tc>
                <a:tc>
                  <a:txBody>
                    <a:bodyPr/>
                    <a:lstStyle/>
                    <a:p>
                      <a:pPr algn="ctr" fontAlgn="ctr"/>
                      <a:r>
                        <a:rPr lang="en-US" sz="800" b="0" i="0" u="none" strike="noStrike">
                          <a:solidFill>
                            <a:srgbClr val="000000"/>
                          </a:solidFill>
                          <a:effectLst/>
                          <a:latin typeface="Agency FB"/>
                        </a:rPr>
                        <a:t>0.56</a:t>
                      </a:r>
                    </a:p>
                  </a:txBody>
                  <a:tcPr marL="4314" marR="4314" marT="4314" marB="0" anchor="ctr">
                    <a:lnL>
                      <a:noFill/>
                    </a:lnL>
                    <a:lnR>
                      <a:noFill/>
                    </a:lnR>
                    <a:lnT>
                      <a:noFill/>
                    </a:lnT>
                    <a:lnB>
                      <a:noFill/>
                    </a:lnB>
                    <a:solidFill>
                      <a:srgbClr val="FFDEDE"/>
                    </a:solidFill>
                  </a:tcPr>
                </a:tc>
                <a:tc>
                  <a:txBody>
                    <a:bodyPr/>
                    <a:lstStyle/>
                    <a:p>
                      <a:pPr algn="ctr" fontAlgn="ctr"/>
                      <a:r>
                        <a:rPr lang="en-US" sz="800" b="0" i="0" u="none" strike="noStrike">
                          <a:solidFill>
                            <a:srgbClr val="000000"/>
                          </a:solidFill>
                          <a:effectLst/>
                          <a:latin typeface="Agency FB"/>
                        </a:rPr>
                        <a:t>1.00</a:t>
                      </a:r>
                    </a:p>
                  </a:txBody>
                  <a:tcPr marL="4314" marR="4314" marT="4314" marB="0" anchor="ctr">
                    <a:lnL>
                      <a:noFill/>
                    </a:lnL>
                    <a:lnR>
                      <a:noFill/>
                    </a:lnR>
                    <a:lnT>
                      <a:noFill/>
                    </a:lnT>
                    <a:lnB>
                      <a:noFill/>
                    </a:lnB>
                    <a:solidFill>
                      <a:srgbClr val="FF5454"/>
                    </a:solidFill>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extLst>
                  <a:ext uri="{0D108BD9-81ED-4DB2-BD59-A6C34878D82A}">
                    <a16:rowId xmlns="" xmlns:a16="http://schemas.microsoft.com/office/drawing/2014/main" val="3048957503"/>
                  </a:ext>
                </a:extLst>
              </a:tr>
              <a:tr h="133269">
                <a:tc>
                  <a:txBody>
                    <a:bodyPr/>
                    <a:lstStyle/>
                    <a:p>
                      <a:pPr algn="ctr" fontAlgn="ctr"/>
                      <a:r>
                        <a:rPr lang="en-US" sz="800" b="0" i="0" u="none" strike="noStrike">
                          <a:solidFill>
                            <a:srgbClr val="000000"/>
                          </a:solidFill>
                          <a:effectLst/>
                          <a:latin typeface="Agency FB"/>
                        </a:rPr>
                        <a:t>INTC</a:t>
                      </a:r>
                    </a:p>
                  </a:txBody>
                  <a:tcPr marL="4314" marR="4314" marT="4314" marB="0" anchor="ctr">
                    <a:lnL>
                      <a:noFill/>
                    </a:lnL>
                    <a:lnR>
                      <a:noFill/>
                    </a:lnR>
                    <a:lnT>
                      <a:noFill/>
                    </a:lnT>
                    <a:lnB>
                      <a:noFill/>
                    </a:lnB>
                  </a:tcPr>
                </a:tc>
                <a:tc>
                  <a:txBody>
                    <a:bodyPr/>
                    <a:lstStyle/>
                    <a:p>
                      <a:pPr algn="ctr" fontAlgn="ctr"/>
                      <a:r>
                        <a:rPr lang="en-US" sz="800" b="0" i="0" u="none" strike="noStrike">
                          <a:solidFill>
                            <a:srgbClr val="000000"/>
                          </a:solidFill>
                          <a:effectLst/>
                          <a:latin typeface="Agency FB"/>
                        </a:rPr>
                        <a:t>0.53</a:t>
                      </a:r>
                    </a:p>
                  </a:txBody>
                  <a:tcPr marL="4314" marR="4314" marT="4314" marB="0" anchor="ctr">
                    <a:lnL>
                      <a:noFill/>
                    </a:lnL>
                    <a:lnR>
                      <a:noFill/>
                    </a:lnR>
                    <a:lnT>
                      <a:noFill/>
                    </a:lnT>
                    <a:lnB>
                      <a:noFill/>
                    </a:lnB>
                    <a:solidFill>
                      <a:srgbClr val="FFE8E8"/>
                    </a:solidFill>
                  </a:tcPr>
                </a:tc>
                <a:tc>
                  <a:txBody>
                    <a:bodyPr/>
                    <a:lstStyle/>
                    <a:p>
                      <a:pPr algn="ctr" fontAlgn="ctr"/>
                      <a:r>
                        <a:rPr lang="en-US" sz="800" b="0" i="0" u="none" strike="noStrike">
                          <a:solidFill>
                            <a:srgbClr val="000000"/>
                          </a:solidFill>
                          <a:effectLst/>
                          <a:latin typeface="Agency FB"/>
                        </a:rPr>
                        <a:t>-0.01</a:t>
                      </a:r>
                    </a:p>
                  </a:txBody>
                  <a:tcPr marL="4314" marR="4314" marT="4314" marB="0" anchor="ctr">
                    <a:lnL>
                      <a:noFill/>
                    </a:lnL>
                    <a:lnR>
                      <a:noFill/>
                    </a:lnR>
                    <a:lnT>
                      <a:noFill/>
                    </a:lnT>
                    <a:lnB>
                      <a:noFill/>
                    </a:lnB>
                    <a:solidFill>
                      <a:srgbClr val="D3DDF1"/>
                    </a:solidFill>
                  </a:tcPr>
                </a:tc>
                <a:tc>
                  <a:txBody>
                    <a:bodyPr/>
                    <a:lstStyle/>
                    <a:p>
                      <a:pPr algn="ctr" fontAlgn="ctr"/>
                      <a:r>
                        <a:rPr lang="en-US" sz="800" b="0" i="0" u="none" strike="noStrike">
                          <a:solidFill>
                            <a:srgbClr val="000000"/>
                          </a:solidFill>
                          <a:effectLst/>
                          <a:latin typeface="Agency FB"/>
                        </a:rPr>
                        <a:t>-0.20</a:t>
                      </a:r>
                    </a:p>
                  </a:txBody>
                  <a:tcPr marL="4314" marR="4314" marT="4314" marB="0" anchor="ctr">
                    <a:lnL>
                      <a:noFill/>
                    </a:lnL>
                    <a:lnR>
                      <a:noFill/>
                    </a:lnR>
                    <a:lnT>
                      <a:noFill/>
                    </a:lnT>
                    <a:lnB>
                      <a:noFill/>
                    </a:lnB>
                    <a:solidFill>
                      <a:srgbClr val="C1CFEB"/>
                    </a:solidFill>
                  </a:tcPr>
                </a:tc>
                <a:tc>
                  <a:txBody>
                    <a:bodyPr/>
                    <a:lstStyle/>
                    <a:p>
                      <a:pPr algn="ctr" fontAlgn="ctr"/>
                      <a:r>
                        <a:rPr lang="en-US" sz="800" b="0" i="0" u="none" strike="noStrike">
                          <a:solidFill>
                            <a:srgbClr val="000000"/>
                          </a:solidFill>
                          <a:effectLst/>
                          <a:latin typeface="Agency FB"/>
                        </a:rPr>
                        <a:t>0.16</a:t>
                      </a:r>
                    </a:p>
                  </a:txBody>
                  <a:tcPr marL="4314" marR="4314" marT="4314" marB="0" anchor="ctr">
                    <a:lnL>
                      <a:noFill/>
                    </a:lnL>
                    <a:lnR>
                      <a:noFill/>
                    </a:lnR>
                    <a:lnT>
                      <a:noFill/>
                    </a:lnT>
                    <a:lnB>
                      <a:noFill/>
                    </a:lnB>
                    <a:solidFill>
                      <a:srgbClr val="E2E9F6"/>
                    </a:solidFill>
                  </a:tcPr>
                </a:tc>
                <a:tc>
                  <a:txBody>
                    <a:bodyPr/>
                    <a:lstStyle/>
                    <a:p>
                      <a:pPr algn="ctr" fontAlgn="ctr"/>
                      <a:r>
                        <a:rPr lang="en-US" sz="800" b="0" i="0" u="none" strike="noStrike">
                          <a:solidFill>
                            <a:srgbClr val="000000"/>
                          </a:solidFill>
                          <a:effectLst/>
                          <a:latin typeface="Agency FB"/>
                        </a:rPr>
                        <a:t>0.16</a:t>
                      </a:r>
                    </a:p>
                  </a:txBody>
                  <a:tcPr marL="4314" marR="4314" marT="4314" marB="0" anchor="ctr">
                    <a:lnL>
                      <a:noFill/>
                    </a:lnL>
                    <a:lnR>
                      <a:noFill/>
                    </a:lnR>
                    <a:lnT>
                      <a:noFill/>
                    </a:lnT>
                    <a:lnB>
                      <a:noFill/>
                    </a:lnB>
                    <a:solidFill>
                      <a:srgbClr val="E3E9F6"/>
                    </a:solidFill>
                  </a:tcPr>
                </a:tc>
                <a:tc>
                  <a:txBody>
                    <a:bodyPr/>
                    <a:lstStyle/>
                    <a:p>
                      <a:pPr algn="ctr" fontAlgn="ctr"/>
                      <a:r>
                        <a:rPr lang="en-US" sz="800" b="0" i="0" u="none" strike="noStrike">
                          <a:solidFill>
                            <a:srgbClr val="000000"/>
                          </a:solidFill>
                          <a:effectLst/>
                          <a:latin typeface="Agency FB"/>
                        </a:rPr>
                        <a:t>0.06</a:t>
                      </a:r>
                    </a:p>
                  </a:txBody>
                  <a:tcPr marL="4314" marR="4314" marT="4314" marB="0" anchor="ctr">
                    <a:lnL>
                      <a:noFill/>
                    </a:lnL>
                    <a:lnR>
                      <a:noFill/>
                    </a:lnR>
                    <a:lnT>
                      <a:noFill/>
                    </a:lnT>
                    <a:lnB>
                      <a:noFill/>
                    </a:lnB>
                    <a:solidFill>
                      <a:srgbClr val="D9E2F3"/>
                    </a:solidFill>
                  </a:tcPr>
                </a:tc>
                <a:tc>
                  <a:txBody>
                    <a:bodyPr/>
                    <a:lstStyle/>
                    <a:p>
                      <a:pPr algn="ctr" fontAlgn="ctr"/>
                      <a:r>
                        <a:rPr lang="en-US" sz="800" b="0" i="0" u="none" strike="noStrike">
                          <a:solidFill>
                            <a:srgbClr val="000000"/>
                          </a:solidFill>
                          <a:effectLst/>
                          <a:latin typeface="Agency FB"/>
                        </a:rPr>
                        <a:t>0.16</a:t>
                      </a:r>
                    </a:p>
                  </a:txBody>
                  <a:tcPr marL="4314" marR="4314" marT="4314" marB="0" anchor="ctr">
                    <a:lnL>
                      <a:noFill/>
                    </a:lnL>
                    <a:lnR>
                      <a:noFill/>
                    </a:lnR>
                    <a:lnT>
                      <a:noFill/>
                    </a:lnT>
                    <a:lnB>
                      <a:noFill/>
                    </a:lnB>
                    <a:solidFill>
                      <a:srgbClr val="E3E9F6"/>
                    </a:solidFill>
                  </a:tcPr>
                </a:tc>
                <a:tc>
                  <a:txBody>
                    <a:bodyPr/>
                    <a:lstStyle/>
                    <a:p>
                      <a:pPr algn="ctr" fontAlgn="ctr"/>
                      <a:r>
                        <a:rPr lang="en-US" sz="800" b="0" i="0" u="none" strike="noStrike">
                          <a:solidFill>
                            <a:srgbClr val="000000"/>
                          </a:solidFill>
                          <a:effectLst/>
                          <a:latin typeface="Agency FB"/>
                        </a:rPr>
                        <a:t>-0.20</a:t>
                      </a:r>
                    </a:p>
                  </a:txBody>
                  <a:tcPr marL="4314" marR="4314" marT="4314" marB="0" anchor="ctr">
                    <a:lnL>
                      <a:noFill/>
                    </a:lnL>
                    <a:lnR>
                      <a:noFill/>
                    </a:lnR>
                    <a:lnT>
                      <a:noFill/>
                    </a:lnT>
                    <a:lnB>
                      <a:noFill/>
                    </a:lnB>
                    <a:solidFill>
                      <a:srgbClr val="C1D0EB"/>
                    </a:solidFill>
                  </a:tcPr>
                </a:tc>
                <a:tc>
                  <a:txBody>
                    <a:bodyPr/>
                    <a:lstStyle/>
                    <a:p>
                      <a:pPr algn="ctr" fontAlgn="ctr"/>
                      <a:r>
                        <a:rPr lang="en-US" sz="800" b="0" i="0" u="none" strike="noStrike">
                          <a:solidFill>
                            <a:srgbClr val="000000"/>
                          </a:solidFill>
                          <a:effectLst/>
                          <a:latin typeface="Agency FB"/>
                        </a:rPr>
                        <a:t>-0.03</a:t>
                      </a:r>
                    </a:p>
                  </a:txBody>
                  <a:tcPr marL="4314" marR="4314" marT="4314" marB="0" anchor="ctr">
                    <a:lnL>
                      <a:noFill/>
                    </a:lnL>
                    <a:lnR>
                      <a:noFill/>
                    </a:lnR>
                    <a:lnT>
                      <a:noFill/>
                    </a:lnT>
                    <a:lnB>
                      <a:noFill/>
                    </a:lnB>
                    <a:solidFill>
                      <a:srgbClr val="D1DCF0"/>
                    </a:solidFill>
                  </a:tcPr>
                </a:tc>
                <a:tc>
                  <a:txBody>
                    <a:bodyPr/>
                    <a:lstStyle/>
                    <a:p>
                      <a:pPr algn="ctr" fontAlgn="ctr"/>
                      <a:r>
                        <a:rPr lang="en-US" sz="800" b="0" i="0" u="none" strike="noStrike">
                          <a:solidFill>
                            <a:srgbClr val="000000"/>
                          </a:solidFill>
                          <a:effectLst/>
                          <a:latin typeface="Agency FB"/>
                        </a:rPr>
                        <a:t>-0.12</a:t>
                      </a:r>
                    </a:p>
                  </a:txBody>
                  <a:tcPr marL="4314" marR="4314" marT="4314" marB="0" anchor="ctr">
                    <a:lnL>
                      <a:noFill/>
                    </a:lnL>
                    <a:lnR>
                      <a:noFill/>
                    </a:lnR>
                    <a:lnT>
                      <a:noFill/>
                    </a:lnT>
                    <a:lnB>
                      <a:noFill/>
                    </a:lnB>
                    <a:solidFill>
                      <a:srgbClr val="C9D5ED"/>
                    </a:solidFill>
                  </a:tcPr>
                </a:tc>
                <a:tc>
                  <a:txBody>
                    <a:bodyPr/>
                    <a:lstStyle/>
                    <a:p>
                      <a:pPr algn="ctr" fontAlgn="ctr"/>
                      <a:r>
                        <a:rPr lang="en-US" sz="800" b="0" i="0" u="none" strike="noStrike">
                          <a:solidFill>
                            <a:srgbClr val="000000"/>
                          </a:solidFill>
                          <a:effectLst/>
                          <a:latin typeface="Agency FB"/>
                        </a:rPr>
                        <a:t>0.16</a:t>
                      </a:r>
                    </a:p>
                  </a:txBody>
                  <a:tcPr marL="4314" marR="4314" marT="4314" marB="0" anchor="ctr">
                    <a:lnL>
                      <a:noFill/>
                    </a:lnL>
                    <a:lnR>
                      <a:noFill/>
                    </a:lnR>
                    <a:lnT>
                      <a:noFill/>
                    </a:lnT>
                    <a:lnB>
                      <a:noFill/>
                    </a:lnB>
                    <a:solidFill>
                      <a:srgbClr val="E3E9F6"/>
                    </a:solidFill>
                  </a:tcPr>
                </a:tc>
                <a:tc>
                  <a:txBody>
                    <a:bodyPr/>
                    <a:lstStyle/>
                    <a:p>
                      <a:pPr algn="ctr" fontAlgn="ctr"/>
                      <a:r>
                        <a:rPr lang="en-US" sz="800" b="0" i="0" u="none" strike="noStrike">
                          <a:solidFill>
                            <a:srgbClr val="000000"/>
                          </a:solidFill>
                          <a:effectLst/>
                          <a:latin typeface="Agency FB"/>
                        </a:rPr>
                        <a:t>-0.02</a:t>
                      </a:r>
                    </a:p>
                  </a:txBody>
                  <a:tcPr marL="4314" marR="4314" marT="4314" marB="0" anchor="ctr">
                    <a:lnL>
                      <a:noFill/>
                    </a:lnL>
                    <a:lnR>
                      <a:noFill/>
                    </a:lnR>
                    <a:lnT>
                      <a:noFill/>
                    </a:lnT>
                    <a:lnB>
                      <a:noFill/>
                    </a:lnB>
                    <a:solidFill>
                      <a:srgbClr val="D2DDF0"/>
                    </a:solidFill>
                  </a:tcPr>
                </a:tc>
                <a:tc>
                  <a:txBody>
                    <a:bodyPr/>
                    <a:lstStyle/>
                    <a:p>
                      <a:pPr algn="ctr" fontAlgn="ctr"/>
                      <a:r>
                        <a:rPr lang="en-US" sz="800" b="0" i="0" u="none" strike="noStrike">
                          <a:solidFill>
                            <a:srgbClr val="000000"/>
                          </a:solidFill>
                          <a:effectLst/>
                          <a:latin typeface="Agency FB"/>
                        </a:rPr>
                        <a:t>0.10</a:t>
                      </a:r>
                    </a:p>
                  </a:txBody>
                  <a:tcPr marL="4314" marR="4314" marT="4314" marB="0" anchor="ctr">
                    <a:lnL>
                      <a:noFill/>
                    </a:lnL>
                    <a:lnR>
                      <a:noFill/>
                    </a:lnR>
                    <a:lnT>
                      <a:noFill/>
                    </a:lnT>
                    <a:lnB>
                      <a:noFill/>
                    </a:lnB>
                    <a:solidFill>
                      <a:srgbClr val="DDE5F4"/>
                    </a:solidFill>
                  </a:tcPr>
                </a:tc>
                <a:tc>
                  <a:txBody>
                    <a:bodyPr/>
                    <a:lstStyle/>
                    <a:p>
                      <a:pPr algn="ctr" fontAlgn="ctr"/>
                      <a:r>
                        <a:rPr lang="en-US" sz="800" b="0" i="0" u="none" strike="noStrike">
                          <a:solidFill>
                            <a:srgbClr val="000000"/>
                          </a:solidFill>
                          <a:effectLst/>
                          <a:latin typeface="Agency FB"/>
                        </a:rPr>
                        <a:t>0.18</a:t>
                      </a:r>
                    </a:p>
                  </a:txBody>
                  <a:tcPr marL="4314" marR="4314" marT="4314" marB="0" anchor="ctr">
                    <a:lnL>
                      <a:noFill/>
                    </a:lnL>
                    <a:lnR>
                      <a:noFill/>
                    </a:lnR>
                    <a:lnT>
                      <a:noFill/>
                    </a:lnT>
                    <a:lnB>
                      <a:noFill/>
                    </a:lnB>
                    <a:solidFill>
                      <a:srgbClr val="E5EBF6"/>
                    </a:solidFill>
                  </a:tcPr>
                </a:tc>
                <a:tc>
                  <a:txBody>
                    <a:bodyPr/>
                    <a:lstStyle/>
                    <a:p>
                      <a:pPr algn="ctr" fontAlgn="ctr"/>
                      <a:r>
                        <a:rPr lang="en-US" sz="800" b="0" i="0" u="none" strike="noStrike">
                          <a:solidFill>
                            <a:srgbClr val="000000"/>
                          </a:solidFill>
                          <a:effectLst/>
                          <a:latin typeface="Agency FB"/>
                        </a:rPr>
                        <a:t>0.19</a:t>
                      </a:r>
                    </a:p>
                  </a:txBody>
                  <a:tcPr marL="4314" marR="4314" marT="4314" marB="0" anchor="ctr">
                    <a:lnL>
                      <a:noFill/>
                    </a:lnL>
                    <a:lnR>
                      <a:noFill/>
                    </a:lnR>
                    <a:lnT>
                      <a:noFill/>
                    </a:lnT>
                    <a:lnB>
                      <a:noFill/>
                    </a:lnB>
                    <a:solidFill>
                      <a:srgbClr val="E6ECF7"/>
                    </a:solidFill>
                  </a:tcPr>
                </a:tc>
                <a:tc>
                  <a:txBody>
                    <a:bodyPr/>
                    <a:lstStyle/>
                    <a:p>
                      <a:pPr algn="ctr" fontAlgn="ctr"/>
                      <a:r>
                        <a:rPr lang="en-US" sz="800" b="0" i="0" u="none" strike="noStrike">
                          <a:solidFill>
                            <a:srgbClr val="000000"/>
                          </a:solidFill>
                          <a:effectLst/>
                          <a:latin typeface="Agency FB"/>
                        </a:rPr>
                        <a:t>0.00</a:t>
                      </a:r>
                    </a:p>
                  </a:txBody>
                  <a:tcPr marL="4314" marR="4314" marT="4314" marB="0" anchor="ctr">
                    <a:lnL>
                      <a:noFill/>
                    </a:lnL>
                    <a:lnR>
                      <a:noFill/>
                    </a:lnR>
                    <a:lnT>
                      <a:noFill/>
                    </a:lnT>
                    <a:lnB>
                      <a:noFill/>
                    </a:lnB>
                    <a:solidFill>
                      <a:srgbClr val="D4DEF1"/>
                    </a:solidFill>
                  </a:tcPr>
                </a:tc>
                <a:tc>
                  <a:txBody>
                    <a:bodyPr/>
                    <a:lstStyle/>
                    <a:p>
                      <a:pPr algn="ctr" fontAlgn="ctr"/>
                      <a:r>
                        <a:rPr lang="en-US" sz="800" b="0" i="0" u="none" strike="noStrike">
                          <a:solidFill>
                            <a:srgbClr val="000000"/>
                          </a:solidFill>
                          <a:effectLst/>
                          <a:latin typeface="Agency FB"/>
                        </a:rPr>
                        <a:t>0.34</a:t>
                      </a:r>
                    </a:p>
                  </a:txBody>
                  <a:tcPr marL="4314" marR="4314" marT="4314" marB="0" anchor="ctr">
                    <a:lnL>
                      <a:noFill/>
                    </a:lnL>
                    <a:lnR>
                      <a:noFill/>
                    </a:lnR>
                    <a:lnT>
                      <a:noFill/>
                    </a:lnT>
                    <a:lnB>
                      <a:noFill/>
                    </a:lnB>
                    <a:solidFill>
                      <a:srgbClr val="F4F6FB"/>
                    </a:solidFill>
                  </a:tcPr>
                </a:tc>
                <a:tc>
                  <a:txBody>
                    <a:bodyPr/>
                    <a:lstStyle/>
                    <a:p>
                      <a:pPr algn="ctr" fontAlgn="ctr"/>
                      <a:r>
                        <a:rPr lang="en-US" sz="800" b="0" i="0" u="none" strike="noStrike">
                          <a:solidFill>
                            <a:srgbClr val="000000"/>
                          </a:solidFill>
                          <a:effectLst/>
                          <a:latin typeface="Agency FB"/>
                        </a:rPr>
                        <a:t>0.52</a:t>
                      </a:r>
                    </a:p>
                  </a:txBody>
                  <a:tcPr marL="4314" marR="4314" marT="4314" marB="0" anchor="ctr">
                    <a:lnL>
                      <a:noFill/>
                    </a:lnL>
                    <a:lnR>
                      <a:noFill/>
                    </a:lnR>
                    <a:lnT>
                      <a:noFill/>
                    </a:lnT>
                    <a:lnB>
                      <a:noFill/>
                    </a:lnB>
                    <a:solidFill>
                      <a:srgbClr val="FFEBEB"/>
                    </a:solidFill>
                  </a:tcPr>
                </a:tc>
                <a:tc>
                  <a:txBody>
                    <a:bodyPr/>
                    <a:lstStyle/>
                    <a:p>
                      <a:pPr algn="ctr" fontAlgn="ctr"/>
                      <a:r>
                        <a:rPr lang="en-US" sz="800" b="0" i="0" u="none" strike="noStrike">
                          <a:solidFill>
                            <a:srgbClr val="000000"/>
                          </a:solidFill>
                          <a:effectLst/>
                          <a:latin typeface="Agency FB"/>
                        </a:rPr>
                        <a:t>0.09</a:t>
                      </a:r>
                    </a:p>
                  </a:txBody>
                  <a:tcPr marL="4314" marR="4314" marT="4314" marB="0" anchor="ctr">
                    <a:lnL>
                      <a:noFill/>
                    </a:lnL>
                    <a:lnR>
                      <a:noFill/>
                    </a:lnR>
                    <a:lnT>
                      <a:noFill/>
                    </a:lnT>
                    <a:lnB>
                      <a:noFill/>
                    </a:lnB>
                    <a:solidFill>
                      <a:srgbClr val="DCE5F4"/>
                    </a:solidFill>
                  </a:tcPr>
                </a:tc>
                <a:tc>
                  <a:txBody>
                    <a:bodyPr/>
                    <a:lstStyle/>
                    <a:p>
                      <a:pPr algn="ctr" fontAlgn="ctr"/>
                      <a:r>
                        <a:rPr lang="en-US" sz="800" b="0" i="0" u="none" strike="noStrike">
                          <a:solidFill>
                            <a:srgbClr val="000000"/>
                          </a:solidFill>
                          <a:effectLst/>
                          <a:latin typeface="Agency FB"/>
                        </a:rPr>
                        <a:t>0.42</a:t>
                      </a:r>
                    </a:p>
                  </a:txBody>
                  <a:tcPr marL="4314" marR="4314" marT="4314" marB="0" anchor="ctr">
                    <a:lnL>
                      <a:noFill/>
                    </a:lnL>
                    <a:lnR>
                      <a:noFill/>
                    </a:lnR>
                    <a:lnT>
                      <a:noFill/>
                    </a:lnT>
                    <a:lnB>
                      <a:noFill/>
                    </a:lnB>
                    <a:solidFill>
                      <a:srgbClr val="FBFCFD"/>
                    </a:solidFill>
                  </a:tcPr>
                </a:tc>
                <a:tc>
                  <a:txBody>
                    <a:bodyPr/>
                    <a:lstStyle/>
                    <a:p>
                      <a:pPr algn="ctr" fontAlgn="ctr"/>
                      <a:r>
                        <a:rPr lang="en-US" sz="800" b="0" i="0" u="none" strike="noStrike">
                          <a:solidFill>
                            <a:srgbClr val="000000"/>
                          </a:solidFill>
                          <a:effectLst/>
                          <a:latin typeface="Agency FB"/>
                        </a:rPr>
                        <a:t>-0.20</a:t>
                      </a:r>
                    </a:p>
                  </a:txBody>
                  <a:tcPr marL="4314" marR="4314" marT="4314" marB="0" anchor="ctr">
                    <a:lnL>
                      <a:noFill/>
                    </a:lnL>
                    <a:lnR>
                      <a:noFill/>
                    </a:lnR>
                    <a:lnT>
                      <a:noFill/>
                    </a:lnT>
                    <a:lnB>
                      <a:noFill/>
                    </a:lnB>
                    <a:solidFill>
                      <a:srgbClr val="C1D0EB"/>
                    </a:solidFill>
                  </a:tcPr>
                </a:tc>
                <a:tc>
                  <a:txBody>
                    <a:bodyPr/>
                    <a:lstStyle/>
                    <a:p>
                      <a:pPr algn="ctr" fontAlgn="ctr"/>
                      <a:r>
                        <a:rPr lang="en-US" sz="800" b="0" i="0" u="none" strike="noStrike">
                          <a:solidFill>
                            <a:srgbClr val="000000"/>
                          </a:solidFill>
                          <a:effectLst/>
                          <a:latin typeface="Agency FB"/>
                        </a:rPr>
                        <a:t>1.00</a:t>
                      </a:r>
                    </a:p>
                  </a:txBody>
                  <a:tcPr marL="4314" marR="4314" marT="4314" marB="0" anchor="ctr">
                    <a:lnL>
                      <a:noFill/>
                    </a:lnL>
                    <a:lnR>
                      <a:noFill/>
                    </a:lnR>
                    <a:lnT>
                      <a:noFill/>
                    </a:lnT>
                    <a:lnB>
                      <a:noFill/>
                    </a:lnB>
                    <a:solidFill>
                      <a:srgbClr val="FF5454"/>
                    </a:solidFill>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extLst>
                  <a:ext uri="{0D108BD9-81ED-4DB2-BD59-A6C34878D82A}">
                    <a16:rowId xmlns="" xmlns:a16="http://schemas.microsoft.com/office/drawing/2014/main" val="503289473"/>
                  </a:ext>
                </a:extLst>
              </a:tr>
              <a:tr h="133269">
                <a:tc>
                  <a:txBody>
                    <a:bodyPr/>
                    <a:lstStyle/>
                    <a:p>
                      <a:pPr algn="ctr" fontAlgn="ctr"/>
                      <a:r>
                        <a:rPr lang="en-US" sz="800" b="0" i="0" u="none" strike="noStrike">
                          <a:solidFill>
                            <a:srgbClr val="000000"/>
                          </a:solidFill>
                          <a:effectLst/>
                          <a:latin typeface="Agency FB"/>
                        </a:rPr>
                        <a:t>MSFT</a:t>
                      </a:r>
                    </a:p>
                  </a:txBody>
                  <a:tcPr marL="4314" marR="4314" marT="4314" marB="0" anchor="ctr">
                    <a:lnL>
                      <a:noFill/>
                    </a:lnL>
                    <a:lnR>
                      <a:noFill/>
                    </a:lnR>
                    <a:lnT>
                      <a:noFill/>
                    </a:lnT>
                    <a:lnB>
                      <a:noFill/>
                    </a:lnB>
                  </a:tcPr>
                </a:tc>
                <a:tc>
                  <a:txBody>
                    <a:bodyPr/>
                    <a:lstStyle/>
                    <a:p>
                      <a:pPr algn="ctr" fontAlgn="ctr"/>
                      <a:r>
                        <a:rPr lang="en-US" sz="800" b="0" i="0" u="none" strike="noStrike">
                          <a:solidFill>
                            <a:srgbClr val="000000"/>
                          </a:solidFill>
                          <a:effectLst/>
                          <a:latin typeface="Agency FB"/>
                        </a:rPr>
                        <a:t>0.65</a:t>
                      </a:r>
                    </a:p>
                  </a:txBody>
                  <a:tcPr marL="4314" marR="4314" marT="4314" marB="0" anchor="ctr">
                    <a:lnL>
                      <a:noFill/>
                    </a:lnL>
                    <a:lnR>
                      <a:noFill/>
                    </a:lnR>
                    <a:lnT>
                      <a:noFill/>
                    </a:lnT>
                    <a:lnB>
                      <a:noFill/>
                    </a:lnB>
                    <a:solidFill>
                      <a:srgbClr val="FFC3C3"/>
                    </a:solidFill>
                  </a:tcPr>
                </a:tc>
                <a:tc>
                  <a:txBody>
                    <a:bodyPr/>
                    <a:lstStyle/>
                    <a:p>
                      <a:pPr algn="ctr" fontAlgn="ctr"/>
                      <a:r>
                        <a:rPr lang="en-US" sz="800" b="0" i="0" u="none" strike="noStrike">
                          <a:solidFill>
                            <a:srgbClr val="000000"/>
                          </a:solidFill>
                          <a:effectLst/>
                          <a:latin typeface="Agency FB"/>
                        </a:rPr>
                        <a:t>0.89</a:t>
                      </a:r>
                    </a:p>
                  </a:txBody>
                  <a:tcPr marL="4314" marR="4314" marT="4314" marB="0" anchor="ctr">
                    <a:lnL>
                      <a:noFill/>
                    </a:lnL>
                    <a:lnR>
                      <a:noFill/>
                    </a:lnR>
                    <a:lnT>
                      <a:noFill/>
                    </a:lnT>
                    <a:lnB>
                      <a:noFill/>
                    </a:lnB>
                    <a:solidFill>
                      <a:srgbClr val="FF7777"/>
                    </a:solidFill>
                  </a:tcPr>
                </a:tc>
                <a:tc>
                  <a:txBody>
                    <a:bodyPr/>
                    <a:lstStyle/>
                    <a:p>
                      <a:pPr algn="ctr" fontAlgn="ctr"/>
                      <a:r>
                        <a:rPr lang="en-US" sz="800" b="0" i="0" u="none" strike="noStrike">
                          <a:solidFill>
                            <a:srgbClr val="000000"/>
                          </a:solidFill>
                          <a:effectLst/>
                          <a:latin typeface="Agency FB"/>
                        </a:rPr>
                        <a:t>-0.16</a:t>
                      </a:r>
                    </a:p>
                  </a:txBody>
                  <a:tcPr marL="4314" marR="4314" marT="4314" marB="0" anchor="ctr">
                    <a:lnL>
                      <a:noFill/>
                    </a:lnL>
                    <a:lnR>
                      <a:noFill/>
                    </a:lnR>
                    <a:lnT>
                      <a:noFill/>
                    </a:lnT>
                    <a:lnB>
                      <a:noFill/>
                    </a:lnB>
                    <a:solidFill>
                      <a:srgbClr val="C5D3EC"/>
                    </a:solidFill>
                  </a:tcPr>
                </a:tc>
                <a:tc>
                  <a:txBody>
                    <a:bodyPr/>
                    <a:lstStyle/>
                    <a:p>
                      <a:pPr algn="ctr" fontAlgn="ctr"/>
                      <a:r>
                        <a:rPr lang="en-US" sz="800" b="0" i="0" u="none" strike="noStrike">
                          <a:solidFill>
                            <a:srgbClr val="000000"/>
                          </a:solidFill>
                          <a:effectLst/>
                          <a:latin typeface="Agency FB"/>
                        </a:rPr>
                        <a:t>0.63</a:t>
                      </a:r>
                    </a:p>
                  </a:txBody>
                  <a:tcPr marL="4314" marR="4314" marT="4314" marB="0" anchor="ctr">
                    <a:lnL>
                      <a:noFill/>
                    </a:lnL>
                    <a:lnR>
                      <a:noFill/>
                    </a:lnR>
                    <a:lnT>
                      <a:noFill/>
                    </a:lnT>
                    <a:lnB>
                      <a:noFill/>
                    </a:lnB>
                    <a:solidFill>
                      <a:srgbClr val="FFC9C9"/>
                    </a:solidFill>
                  </a:tcPr>
                </a:tc>
                <a:tc>
                  <a:txBody>
                    <a:bodyPr/>
                    <a:lstStyle/>
                    <a:p>
                      <a:pPr algn="ctr" fontAlgn="ctr"/>
                      <a:r>
                        <a:rPr lang="en-US" sz="800" b="0" i="0" u="none" strike="noStrike">
                          <a:solidFill>
                            <a:srgbClr val="000000"/>
                          </a:solidFill>
                          <a:effectLst/>
                          <a:latin typeface="Agency FB"/>
                        </a:rPr>
                        <a:t>1.00</a:t>
                      </a:r>
                    </a:p>
                  </a:txBody>
                  <a:tcPr marL="4314" marR="4314" marT="4314" marB="0" anchor="ctr">
                    <a:lnL>
                      <a:noFill/>
                    </a:lnL>
                    <a:lnR>
                      <a:noFill/>
                    </a:lnR>
                    <a:lnT>
                      <a:noFill/>
                    </a:lnT>
                    <a:lnB>
                      <a:noFill/>
                    </a:lnB>
                    <a:solidFill>
                      <a:srgbClr val="FF5454"/>
                    </a:solidFill>
                  </a:tcPr>
                </a:tc>
                <a:tc>
                  <a:txBody>
                    <a:bodyPr/>
                    <a:lstStyle/>
                    <a:p>
                      <a:pPr algn="ctr" fontAlgn="ctr"/>
                      <a:r>
                        <a:rPr lang="en-US" sz="800" b="0" i="0" u="none" strike="noStrike">
                          <a:solidFill>
                            <a:srgbClr val="000000"/>
                          </a:solidFill>
                          <a:effectLst/>
                          <a:latin typeface="Agency FB"/>
                        </a:rPr>
                        <a:t>0.74</a:t>
                      </a:r>
                    </a:p>
                  </a:txBody>
                  <a:tcPr marL="4314" marR="4314" marT="4314" marB="0" anchor="ctr">
                    <a:lnL>
                      <a:noFill/>
                    </a:lnL>
                    <a:lnR>
                      <a:noFill/>
                    </a:lnR>
                    <a:lnT>
                      <a:noFill/>
                    </a:lnT>
                    <a:lnB>
                      <a:noFill/>
                    </a:lnB>
                    <a:solidFill>
                      <a:srgbClr val="FFA4A4"/>
                    </a:solidFill>
                  </a:tcPr>
                </a:tc>
                <a:tc>
                  <a:txBody>
                    <a:bodyPr/>
                    <a:lstStyle/>
                    <a:p>
                      <a:pPr algn="ctr" fontAlgn="ctr"/>
                      <a:r>
                        <a:rPr lang="en-US" sz="800" b="0" i="0" u="none" strike="noStrike">
                          <a:solidFill>
                            <a:srgbClr val="000000"/>
                          </a:solidFill>
                          <a:effectLst/>
                          <a:latin typeface="Agency FB"/>
                        </a:rPr>
                        <a:t>0.89</a:t>
                      </a:r>
                    </a:p>
                  </a:txBody>
                  <a:tcPr marL="4314" marR="4314" marT="4314" marB="0" anchor="ctr">
                    <a:lnL>
                      <a:noFill/>
                    </a:lnL>
                    <a:lnR>
                      <a:noFill/>
                    </a:lnR>
                    <a:lnT>
                      <a:noFill/>
                    </a:lnT>
                    <a:lnB>
                      <a:noFill/>
                    </a:lnB>
                    <a:solidFill>
                      <a:srgbClr val="FF7676"/>
                    </a:solidFill>
                  </a:tcPr>
                </a:tc>
                <a:tc>
                  <a:txBody>
                    <a:bodyPr/>
                    <a:lstStyle/>
                    <a:p>
                      <a:pPr algn="ctr" fontAlgn="ctr"/>
                      <a:r>
                        <a:rPr lang="en-US" sz="800" b="0" i="0" u="none" strike="noStrike">
                          <a:solidFill>
                            <a:srgbClr val="000000"/>
                          </a:solidFill>
                          <a:effectLst/>
                          <a:latin typeface="Agency FB"/>
                        </a:rPr>
                        <a:t>-0.69</a:t>
                      </a:r>
                    </a:p>
                  </a:txBody>
                  <a:tcPr marL="4314" marR="4314" marT="4314" marB="0" anchor="ctr">
                    <a:lnL>
                      <a:noFill/>
                    </a:lnL>
                    <a:lnR>
                      <a:noFill/>
                    </a:lnR>
                    <a:lnT>
                      <a:noFill/>
                    </a:lnT>
                    <a:lnB>
                      <a:noFill/>
                    </a:lnB>
                    <a:solidFill>
                      <a:srgbClr val="92ACDC"/>
                    </a:solidFill>
                  </a:tcPr>
                </a:tc>
                <a:tc>
                  <a:txBody>
                    <a:bodyPr/>
                    <a:lstStyle/>
                    <a:p>
                      <a:pPr algn="ctr" fontAlgn="ctr"/>
                      <a:r>
                        <a:rPr lang="en-US" sz="800" b="0" i="0" u="none" strike="noStrike">
                          <a:solidFill>
                            <a:srgbClr val="000000"/>
                          </a:solidFill>
                          <a:effectLst/>
                          <a:latin typeface="Agency FB"/>
                        </a:rPr>
                        <a:t>0.40</a:t>
                      </a:r>
                    </a:p>
                  </a:txBody>
                  <a:tcPr marL="4314" marR="4314" marT="4314" marB="0" anchor="ctr">
                    <a:lnL>
                      <a:noFill/>
                    </a:lnL>
                    <a:lnR>
                      <a:noFill/>
                    </a:lnR>
                    <a:lnT>
                      <a:noFill/>
                    </a:lnT>
                    <a:lnB>
                      <a:noFill/>
                    </a:lnB>
                    <a:solidFill>
                      <a:srgbClr val="FAFBFD"/>
                    </a:solidFill>
                  </a:tcPr>
                </a:tc>
                <a:tc>
                  <a:txBody>
                    <a:bodyPr/>
                    <a:lstStyle/>
                    <a:p>
                      <a:pPr algn="ctr" fontAlgn="ctr"/>
                      <a:r>
                        <a:rPr lang="en-US" sz="800" b="0" i="0" u="none" strike="noStrike">
                          <a:solidFill>
                            <a:srgbClr val="000000"/>
                          </a:solidFill>
                          <a:effectLst/>
                          <a:latin typeface="Agency FB"/>
                        </a:rPr>
                        <a:t>0.25</a:t>
                      </a:r>
                    </a:p>
                  </a:txBody>
                  <a:tcPr marL="4314" marR="4314" marT="4314" marB="0" anchor="ctr">
                    <a:lnL>
                      <a:noFill/>
                    </a:lnL>
                    <a:lnR>
                      <a:noFill/>
                    </a:lnR>
                    <a:lnT>
                      <a:noFill/>
                    </a:lnT>
                    <a:lnB>
                      <a:noFill/>
                    </a:lnB>
                    <a:solidFill>
                      <a:srgbClr val="EBF0F8"/>
                    </a:solidFill>
                  </a:tcPr>
                </a:tc>
                <a:tc>
                  <a:txBody>
                    <a:bodyPr/>
                    <a:lstStyle/>
                    <a:p>
                      <a:pPr algn="ctr" fontAlgn="ctr"/>
                      <a:r>
                        <a:rPr lang="en-US" sz="800" b="0" i="0" u="none" strike="noStrike">
                          <a:solidFill>
                            <a:srgbClr val="000000"/>
                          </a:solidFill>
                          <a:effectLst/>
                          <a:latin typeface="Agency FB"/>
                        </a:rPr>
                        <a:t>1.00</a:t>
                      </a:r>
                    </a:p>
                  </a:txBody>
                  <a:tcPr marL="4314" marR="4314" marT="4314" marB="0" anchor="ctr">
                    <a:lnL>
                      <a:noFill/>
                    </a:lnL>
                    <a:lnR>
                      <a:noFill/>
                    </a:lnR>
                    <a:lnT>
                      <a:noFill/>
                    </a:lnT>
                    <a:lnB>
                      <a:noFill/>
                    </a:lnB>
                    <a:solidFill>
                      <a:srgbClr val="FF5454"/>
                    </a:solidFill>
                  </a:tcPr>
                </a:tc>
                <a:tc>
                  <a:txBody>
                    <a:bodyPr/>
                    <a:lstStyle/>
                    <a:p>
                      <a:pPr algn="ctr" fontAlgn="ctr"/>
                      <a:r>
                        <a:rPr lang="en-US" sz="800" b="0" i="0" u="none" strike="noStrike">
                          <a:solidFill>
                            <a:srgbClr val="000000"/>
                          </a:solidFill>
                          <a:effectLst/>
                          <a:latin typeface="Agency FB"/>
                        </a:rPr>
                        <a:t>0.65</a:t>
                      </a:r>
                    </a:p>
                  </a:txBody>
                  <a:tcPr marL="4314" marR="4314" marT="4314" marB="0" anchor="ctr">
                    <a:lnL>
                      <a:noFill/>
                    </a:lnL>
                    <a:lnR>
                      <a:noFill/>
                    </a:lnR>
                    <a:lnT>
                      <a:noFill/>
                    </a:lnT>
                    <a:lnB>
                      <a:noFill/>
                    </a:lnB>
                    <a:solidFill>
                      <a:srgbClr val="FFC0C0"/>
                    </a:solidFill>
                  </a:tcPr>
                </a:tc>
                <a:tc>
                  <a:txBody>
                    <a:bodyPr/>
                    <a:lstStyle/>
                    <a:p>
                      <a:pPr algn="ctr" fontAlgn="ctr"/>
                      <a:r>
                        <a:rPr lang="en-US" sz="800" b="0" i="0" u="none" strike="noStrike">
                          <a:solidFill>
                            <a:srgbClr val="000000"/>
                          </a:solidFill>
                          <a:effectLst/>
                          <a:latin typeface="Agency FB"/>
                        </a:rPr>
                        <a:t>0.60</a:t>
                      </a:r>
                    </a:p>
                  </a:txBody>
                  <a:tcPr marL="4314" marR="4314" marT="4314" marB="0" anchor="ctr">
                    <a:lnL>
                      <a:noFill/>
                    </a:lnL>
                    <a:lnR>
                      <a:noFill/>
                    </a:lnR>
                    <a:lnT>
                      <a:noFill/>
                    </a:lnT>
                    <a:lnB>
                      <a:noFill/>
                    </a:lnB>
                    <a:solidFill>
                      <a:srgbClr val="FFD0D0"/>
                    </a:solidFill>
                  </a:tcPr>
                </a:tc>
                <a:tc>
                  <a:txBody>
                    <a:bodyPr/>
                    <a:lstStyle/>
                    <a:p>
                      <a:pPr algn="ctr" fontAlgn="ctr"/>
                      <a:r>
                        <a:rPr lang="en-US" sz="800" b="0" i="0" u="none" strike="noStrike">
                          <a:solidFill>
                            <a:srgbClr val="000000"/>
                          </a:solidFill>
                          <a:effectLst/>
                          <a:latin typeface="Agency FB"/>
                        </a:rPr>
                        <a:t>0.25</a:t>
                      </a:r>
                    </a:p>
                  </a:txBody>
                  <a:tcPr marL="4314" marR="4314" marT="4314" marB="0" anchor="ctr">
                    <a:lnL>
                      <a:noFill/>
                    </a:lnL>
                    <a:lnR>
                      <a:noFill/>
                    </a:lnR>
                    <a:lnT>
                      <a:noFill/>
                    </a:lnT>
                    <a:lnB>
                      <a:noFill/>
                    </a:lnB>
                    <a:solidFill>
                      <a:srgbClr val="ECF0F8"/>
                    </a:solidFill>
                  </a:tcPr>
                </a:tc>
                <a:tc>
                  <a:txBody>
                    <a:bodyPr/>
                    <a:lstStyle/>
                    <a:p>
                      <a:pPr algn="ctr" fontAlgn="ctr"/>
                      <a:r>
                        <a:rPr lang="en-US" sz="800" b="0" i="0" u="none" strike="noStrike">
                          <a:solidFill>
                            <a:srgbClr val="000000"/>
                          </a:solidFill>
                          <a:effectLst/>
                          <a:latin typeface="Agency FB"/>
                        </a:rPr>
                        <a:t>0.59</a:t>
                      </a:r>
                    </a:p>
                  </a:txBody>
                  <a:tcPr marL="4314" marR="4314" marT="4314" marB="0" anchor="ctr">
                    <a:lnL>
                      <a:noFill/>
                    </a:lnL>
                    <a:lnR>
                      <a:noFill/>
                    </a:lnR>
                    <a:lnT>
                      <a:noFill/>
                    </a:lnT>
                    <a:lnB>
                      <a:noFill/>
                    </a:lnB>
                    <a:solidFill>
                      <a:srgbClr val="FFD6D6"/>
                    </a:solidFill>
                  </a:tcPr>
                </a:tc>
                <a:tc>
                  <a:txBody>
                    <a:bodyPr/>
                    <a:lstStyle/>
                    <a:p>
                      <a:pPr algn="ctr" fontAlgn="ctr"/>
                      <a:r>
                        <a:rPr lang="en-US" sz="800" b="0" i="0" u="none" strike="noStrike">
                          <a:solidFill>
                            <a:srgbClr val="000000"/>
                          </a:solidFill>
                          <a:effectLst/>
                          <a:latin typeface="Agency FB"/>
                        </a:rPr>
                        <a:t>0.42</a:t>
                      </a:r>
                    </a:p>
                  </a:txBody>
                  <a:tcPr marL="4314" marR="4314" marT="4314" marB="0" anchor="ctr">
                    <a:lnL>
                      <a:noFill/>
                    </a:lnL>
                    <a:lnR>
                      <a:noFill/>
                    </a:lnR>
                    <a:lnT>
                      <a:noFill/>
                    </a:lnT>
                    <a:lnB>
                      <a:noFill/>
                    </a:lnB>
                    <a:solidFill>
                      <a:srgbClr val="FCFCFE"/>
                    </a:solidFill>
                  </a:tcPr>
                </a:tc>
                <a:tc>
                  <a:txBody>
                    <a:bodyPr/>
                    <a:lstStyle/>
                    <a:p>
                      <a:pPr algn="ctr" fontAlgn="ctr"/>
                      <a:r>
                        <a:rPr lang="en-US" sz="800" b="0" i="0" u="none" strike="noStrike">
                          <a:solidFill>
                            <a:srgbClr val="000000"/>
                          </a:solidFill>
                          <a:effectLst/>
                          <a:latin typeface="Agency FB"/>
                        </a:rPr>
                        <a:t>0.78</a:t>
                      </a:r>
                    </a:p>
                  </a:txBody>
                  <a:tcPr marL="4314" marR="4314" marT="4314" marB="0" anchor="ctr">
                    <a:lnL>
                      <a:noFill/>
                    </a:lnL>
                    <a:lnR>
                      <a:noFill/>
                    </a:lnR>
                    <a:lnT>
                      <a:noFill/>
                    </a:lnT>
                    <a:lnB>
                      <a:noFill/>
                    </a:lnB>
                    <a:solidFill>
                      <a:srgbClr val="FF9797"/>
                    </a:solidFill>
                  </a:tcPr>
                </a:tc>
                <a:tc>
                  <a:txBody>
                    <a:bodyPr/>
                    <a:lstStyle/>
                    <a:p>
                      <a:pPr algn="ctr" fontAlgn="ctr"/>
                      <a:r>
                        <a:rPr lang="en-US" sz="800" b="0" i="0" u="none" strike="noStrike">
                          <a:solidFill>
                            <a:srgbClr val="000000"/>
                          </a:solidFill>
                          <a:effectLst/>
                          <a:latin typeface="Agency FB"/>
                        </a:rPr>
                        <a:t>0.63</a:t>
                      </a:r>
                    </a:p>
                  </a:txBody>
                  <a:tcPr marL="4314" marR="4314" marT="4314" marB="0" anchor="ctr">
                    <a:lnL>
                      <a:noFill/>
                    </a:lnL>
                    <a:lnR>
                      <a:noFill/>
                    </a:lnR>
                    <a:lnT>
                      <a:noFill/>
                    </a:lnT>
                    <a:lnB>
                      <a:noFill/>
                    </a:lnB>
                    <a:solidFill>
                      <a:srgbClr val="FFC7C7"/>
                    </a:solidFill>
                  </a:tcPr>
                </a:tc>
                <a:tc>
                  <a:txBody>
                    <a:bodyPr/>
                    <a:lstStyle/>
                    <a:p>
                      <a:pPr algn="ctr" fontAlgn="ctr"/>
                      <a:r>
                        <a:rPr lang="en-US" sz="800" b="0" i="0" u="none" strike="noStrike">
                          <a:solidFill>
                            <a:srgbClr val="000000"/>
                          </a:solidFill>
                          <a:effectLst/>
                          <a:latin typeface="Agency FB"/>
                        </a:rPr>
                        <a:t>0.72</a:t>
                      </a:r>
                    </a:p>
                  </a:txBody>
                  <a:tcPr marL="4314" marR="4314" marT="4314" marB="0" anchor="ctr">
                    <a:lnL>
                      <a:noFill/>
                    </a:lnL>
                    <a:lnR>
                      <a:noFill/>
                    </a:lnR>
                    <a:lnT>
                      <a:noFill/>
                    </a:lnT>
                    <a:lnB>
                      <a:noFill/>
                    </a:lnB>
                    <a:solidFill>
                      <a:srgbClr val="FFABAB"/>
                    </a:solidFill>
                  </a:tcPr>
                </a:tc>
                <a:tc>
                  <a:txBody>
                    <a:bodyPr/>
                    <a:lstStyle/>
                    <a:p>
                      <a:pPr algn="ctr" fontAlgn="ctr"/>
                      <a:r>
                        <a:rPr lang="en-US" sz="800" b="0" i="0" u="none" strike="noStrike">
                          <a:solidFill>
                            <a:srgbClr val="000000"/>
                          </a:solidFill>
                          <a:effectLst/>
                          <a:latin typeface="Agency FB"/>
                        </a:rPr>
                        <a:t>0.40</a:t>
                      </a:r>
                    </a:p>
                  </a:txBody>
                  <a:tcPr marL="4314" marR="4314" marT="4314" marB="0" anchor="ctr">
                    <a:lnL>
                      <a:noFill/>
                    </a:lnL>
                    <a:lnR>
                      <a:noFill/>
                    </a:lnR>
                    <a:lnT>
                      <a:noFill/>
                    </a:lnT>
                    <a:lnB>
                      <a:noFill/>
                    </a:lnB>
                    <a:solidFill>
                      <a:srgbClr val="F9FBFD"/>
                    </a:solidFill>
                  </a:tcPr>
                </a:tc>
                <a:tc>
                  <a:txBody>
                    <a:bodyPr/>
                    <a:lstStyle/>
                    <a:p>
                      <a:pPr algn="ctr" fontAlgn="ctr"/>
                      <a:r>
                        <a:rPr lang="en-US" sz="800" b="0" i="0" u="none" strike="noStrike">
                          <a:solidFill>
                            <a:srgbClr val="000000"/>
                          </a:solidFill>
                          <a:effectLst/>
                          <a:latin typeface="Agency FB"/>
                        </a:rPr>
                        <a:t>0.75</a:t>
                      </a:r>
                    </a:p>
                  </a:txBody>
                  <a:tcPr marL="4314" marR="4314" marT="4314" marB="0" anchor="ctr">
                    <a:lnL>
                      <a:noFill/>
                    </a:lnL>
                    <a:lnR>
                      <a:noFill/>
                    </a:lnR>
                    <a:lnT>
                      <a:noFill/>
                    </a:lnT>
                    <a:lnB>
                      <a:noFill/>
                    </a:lnB>
                    <a:solidFill>
                      <a:srgbClr val="FFA3A3"/>
                    </a:solidFill>
                  </a:tcPr>
                </a:tc>
                <a:tc>
                  <a:txBody>
                    <a:bodyPr/>
                    <a:lstStyle/>
                    <a:p>
                      <a:pPr algn="ctr" fontAlgn="ctr"/>
                      <a:r>
                        <a:rPr lang="en-US" sz="800" b="0" i="0" u="none" strike="noStrike">
                          <a:solidFill>
                            <a:srgbClr val="000000"/>
                          </a:solidFill>
                          <a:effectLst/>
                          <a:latin typeface="Agency FB"/>
                        </a:rPr>
                        <a:t>0.16</a:t>
                      </a:r>
                    </a:p>
                  </a:txBody>
                  <a:tcPr marL="4314" marR="4314" marT="4314" marB="0" anchor="ctr">
                    <a:lnL>
                      <a:noFill/>
                    </a:lnL>
                    <a:lnR>
                      <a:noFill/>
                    </a:lnR>
                    <a:lnT>
                      <a:noFill/>
                    </a:lnT>
                    <a:lnB>
                      <a:noFill/>
                    </a:lnB>
                    <a:solidFill>
                      <a:srgbClr val="E3E9F6"/>
                    </a:solidFill>
                  </a:tcPr>
                </a:tc>
                <a:tc>
                  <a:txBody>
                    <a:bodyPr/>
                    <a:lstStyle/>
                    <a:p>
                      <a:pPr algn="ctr" fontAlgn="ctr"/>
                      <a:r>
                        <a:rPr lang="en-US" sz="800" b="0" i="0" u="none" strike="noStrike">
                          <a:solidFill>
                            <a:srgbClr val="000000"/>
                          </a:solidFill>
                          <a:effectLst/>
                          <a:latin typeface="Agency FB"/>
                        </a:rPr>
                        <a:t>1.00</a:t>
                      </a:r>
                    </a:p>
                  </a:txBody>
                  <a:tcPr marL="4314" marR="4314" marT="4314" marB="0" anchor="ctr">
                    <a:lnL>
                      <a:noFill/>
                    </a:lnL>
                    <a:lnR>
                      <a:noFill/>
                    </a:lnR>
                    <a:lnT>
                      <a:noFill/>
                    </a:lnT>
                    <a:lnB>
                      <a:noFill/>
                    </a:lnB>
                    <a:solidFill>
                      <a:srgbClr val="FF5454"/>
                    </a:solidFill>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extLst>
                  <a:ext uri="{0D108BD9-81ED-4DB2-BD59-A6C34878D82A}">
                    <a16:rowId xmlns="" xmlns:a16="http://schemas.microsoft.com/office/drawing/2014/main" val="1936211055"/>
                  </a:ext>
                </a:extLst>
              </a:tr>
              <a:tr h="133269">
                <a:tc>
                  <a:txBody>
                    <a:bodyPr/>
                    <a:lstStyle/>
                    <a:p>
                      <a:pPr algn="ctr" fontAlgn="ctr"/>
                      <a:r>
                        <a:rPr lang="en-US" sz="800" b="0" i="0" u="none" strike="noStrike">
                          <a:solidFill>
                            <a:srgbClr val="000000"/>
                          </a:solidFill>
                          <a:effectLst/>
                          <a:latin typeface="Agency FB"/>
                        </a:rPr>
                        <a:t>TTWO</a:t>
                      </a:r>
                    </a:p>
                  </a:txBody>
                  <a:tcPr marL="4314" marR="4314" marT="4314" marB="0" anchor="ctr">
                    <a:lnL>
                      <a:noFill/>
                    </a:lnL>
                    <a:lnR>
                      <a:noFill/>
                    </a:lnR>
                    <a:lnT>
                      <a:noFill/>
                    </a:lnT>
                    <a:lnB>
                      <a:noFill/>
                    </a:lnB>
                  </a:tcPr>
                </a:tc>
                <a:tc>
                  <a:txBody>
                    <a:bodyPr/>
                    <a:lstStyle/>
                    <a:p>
                      <a:pPr algn="ctr" fontAlgn="ctr"/>
                      <a:r>
                        <a:rPr lang="en-US" sz="800" b="0" i="0" u="none" strike="noStrike">
                          <a:solidFill>
                            <a:srgbClr val="000000"/>
                          </a:solidFill>
                          <a:effectLst/>
                          <a:latin typeface="Agency FB"/>
                        </a:rPr>
                        <a:t>-0.26</a:t>
                      </a:r>
                    </a:p>
                  </a:txBody>
                  <a:tcPr marL="4314" marR="4314" marT="4314" marB="0" anchor="ctr">
                    <a:lnL>
                      <a:noFill/>
                    </a:lnL>
                    <a:lnR>
                      <a:noFill/>
                    </a:lnR>
                    <a:lnT>
                      <a:noFill/>
                    </a:lnT>
                    <a:lnB>
                      <a:noFill/>
                    </a:lnB>
                    <a:solidFill>
                      <a:srgbClr val="BBCBE9"/>
                    </a:solidFill>
                  </a:tcPr>
                </a:tc>
                <a:tc>
                  <a:txBody>
                    <a:bodyPr/>
                    <a:lstStyle/>
                    <a:p>
                      <a:pPr algn="ctr" fontAlgn="ctr"/>
                      <a:r>
                        <a:rPr lang="en-US" sz="800" b="0" i="0" u="none" strike="noStrike">
                          <a:solidFill>
                            <a:srgbClr val="000000"/>
                          </a:solidFill>
                          <a:effectLst/>
                          <a:latin typeface="Agency FB"/>
                        </a:rPr>
                        <a:t>-0.19</a:t>
                      </a:r>
                    </a:p>
                  </a:txBody>
                  <a:tcPr marL="4314" marR="4314" marT="4314" marB="0" anchor="ctr">
                    <a:lnL>
                      <a:noFill/>
                    </a:lnL>
                    <a:lnR>
                      <a:noFill/>
                    </a:lnR>
                    <a:lnT>
                      <a:noFill/>
                    </a:lnT>
                    <a:lnB>
                      <a:noFill/>
                    </a:lnB>
                    <a:solidFill>
                      <a:srgbClr val="C2D1EB"/>
                    </a:solidFill>
                  </a:tcPr>
                </a:tc>
                <a:tc>
                  <a:txBody>
                    <a:bodyPr/>
                    <a:lstStyle/>
                    <a:p>
                      <a:pPr algn="ctr" fontAlgn="ctr"/>
                      <a:r>
                        <a:rPr lang="en-US" sz="800" b="0" i="0" u="none" strike="noStrike">
                          <a:solidFill>
                            <a:srgbClr val="000000"/>
                          </a:solidFill>
                          <a:effectLst/>
                          <a:latin typeface="Agency FB"/>
                        </a:rPr>
                        <a:t>0.80</a:t>
                      </a:r>
                    </a:p>
                  </a:txBody>
                  <a:tcPr marL="4314" marR="4314" marT="4314" marB="0" anchor="ctr">
                    <a:lnL>
                      <a:noFill/>
                    </a:lnL>
                    <a:lnR>
                      <a:noFill/>
                    </a:lnR>
                    <a:lnT>
                      <a:noFill/>
                    </a:lnT>
                    <a:lnB>
                      <a:noFill/>
                    </a:lnB>
                    <a:solidFill>
                      <a:srgbClr val="FF9292"/>
                    </a:solidFill>
                  </a:tcPr>
                </a:tc>
                <a:tc>
                  <a:txBody>
                    <a:bodyPr/>
                    <a:lstStyle/>
                    <a:p>
                      <a:pPr algn="ctr" fontAlgn="ctr"/>
                      <a:r>
                        <a:rPr lang="en-US" sz="800" b="0" i="0" u="none" strike="noStrike">
                          <a:solidFill>
                            <a:srgbClr val="000000"/>
                          </a:solidFill>
                          <a:effectLst/>
                          <a:latin typeface="Agency FB"/>
                        </a:rPr>
                        <a:t>-0.69</a:t>
                      </a:r>
                    </a:p>
                  </a:txBody>
                  <a:tcPr marL="4314" marR="4314" marT="4314" marB="0" anchor="ctr">
                    <a:lnL>
                      <a:noFill/>
                    </a:lnL>
                    <a:lnR>
                      <a:noFill/>
                    </a:lnR>
                    <a:lnT>
                      <a:noFill/>
                    </a:lnT>
                    <a:lnB>
                      <a:noFill/>
                    </a:lnB>
                    <a:solidFill>
                      <a:srgbClr val="92ACDC"/>
                    </a:solidFill>
                  </a:tcPr>
                </a:tc>
                <a:tc>
                  <a:txBody>
                    <a:bodyPr/>
                    <a:lstStyle/>
                    <a:p>
                      <a:pPr algn="ctr" fontAlgn="ctr"/>
                      <a:r>
                        <a:rPr lang="en-US" sz="800" b="0" i="0" u="none" strike="noStrike">
                          <a:solidFill>
                            <a:srgbClr val="000000"/>
                          </a:solidFill>
                          <a:effectLst/>
                          <a:latin typeface="Agency FB"/>
                        </a:rPr>
                        <a:t>-0.19</a:t>
                      </a:r>
                    </a:p>
                  </a:txBody>
                  <a:tcPr marL="4314" marR="4314" marT="4314" marB="0" anchor="ctr">
                    <a:lnL>
                      <a:noFill/>
                    </a:lnL>
                    <a:lnR>
                      <a:noFill/>
                    </a:lnR>
                    <a:lnT>
                      <a:noFill/>
                    </a:lnT>
                    <a:lnB>
                      <a:noFill/>
                    </a:lnB>
                    <a:solidFill>
                      <a:srgbClr val="C2D0EB"/>
                    </a:solidFill>
                  </a:tcPr>
                </a:tc>
                <a:tc>
                  <a:txBody>
                    <a:bodyPr/>
                    <a:lstStyle/>
                    <a:p>
                      <a:pPr algn="ctr" fontAlgn="ctr"/>
                      <a:r>
                        <a:rPr lang="en-US" sz="800" b="0" i="0" u="none" strike="noStrike">
                          <a:solidFill>
                            <a:srgbClr val="000000"/>
                          </a:solidFill>
                          <a:effectLst/>
                          <a:latin typeface="Agency FB"/>
                        </a:rPr>
                        <a:t>-0.32</a:t>
                      </a:r>
                    </a:p>
                  </a:txBody>
                  <a:tcPr marL="4314" marR="4314" marT="4314" marB="0" anchor="ctr">
                    <a:lnL>
                      <a:noFill/>
                    </a:lnL>
                    <a:lnR>
                      <a:noFill/>
                    </a:lnR>
                    <a:lnT>
                      <a:noFill/>
                    </a:lnT>
                    <a:lnB>
                      <a:noFill/>
                    </a:lnB>
                    <a:solidFill>
                      <a:srgbClr val="B6C7E7"/>
                    </a:solidFill>
                  </a:tcPr>
                </a:tc>
                <a:tc>
                  <a:txBody>
                    <a:bodyPr/>
                    <a:lstStyle/>
                    <a:p>
                      <a:pPr algn="ctr" fontAlgn="ctr"/>
                      <a:r>
                        <a:rPr lang="en-US" sz="800" b="0" i="0" u="none" strike="noStrike">
                          <a:solidFill>
                            <a:srgbClr val="000000"/>
                          </a:solidFill>
                          <a:effectLst/>
                          <a:latin typeface="Agency FB"/>
                        </a:rPr>
                        <a:t>-0.36</a:t>
                      </a:r>
                    </a:p>
                  </a:txBody>
                  <a:tcPr marL="4314" marR="4314" marT="4314" marB="0" anchor="ctr">
                    <a:lnL>
                      <a:noFill/>
                    </a:lnL>
                    <a:lnR>
                      <a:noFill/>
                    </a:lnR>
                    <a:lnT>
                      <a:noFill/>
                    </a:lnT>
                    <a:lnB>
                      <a:noFill/>
                    </a:lnB>
                    <a:solidFill>
                      <a:srgbClr val="B2C4E6"/>
                    </a:solidFill>
                  </a:tcPr>
                </a:tc>
                <a:tc>
                  <a:txBody>
                    <a:bodyPr/>
                    <a:lstStyle/>
                    <a:p>
                      <a:pPr algn="ctr" fontAlgn="ctr"/>
                      <a:r>
                        <a:rPr lang="en-US" sz="800" b="0" i="0" u="none" strike="noStrike">
                          <a:solidFill>
                            <a:srgbClr val="000000"/>
                          </a:solidFill>
                          <a:effectLst/>
                          <a:latin typeface="Agency FB"/>
                        </a:rPr>
                        <a:t>0.50</a:t>
                      </a:r>
                    </a:p>
                  </a:txBody>
                  <a:tcPr marL="4314" marR="4314" marT="4314" marB="0" anchor="ctr">
                    <a:lnL>
                      <a:noFill/>
                    </a:lnL>
                    <a:lnR>
                      <a:noFill/>
                    </a:lnR>
                    <a:lnT>
                      <a:noFill/>
                    </a:lnT>
                    <a:lnB>
                      <a:noFill/>
                    </a:lnB>
                    <a:solidFill>
                      <a:srgbClr val="FFF1F1"/>
                    </a:solidFill>
                  </a:tcPr>
                </a:tc>
                <a:tc>
                  <a:txBody>
                    <a:bodyPr/>
                    <a:lstStyle/>
                    <a:p>
                      <a:pPr algn="ctr" fontAlgn="ctr"/>
                      <a:r>
                        <a:rPr lang="en-US" sz="800" b="0" i="0" u="none" strike="noStrike">
                          <a:solidFill>
                            <a:srgbClr val="000000"/>
                          </a:solidFill>
                          <a:effectLst/>
                          <a:latin typeface="Agency FB"/>
                        </a:rPr>
                        <a:t>0.58</a:t>
                      </a:r>
                    </a:p>
                  </a:txBody>
                  <a:tcPr marL="4314" marR="4314" marT="4314" marB="0" anchor="ctr">
                    <a:lnL>
                      <a:noFill/>
                    </a:lnL>
                    <a:lnR>
                      <a:noFill/>
                    </a:lnR>
                    <a:lnT>
                      <a:noFill/>
                    </a:lnT>
                    <a:lnB>
                      <a:noFill/>
                    </a:lnB>
                    <a:solidFill>
                      <a:srgbClr val="FFD6D6"/>
                    </a:solidFill>
                  </a:tcPr>
                </a:tc>
                <a:tc>
                  <a:txBody>
                    <a:bodyPr/>
                    <a:lstStyle/>
                    <a:p>
                      <a:pPr algn="ctr" fontAlgn="ctr"/>
                      <a:r>
                        <a:rPr lang="en-US" sz="800" b="0" i="0" u="none" strike="noStrike">
                          <a:solidFill>
                            <a:srgbClr val="000000"/>
                          </a:solidFill>
                          <a:effectLst/>
                          <a:latin typeface="Agency FB"/>
                        </a:rPr>
                        <a:t>0.75</a:t>
                      </a:r>
                    </a:p>
                  </a:txBody>
                  <a:tcPr marL="4314" marR="4314" marT="4314" marB="0" anchor="ctr">
                    <a:lnL>
                      <a:noFill/>
                    </a:lnL>
                    <a:lnR>
                      <a:noFill/>
                    </a:lnR>
                    <a:lnT>
                      <a:noFill/>
                    </a:lnT>
                    <a:lnB>
                      <a:noFill/>
                    </a:lnB>
                    <a:solidFill>
                      <a:srgbClr val="FFA2A2"/>
                    </a:solidFill>
                  </a:tcPr>
                </a:tc>
                <a:tc>
                  <a:txBody>
                    <a:bodyPr/>
                    <a:lstStyle/>
                    <a:p>
                      <a:pPr algn="ctr" fontAlgn="ctr"/>
                      <a:r>
                        <a:rPr lang="en-US" sz="800" b="0" i="0" u="none" strike="noStrike">
                          <a:solidFill>
                            <a:srgbClr val="000000"/>
                          </a:solidFill>
                          <a:effectLst/>
                          <a:latin typeface="Agency FB"/>
                        </a:rPr>
                        <a:t>-0.19</a:t>
                      </a:r>
                    </a:p>
                  </a:txBody>
                  <a:tcPr marL="4314" marR="4314" marT="4314" marB="0" anchor="ctr">
                    <a:lnL>
                      <a:noFill/>
                    </a:lnL>
                    <a:lnR>
                      <a:noFill/>
                    </a:lnR>
                    <a:lnT>
                      <a:noFill/>
                    </a:lnT>
                    <a:lnB>
                      <a:noFill/>
                    </a:lnB>
                    <a:solidFill>
                      <a:srgbClr val="C2D0EB"/>
                    </a:solidFill>
                  </a:tcPr>
                </a:tc>
                <a:tc>
                  <a:txBody>
                    <a:bodyPr/>
                    <a:lstStyle/>
                    <a:p>
                      <a:pPr algn="ctr" fontAlgn="ctr"/>
                      <a:r>
                        <a:rPr lang="en-US" sz="800" b="0" i="0" u="none" strike="noStrike">
                          <a:solidFill>
                            <a:srgbClr val="000000"/>
                          </a:solidFill>
                          <a:effectLst/>
                          <a:latin typeface="Agency FB"/>
                        </a:rPr>
                        <a:t>0.22</a:t>
                      </a:r>
                    </a:p>
                  </a:txBody>
                  <a:tcPr marL="4314" marR="4314" marT="4314" marB="0" anchor="ctr">
                    <a:lnL>
                      <a:noFill/>
                    </a:lnL>
                    <a:lnR>
                      <a:noFill/>
                    </a:lnR>
                    <a:lnT>
                      <a:noFill/>
                    </a:lnT>
                    <a:lnB>
                      <a:noFill/>
                    </a:lnB>
                    <a:solidFill>
                      <a:srgbClr val="E9EEF8"/>
                    </a:solidFill>
                  </a:tcPr>
                </a:tc>
                <a:tc>
                  <a:txBody>
                    <a:bodyPr/>
                    <a:lstStyle/>
                    <a:p>
                      <a:pPr algn="ctr" fontAlgn="ctr"/>
                      <a:r>
                        <a:rPr lang="en-US" sz="800" b="0" i="0" u="none" strike="noStrike">
                          <a:solidFill>
                            <a:srgbClr val="000000"/>
                          </a:solidFill>
                          <a:effectLst/>
                          <a:latin typeface="Agency FB"/>
                        </a:rPr>
                        <a:t>0.36</a:t>
                      </a:r>
                    </a:p>
                  </a:txBody>
                  <a:tcPr marL="4314" marR="4314" marT="4314" marB="0" anchor="ctr">
                    <a:lnL>
                      <a:noFill/>
                    </a:lnL>
                    <a:lnR>
                      <a:noFill/>
                    </a:lnR>
                    <a:lnT>
                      <a:noFill/>
                    </a:lnT>
                    <a:lnB>
                      <a:noFill/>
                    </a:lnB>
                    <a:solidFill>
                      <a:srgbClr val="F5F8FC"/>
                    </a:solidFill>
                  </a:tcPr>
                </a:tc>
                <a:tc>
                  <a:txBody>
                    <a:bodyPr/>
                    <a:lstStyle/>
                    <a:p>
                      <a:pPr algn="ctr" fontAlgn="ctr"/>
                      <a:r>
                        <a:rPr lang="en-US" sz="800" b="0" i="0" u="none" strike="noStrike">
                          <a:solidFill>
                            <a:srgbClr val="000000"/>
                          </a:solidFill>
                          <a:effectLst/>
                          <a:latin typeface="Agency FB"/>
                        </a:rPr>
                        <a:t>0.54</a:t>
                      </a:r>
                    </a:p>
                  </a:txBody>
                  <a:tcPr marL="4314" marR="4314" marT="4314" marB="0" anchor="ctr">
                    <a:lnL>
                      <a:noFill/>
                    </a:lnL>
                    <a:lnR>
                      <a:noFill/>
                    </a:lnR>
                    <a:lnT>
                      <a:noFill/>
                    </a:lnT>
                    <a:lnB>
                      <a:noFill/>
                    </a:lnB>
                    <a:solidFill>
                      <a:srgbClr val="FFE5E5"/>
                    </a:solidFill>
                  </a:tcPr>
                </a:tc>
                <a:tc>
                  <a:txBody>
                    <a:bodyPr/>
                    <a:lstStyle/>
                    <a:p>
                      <a:pPr algn="ctr" fontAlgn="ctr"/>
                      <a:r>
                        <a:rPr lang="en-US" sz="800" b="0" i="0" u="none" strike="noStrike">
                          <a:solidFill>
                            <a:srgbClr val="000000"/>
                          </a:solidFill>
                          <a:effectLst/>
                          <a:latin typeface="Agency FB"/>
                        </a:rPr>
                        <a:t>0.29</a:t>
                      </a:r>
                    </a:p>
                  </a:txBody>
                  <a:tcPr marL="4314" marR="4314" marT="4314" marB="0" anchor="ctr">
                    <a:lnL>
                      <a:noFill/>
                    </a:lnL>
                    <a:lnR>
                      <a:noFill/>
                    </a:lnR>
                    <a:lnT>
                      <a:noFill/>
                    </a:lnT>
                    <a:lnB>
                      <a:noFill/>
                    </a:lnB>
                    <a:solidFill>
                      <a:srgbClr val="EFF3FA"/>
                    </a:solidFill>
                  </a:tcPr>
                </a:tc>
                <a:tc>
                  <a:txBody>
                    <a:bodyPr/>
                    <a:lstStyle/>
                    <a:p>
                      <a:pPr algn="ctr" fontAlgn="ctr"/>
                      <a:r>
                        <a:rPr lang="en-US" sz="800" b="0" i="0" u="none" strike="noStrike">
                          <a:solidFill>
                            <a:srgbClr val="000000"/>
                          </a:solidFill>
                          <a:effectLst/>
                          <a:latin typeface="Agency FB"/>
                        </a:rPr>
                        <a:t>0.35</a:t>
                      </a:r>
                    </a:p>
                  </a:txBody>
                  <a:tcPr marL="4314" marR="4314" marT="4314" marB="0" anchor="ctr">
                    <a:lnL>
                      <a:noFill/>
                    </a:lnL>
                    <a:lnR>
                      <a:noFill/>
                    </a:lnR>
                    <a:lnT>
                      <a:noFill/>
                    </a:lnT>
                    <a:lnB>
                      <a:noFill/>
                    </a:lnB>
                    <a:solidFill>
                      <a:srgbClr val="F4F7FB"/>
                    </a:solidFill>
                  </a:tcPr>
                </a:tc>
                <a:tc>
                  <a:txBody>
                    <a:bodyPr/>
                    <a:lstStyle/>
                    <a:p>
                      <a:pPr algn="ctr" fontAlgn="ctr"/>
                      <a:r>
                        <a:rPr lang="en-US" sz="800" b="0" i="0" u="none" strike="noStrike">
                          <a:solidFill>
                            <a:srgbClr val="000000"/>
                          </a:solidFill>
                          <a:effectLst/>
                          <a:latin typeface="Agency FB"/>
                        </a:rPr>
                        <a:t>0.17</a:t>
                      </a:r>
                    </a:p>
                  </a:txBody>
                  <a:tcPr marL="4314" marR="4314" marT="4314" marB="0" anchor="ctr">
                    <a:lnL>
                      <a:noFill/>
                    </a:lnL>
                    <a:lnR>
                      <a:noFill/>
                    </a:lnR>
                    <a:lnT>
                      <a:noFill/>
                    </a:lnT>
                    <a:lnB>
                      <a:noFill/>
                    </a:lnB>
                    <a:solidFill>
                      <a:srgbClr val="E4EAF6"/>
                    </a:solidFill>
                  </a:tcPr>
                </a:tc>
                <a:tc>
                  <a:txBody>
                    <a:bodyPr/>
                    <a:lstStyle/>
                    <a:p>
                      <a:pPr algn="ctr" fontAlgn="ctr"/>
                      <a:r>
                        <a:rPr lang="en-US" sz="800" b="0" i="0" u="none" strike="noStrike">
                          <a:solidFill>
                            <a:srgbClr val="000000"/>
                          </a:solidFill>
                          <a:effectLst/>
                          <a:latin typeface="Agency FB"/>
                        </a:rPr>
                        <a:t>-0.72</a:t>
                      </a:r>
                    </a:p>
                  </a:txBody>
                  <a:tcPr marL="4314" marR="4314" marT="4314" marB="0" anchor="ctr">
                    <a:lnL>
                      <a:noFill/>
                    </a:lnL>
                    <a:lnR>
                      <a:noFill/>
                    </a:lnR>
                    <a:lnT>
                      <a:noFill/>
                    </a:lnT>
                    <a:lnB>
                      <a:noFill/>
                    </a:lnB>
                    <a:solidFill>
                      <a:srgbClr val="8FAADB"/>
                    </a:solidFill>
                  </a:tcPr>
                </a:tc>
                <a:tc>
                  <a:txBody>
                    <a:bodyPr/>
                    <a:lstStyle/>
                    <a:p>
                      <a:pPr algn="ctr" fontAlgn="ctr"/>
                      <a:r>
                        <a:rPr lang="en-US" sz="800" b="0" i="0" u="none" strike="noStrike">
                          <a:solidFill>
                            <a:srgbClr val="000000"/>
                          </a:solidFill>
                          <a:effectLst/>
                          <a:latin typeface="Agency FB"/>
                        </a:rPr>
                        <a:t>-0.55</a:t>
                      </a:r>
                    </a:p>
                  </a:txBody>
                  <a:tcPr marL="4314" marR="4314" marT="4314" marB="0" anchor="ctr">
                    <a:lnL>
                      <a:noFill/>
                    </a:lnL>
                    <a:lnR>
                      <a:noFill/>
                    </a:lnR>
                    <a:lnT>
                      <a:noFill/>
                    </a:lnT>
                    <a:lnB>
                      <a:noFill/>
                    </a:lnB>
                    <a:solidFill>
                      <a:srgbClr val="9FB6E0"/>
                    </a:solidFill>
                  </a:tcPr>
                </a:tc>
                <a:tc>
                  <a:txBody>
                    <a:bodyPr/>
                    <a:lstStyle/>
                    <a:p>
                      <a:pPr algn="ctr" fontAlgn="ctr"/>
                      <a:r>
                        <a:rPr lang="en-US" sz="800" b="0" i="0" u="none" strike="noStrike">
                          <a:solidFill>
                            <a:srgbClr val="000000"/>
                          </a:solidFill>
                          <a:effectLst/>
                          <a:latin typeface="Agency FB"/>
                        </a:rPr>
                        <a:t>0.13</a:t>
                      </a:r>
                    </a:p>
                  </a:txBody>
                  <a:tcPr marL="4314" marR="4314" marT="4314" marB="0" anchor="ctr">
                    <a:lnL>
                      <a:noFill/>
                    </a:lnL>
                    <a:lnR>
                      <a:noFill/>
                    </a:lnR>
                    <a:lnT>
                      <a:noFill/>
                    </a:lnT>
                    <a:lnB>
                      <a:noFill/>
                    </a:lnB>
                    <a:solidFill>
                      <a:srgbClr val="E0E8F5"/>
                    </a:solidFill>
                  </a:tcPr>
                </a:tc>
                <a:tc>
                  <a:txBody>
                    <a:bodyPr/>
                    <a:lstStyle/>
                    <a:p>
                      <a:pPr algn="ctr" fontAlgn="ctr"/>
                      <a:r>
                        <a:rPr lang="en-US" sz="800" b="0" i="0" u="none" strike="noStrike">
                          <a:solidFill>
                            <a:srgbClr val="000000"/>
                          </a:solidFill>
                          <a:effectLst/>
                          <a:latin typeface="Agency FB"/>
                        </a:rPr>
                        <a:t>0.36</a:t>
                      </a:r>
                    </a:p>
                  </a:txBody>
                  <a:tcPr marL="4314" marR="4314" marT="4314" marB="0" anchor="ctr">
                    <a:lnL>
                      <a:noFill/>
                    </a:lnL>
                    <a:lnR>
                      <a:noFill/>
                    </a:lnR>
                    <a:lnT>
                      <a:noFill/>
                    </a:lnT>
                    <a:lnB>
                      <a:noFill/>
                    </a:lnB>
                    <a:solidFill>
                      <a:srgbClr val="F5F7FC"/>
                    </a:solidFill>
                  </a:tcPr>
                </a:tc>
                <a:tc>
                  <a:txBody>
                    <a:bodyPr/>
                    <a:lstStyle/>
                    <a:p>
                      <a:pPr algn="ctr" fontAlgn="ctr"/>
                      <a:r>
                        <a:rPr lang="en-US" sz="800" b="0" i="0" u="none" strike="noStrike">
                          <a:solidFill>
                            <a:srgbClr val="000000"/>
                          </a:solidFill>
                          <a:effectLst/>
                          <a:latin typeface="Agency FB"/>
                        </a:rPr>
                        <a:t>-0.48</a:t>
                      </a:r>
                    </a:p>
                  </a:txBody>
                  <a:tcPr marL="4314" marR="4314" marT="4314" marB="0" anchor="ctr">
                    <a:lnL>
                      <a:noFill/>
                    </a:lnL>
                    <a:lnR>
                      <a:noFill/>
                    </a:lnR>
                    <a:lnT>
                      <a:noFill/>
                    </a:lnT>
                    <a:lnB>
                      <a:noFill/>
                    </a:lnB>
                    <a:solidFill>
                      <a:srgbClr val="A6BBE2"/>
                    </a:solidFill>
                  </a:tcPr>
                </a:tc>
                <a:tc>
                  <a:txBody>
                    <a:bodyPr/>
                    <a:lstStyle/>
                    <a:p>
                      <a:pPr algn="ctr" fontAlgn="ctr"/>
                      <a:r>
                        <a:rPr lang="en-US" sz="800" b="0" i="0" u="none" strike="noStrike">
                          <a:solidFill>
                            <a:srgbClr val="000000"/>
                          </a:solidFill>
                          <a:effectLst/>
                          <a:latin typeface="Agency FB"/>
                        </a:rPr>
                        <a:t>-0.19</a:t>
                      </a:r>
                    </a:p>
                  </a:txBody>
                  <a:tcPr marL="4314" marR="4314" marT="4314" marB="0" anchor="ctr">
                    <a:lnL>
                      <a:noFill/>
                    </a:lnL>
                    <a:lnR>
                      <a:noFill/>
                    </a:lnR>
                    <a:lnT>
                      <a:noFill/>
                    </a:lnT>
                    <a:lnB>
                      <a:noFill/>
                    </a:lnB>
                    <a:solidFill>
                      <a:srgbClr val="C2D0EB"/>
                    </a:solidFill>
                  </a:tcPr>
                </a:tc>
                <a:tc>
                  <a:txBody>
                    <a:bodyPr/>
                    <a:lstStyle/>
                    <a:p>
                      <a:pPr algn="ctr" fontAlgn="ctr"/>
                      <a:r>
                        <a:rPr lang="en-US" sz="800" b="0" i="0" u="none" strike="noStrike">
                          <a:solidFill>
                            <a:srgbClr val="000000"/>
                          </a:solidFill>
                          <a:effectLst/>
                          <a:latin typeface="Agency FB"/>
                        </a:rPr>
                        <a:t>1.00</a:t>
                      </a:r>
                    </a:p>
                  </a:txBody>
                  <a:tcPr marL="4314" marR="4314" marT="4314" marB="0" anchor="ctr">
                    <a:lnL>
                      <a:noFill/>
                    </a:lnL>
                    <a:lnR>
                      <a:noFill/>
                    </a:lnR>
                    <a:lnT>
                      <a:noFill/>
                    </a:lnT>
                    <a:lnB>
                      <a:noFill/>
                    </a:lnB>
                    <a:solidFill>
                      <a:srgbClr val="FF5454"/>
                    </a:solidFill>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extLst>
                  <a:ext uri="{0D108BD9-81ED-4DB2-BD59-A6C34878D82A}">
                    <a16:rowId xmlns="" xmlns:a16="http://schemas.microsoft.com/office/drawing/2014/main" val="324511234"/>
                  </a:ext>
                </a:extLst>
              </a:tr>
              <a:tr h="133269">
                <a:tc>
                  <a:txBody>
                    <a:bodyPr/>
                    <a:lstStyle/>
                    <a:p>
                      <a:pPr algn="ctr" fontAlgn="ctr"/>
                      <a:r>
                        <a:rPr lang="en-US" sz="800" b="0" i="0" u="none" strike="noStrike">
                          <a:solidFill>
                            <a:srgbClr val="000000"/>
                          </a:solidFill>
                          <a:effectLst/>
                          <a:latin typeface="Agency FB"/>
                        </a:rPr>
                        <a:t>ADBE</a:t>
                      </a:r>
                    </a:p>
                  </a:txBody>
                  <a:tcPr marL="4314" marR="4314" marT="4314" marB="0" anchor="ctr">
                    <a:lnL>
                      <a:noFill/>
                    </a:lnL>
                    <a:lnR>
                      <a:noFill/>
                    </a:lnR>
                    <a:lnT>
                      <a:noFill/>
                    </a:lnT>
                    <a:lnB>
                      <a:noFill/>
                    </a:lnB>
                  </a:tcPr>
                </a:tc>
                <a:tc>
                  <a:txBody>
                    <a:bodyPr/>
                    <a:lstStyle/>
                    <a:p>
                      <a:pPr algn="ctr" fontAlgn="ctr"/>
                      <a:r>
                        <a:rPr lang="en-US" sz="800" b="0" i="0" u="none" strike="noStrike">
                          <a:solidFill>
                            <a:srgbClr val="000000"/>
                          </a:solidFill>
                          <a:effectLst/>
                          <a:latin typeface="Agency FB"/>
                        </a:rPr>
                        <a:t>0.80</a:t>
                      </a:r>
                    </a:p>
                  </a:txBody>
                  <a:tcPr marL="4314" marR="4314" marT="4314" marB="0" anchor="ctr">
                    <a:lnL>
                      <a:noFill/>
                    </a:lnL>
                    <a:lnR>
                      <a:noFill/>
                    </a:lnR>
                    <a:lnT>
                      <a:noFill/>
                    </a:lnT>
                    <a:lnB>
                      <a:noFill/>
                    </a:lnB>
                    <a:solidFill>
                      <a:srgbClr val="FF9393"/>
                    </a:solidFill>
                  </a:tcPr>
                </a:tc>
                <a:tc>
                  <a:txBody>
                    <a:bodyPr/>
                    <a:lstStyle/>
                    <a:p>
                      <a:pPr algn="ctr" fontAlgn="ctr"/>
                      <a:r>
                        <a:rPr lang="en-US" sz="800" b="0" i="0" u="none" strike="noStrike">
                          <a:solidFill>
                            <a:srgbClr val="000000"/>
                          </a:solidFill>
                          <a:effectLst/>
                          <a:latin typeface="Agency FB"/>
                        </a:rPr>
                        <a:t>0.69</a:t>
                      </a:r>
                    </a:p>
                  </a:txBody>
                  <a:tcPr marL="4314" marR="4314" marT="4314" marB="0" anchor="ctr">
                    <a:lnL>
                      <a:noFill/>
                    </a:lnL>
                    <a:lnR>
                      <a:noFill/>
                    </a:lnR>
                    <a:lnT>
                      <a:noFill/>
                    </a:lnT>
                    <a:lnB>
                      <a:noFill/>
                    </a:lnB>
                    <a:solidFill>
                      <a:srgbClr val="FFB6B6"/>
                    </a:solidFill>
                  </a:tcPr>
                </a:tc>
                <a:tc>
                  <a:txBody>
                    <a:bodyPr/>
                    <a:lstStyle/>
                    <a:p>
                      <a:pPr algn="ctr" fontAlgn="ctr"/>
                      <a:r>
                        <a:rPr lang="en-US" sz="800" b="0" i="0" u="none" strike="noStrike">
                          <a:solidFill>
                            <a:srgbClr val="000000"/>
                          </a:solidFill>
                          <a:effectLst/>
                          <a:latin typeface="Agency FB"/>
                        </a:rPr>
                        <a:t>0.03</a:t>
                      </a:r>
                    </a:p>
                  </a:txBody>
                  <a:tcPr marL="4314" marR="4314" marT="4314" marB="0" anchor="ctr">
                    <a:lnL>
                      <a:noFill/>
                    </a:lnL>
                    <a:lnR>
                      <a:noFill/>
                    </a:lnR>
                    <a:lnT>
                      <a:noFill/>
                    </a:lnT>
                    <a:lnB>
                      <a:noFill/>
                    </a:lnB>
                    <a:solidFill>
                      <a:srgbClr val="D7E0F2"/>
                    </a:solidFill>
                  </a:tcPr>
                </a:tc>
                <a:tc>
                  <a:txBody>
                    <a:bodyPr/>
                    <a:lstStyle/>
                    <a:p>
                      <a:pPr algn="ctr" fontAlgn="ctr"/>
                      <a:r>
                        <a:rPr lang="en-US" sz="800" b="0" i="0" u="none" strike="noStrike">
                          <a:solidFill>
                            <a:srgbClr val="000000"/>
                          </a:solidFill>
                          <a:effectLst/>
                          <a:latin typeface="Agency FB"/>
                        </a:rPr>
                        <a:t>0.42</a:t>
                      </a:r>
                    </a:p>
                  </a:txBody>
                  <a:tcPr marL="4314" marR="4314" marT="4314" marB="0" anchor="ctr">
                    <a:lnL>
                      <a:noFill/>
                    </a:lnL>
                    <a:lnR>
                      <a:noFill/>
                    </a:lnR>
                    <a:lnT>
                      <a:noFill/>
                    </a:lnT>
                    <a:lnB>
                      <a:noFill/>
                    </a:lnB>
                    <a:solidFill>
                      <a:srgbClr val="FCFCFE"/>
                    </a:solidFill>
                  </a:tcPr>
                </a:tc>
                <a:tc>
                  <a:txBody>
                    <a:bodyPr/>
                    <a:lstStyle/>
                    <a:p>
                      <a:pPr algn="ctr" fontAlgn="ctr"/>
                      <a:r>
                        <a:rPr lang="en-US" sz="800" b="0" i="0" u="none" strike="noStrike">
                          <a:solidFill>
                            <a:srgbClr val="000000"/>
                          </a:solidFill>
                          <a:effectLst/>
                          <a:latin typeface="Agency FB"/>
                        </a:rPr>
                        <a:t>0.87</a:t>
                      </a:r>
                    </a:p>
                  </a:txBody>
                  <a:tcPr marL="4314" marR="4314" marT="4314" marB="0" anchor="ctr">
                    <a:lnL>
                      <a:noFill/>
                    </a:lnL>
                    <a:lnR>
                      <a:noFill/>
                    </a:lnR>
                    <a:lnT>
                      <a:noFill/>
                    </a:lnT>
                    <a:lnB>
                      <a:noFill/>
                    </a:lnB>
                    <a:solidFill>
                      <a:srgbClr val="FF7C7C"/>
                    </a:solidFill>
                  </a:tcPr>
                </a:tc>
                <a:tc>
                  <a:txBody>
                    <a:bodyPr/>
                    <a:lstStyle/>
                    <a:p>
                      <a:pPr algn="ctr" fontAlgn="ctr"/>
                      <a:r>
                        <a:rPr lang="en-US" sz="800" b="0" i="0" u="none" strike="noStrike">
                          <a:solidFill>
                            <a:srgbClr val="000000"/>
                          </a:solidFill>
                          <a:effectLst/>
                          <a:latin typeface="Agency FB"/>
                        </a:rPr>
                        <a:t>0.56</a:t>
                      </a:r>
                    </a:p>
                  </a:txBody>
                  <a:tcPr marL="4314" marR="4314" marT="4314" marB="0" anchor="ctr">
                    <a:lnL>
                      <a:noFill/>
                    </a:lnL>
                    <a:lnR>
                      <a:noFill/>
                    </a:lnR>
                    <a:lnT>
                      <a:noFill/>
                    </a:lnT>
                    <a:lnB>
                      <a:noFill/>
                    </a:lnB>
                    <a:solidFill>
                      <a:srgbClr val="FFDEDE"/>
                    </a:solidFill>
                  </a:tcPr>
                </a:tc>
                <a:tc>
                  <a:txBody>
                    <a:bodyPr/>
                    <a:lstStyle/>
                    <a:p>
                      <a:pPr algn="ctr" fontAlgn="ctr"/>
                      <a:r>
                        <a:rPr lang="en-US" sz="800" b="0" i="0" u="none" strike="noStrike">
                          <a:solidFill>
                            <a:srgbClr val="000000"/>
                          </a:solidFill>
                          <a:effectLst/>
                          <a:latin typeface="Agency FB"/>
                        </a:rPr>
                        <a:t>0.69</a:t>
                      </a:r>
                    </a:p>
                  </a:txBody>
                  <a:tcPr marL="4314" marR="4314" marT="4314" marB="0" anchor="ctr">
                    <a:lnL>
                      <a:noFill/>
                    </a:lnL>
                    <a:lnR>
                      <a:noFill/>
                    </a:lnR>
                    <a:lnT>
                      <a:noFill/>
                    </a:lnT>
                    <a:lnB>
                      <a:noFill/>
                    </a:lnB>
                    <a:solidFill>
                      <a:srgbClr val="FFB4B4"/>
                    </a:solidFill>
                  </a:tcPr>
                </a:tc>
                <a:tc>
                  <a:txBody>
                    <a:bodyPr/>
                    <a:lstStyle/>
                    <a:p>
                      <a:pPr algn="ctr" fontAlgn="ctr"/>
                      <a:r>
                        <a:rPr lang="en-US" sz="800" b="0" i="0" u="none" strike="noStrike">
                          <a:solidFill>
                            <a:srgbClr val="000000"/>
                          </a:solidFill>
                          <a:effectLst/>
                          <a:latin typeface="Agency FB"/>
                        </a:rPr>
                        <a:t>-0.49</a:t>
                      </a:r>
                    </a:p>
                  </a:txBody>
                  <a:tcPr marL="4314" marR="4314" marT="4314" marB="0" anchor="ctr">
                    <a:lnL>
                      <a:noFill/>
                    </a:lnL>
                    <a:lnR>
                      <a:noFill/>
                    </a:lnR>
                    <a:lnT>
                      <a:noFill/>
                    </a:lnT>
                    <a:lnB>
                      <a:noFill/>
                    </a:lnB>
                    <a:solidFill>
                      <a:srgbClr val="A5BBE2"/>
                    </a:solidFill>
                  </a:tcPr>
                </a:tc>
                <a:tc>
                  <a:txBody>
                    <a:bodyPr/>
                    <a:lstStyle/>
                    <a:p>
                      <a:pPr algn="ctr" fontAlgn="ctr"/>
                      <a:r>
                        <a:rPr lang="en-US" sz="800" b="0" i="0" u="none" strike="noStrike">
                          <a:solidFill>
                            <a:srgbClr val="000000"/>
                          </a:solidFill>
                          <a:effectLst/>
                          <a:latin typeface="Agency FB"/>
                        </a:rPr>
                        <a:t>0.54</a:t>
                      </a:r>
                    </a:p>
                  </a:txBody>
                  <a:tcPr marL="4314" marR="4314" marT="4314" marB="0" anchor="ctr">
                    <a:lnL>
                      <a:noFill/>
                    </a:lnL>
                    <a:lnR>
                      <a:noFill/>
                    </a:lnR>
                    <a:lnT>
                      <a:noFill/>
                    </a:lnT>
                    <a:lnB>
                      <a:noFill/>
                    </a:lnB>
                    <a:solidFill>
                      <a:srgbClr val="FFE5E5"/>
                    </a:solidFill>
                  </a:tcPr>
                </a:tc>
                <a:tc>
                  <a:txBody>
                    <a:bodyPr/>
                    <a:lstStyle/>
                    <a:p>
                      <a:pPr algn="ctr" fontAlgn="ctr"/>
                      <a:r>
                        <a:rPr lang="en-US" sz="800" b="0" i="0" u="none" strike="noStrike">
                          <a:solidFill>
                            <a:srgbClr val="000000"/>
                          </a:solidFill>
                          <a:effectLst/>
                          <a:latin typeface="Agency FB"/>
                        </a:rPr>
                        <a:t>0.45</a:t>
                      </a:r>
                    </a:p>
                  </a:txBody>
                  <a:tcPr marL="4314" marR="4314" marT="4314" marB="0" anchor="ctr">
                    <a:lnL>
                      <a:noFill/>
                    </a:lnL>
                    <a:lnR>
                      <a:noFill/>
                    </a:lnR>
                    <a:lnT>
                      <a:noFill/>
                    </a:lnT>
                    <a:lnB>
                      <a:noFill/>
                    </a:lnB>
                    <a:solidFill>
                      <a:srgbClr val="FFFFFF"/>
                    </a:solidFill>
                  </a:tcPr>
                </a:tc>
                <a:tc>
                  <a:txBody>
                    <a:bodyPr/>
                    <a:lstStyle/>
                    <a:p>
                      <a:pPr algn="ctr" fontAlgn="ctr"/>
                      <a:r>
                        <a:rPr lang="en-US" sz="800" b="0" i="0" u="none" strike="noStrike">
                          <a:solidFill>
                            <a:srgbClr val="000000"/>
                          </a:solidFill>
                          <a:effectLst/>
                          <a:latin typeface="Agency FB"/>
                        </a:rPr>
                        <a:t>0.87</a:t>
                      </a:r>
                    </a:p>
                  </a:txBody>
                  <a:tcPr marL="4314" marR="4314" marT="4314" marB="0" anchor="ctr">
                    <a:lnL>
                      <a:noFill/>
                    </a:lnL>
                    <a:lnR>
                      <a:noFill/>
                    </a:lnR>
                    <a:lnT>
                      <a:noFill/>
                    </a:lnT>
                    <a:lnB>
                      <a:noFill/>
                    </a:lnB>
                    <a:solidFill>
                      <a:srgbClr val="FF7C7C"/>
                    </a:solidFill>
                  </a:tcPr>
                </a:tc>
                <a:tc>
                  <a:txBody>
                    <a:bodyPr/>
                    <a:lstStyle/>
                    <a:p>
                      <a:pPr algn="ctr" fontAlgn="ctr"/>
                      <a:r>
                        <a:rPr lang="en-US" sz="800" b="0" i="0" u="none" strike="noStrike">
                          <a:solidFill>
                            <a:srgbClr val="000000"/>
                          </a:solidFill>
                          <a:effectLst/>
                          <a:latin typeface="Agency FB"/>
                        </a:rPr>
                        <a:t>0.74</a:t>
                      </a:r>
                    </a:p>
                  </a:txBody>
                  <a:tcPr marL="4314" marR="4314" marT="4314" marB="0" anchor="ctr">
                    <a:lnL>
                      <a:noFill/>
                    </a:lnL>
                    <a:lnR>
                      <a:noFill/>
                    </a:lnR>
                    <a:lnT>
                      <a:noFill/>
                    </a:lnT>
                    <a:lnB>
                      <a:noFill/>
                    </a:lnB>
                    <a:solidFill>
                      <a:srgbClr val="FFA6A6"/>
                    </a:solidFill>
                  </a:tcPr>
                </a:tc>
                <a:tc>
                  <a:txBody>
                    <a:bodyPr/>
                    <a:lstStyle/>
                    <a:p>
                      <a:pPr algn="ctr" fontAlgn="ctr"/>
                      <a:r>
                        <a:rPr lang="en-US" sz="800" b="0" i="0" u="none" strike="noStrike">
                          <a:solidFill>
                            <a:srgbClr val="000000"/>
                          </a:solidFill>
                          <a:effectLst/>
                          <a:latin typeface="Agency FB"/>
                        </a:rPr>
                        <a:t>0.78</a:t>
                      </a:r>
                    </a:p>
                  </a:txBody>
                  <a:tcPr marL="4314" marR="4314" marT="4314" marB="0" anchor="ctr">
                    <a:lnL>
                      <a:noFill/>
                    </a:lnL>
                    <a:lnR>
                      <a:noFill/>
                    </a:lnR>
                    <a:lnT>
                      <a:noFill/>
                    </a:lnT>
                    <a:lnB>
                      <a:noFill/>
                    </a:lnB>
                    <a:solidFill>
                      <a:srgbClr val="FF9999"/>
                    </a:solidFill>
                  </a:tcPr>
                </a:tc>
                <a:tc>
                  <a:txBody>
                    <a:bodyPr/>
                    <a:lstStyle/>
                    <a:p>
                      <a:pPr algn="ctr" fontAlgn="ctr"/>
                      <a:r>
                        <a:rPr lang="en-US" sz="800" b="0" i="0" u="none" strike="noStrike">
                          <a:solidFill>
                            <a:srgbClr val="000000"/>
                          </a:solidFill>
                          <a:effectLst/>
                          <a:latin typeface="Agency FB"/>
                        </a:rPr>
                        <a:t>0.53</a:t>
                      </a:r>
                    </a:p>
                  </a:txBody>
                  <a:tcPr marL="4314" marR="4314" marT="4314" marB="0" anchor="ctr">
                    <a:lnL>
                      <a:noFill/>
                    </a:lnL>
                    <a:lnR>
                      <a:noFill/>
                    </a:lnR>
                    <a:lnT>
                      <a:noFill/>
                    </a:lnT>
                    <a:lnB>
                      <a:noFill/>
                    </a:lnB>
                    <a:solidFill>
                      <a:srgbClr val="FFE7E7"/>
                    </a:solidFill>
                  </a:tcPr>
                </a:tc>
                <a:tc>
                  <a:txBody>
                    <a:bodyPr/>
                    <a:lstStyle/>
                    <a:p>
                      <a:pPr algn="ctr" fontAlgn="ctr"/>
                      <a:r>
                        <a:rPr lang="en-US" sz="800" b="0" i="0" u="none" strike="noStrike">
                          <a:solidFill>
                            <a:srgbClr val="000000"/>
                          </a:solidFill>
                          <a:effectLst/>
                          <a:latin typeface="Agency FB"/>
                        </a:rPr>
                        <a:t>0.79</a:t>
                      </a:r>
                    </a:p>
                  </a:txBody>
                  <a:tcPr marL="4314" marR="4314" marT="4314" marB="0" anchor="ctr">
                    <a:lnL>
                      <a:noFill/>
                    </a:lnL>
                    <a:lnR>
                      <a:noFill/>
                    </a:lnR>
                    <a:lnT>
                      <a:noFill/>
                    </a:lnT>
                    <a:lnB>
                      <a:noFill/>
                    </a:lnB>
                    <a:solidFill>
                      <a:srgbClr val="FF9696"/>
                    </a:solidFill>
                  </a:tcPr>
                </a:tc>
                <a:tc>
                  <a:txBody>
                    <a:bodyPr/>
                    <a:lstStyle/>
                    <a:p>
                      <a:pPr algn="ctr" fontAlgn="ctr"/>
                      <a:r>
                        <a:rPr lang="en-US" sz="800" b="0" i="0" u="none" strike="noStrike">
                          <a:solidFill>
                            <a:srgbClr val="000000"/>
                          </a:solidFill>
                          <a:effectLst/>
                          <a:latin typeface="Agency FB"/>
                        </a:rPr>
                        <a:t>0.43</a:t>
                      </a:r>
                    </a:p>
                  </a:txBody>
                  <a:tcPr marL="4314" marR="4314" marT="4314" marB="0" anchor="ctr">
                    <a:lnL>
                      <a:noFill/>
                    </a:lnL>
                    <a:lnR>
                      <a:noFill/>
                    </a:lnR>
                    <a:lnT>
                      <a:noFill/>
                    </a:lnT>
                    <a:lnB>
                      <a:noFill/>
                    </a:lnB>
                    <a:solidFill>
                      <a:srgbClr val="FCFDFE"/>
                    </a:solidFill>
                  </a:tcPr>
                </a:tc>
                <a:tc>
                  <a:txBody>
                    <a:bodyPr/>
                    <a:lstStyle/>
                    <a:p>
                      <a:pPr algn="ctr" fontAlgn="ctr"/>
                      <a:r>
                        <a:rPr lang="en-US" sz="800" b="0" i="0" u="none" strike="noStrike">
                          <a:solidFill>
                            <a:srgbClr val="000000"/>
                          </a:solidFill>
                          <a:effectLst/>
                          <a:latin typeface="Agency FB"/>
                        </a:rPr>
                        <a:t>0.91</a:t>
                      </a:r>
                    </a:p>
                  </a:txBody>
                  <a:tcPr marL="4314" marR="4314" marT="4314" marB="0" anchor="ctr">
                    <a:lnL>
                      <a:noFill/>
                    </a:lnL>
                    <a:lnR>
                      <a:noFill/>
                    </a:lnR>
                    <a:lnT>
                      <a:noFill/>
                    </a:lnT>
                    <a:lnB>
                      <a:noFill/>
                    </a:lnB>
                    <a:solidFill>
                      <a:srgbClr val="FF7070"/>
                    </a:solidFill>
                  </a:tcPr>
                </a:tc>
                <a:tc>
                  <a:txBody>
                    <a:bodyPr/>
                    <a:lstStyle/>
                    <a:p>
                      <a:pPr algn="ctr" fontAlgn="ctr"/>
                      <a:r>
                        <a:rPr lang="en-US" sz="800" b="0" i="0" u="none" strike="noStrike">
                          <a:solidFill>
                            <a:srgbClr val="000000"/>
                          </a:solidFill>
                          <a:effectLst/>
                          <a:latin typeface="Agency FB"/>
                        </a:rPr>
                        <a:t>0.51</a:t>
                      </a:r>
                    </a:p>
                  </a:txBody>
                  <a:tcPr marL="4314" marR="4314" marT="4314" marB="0" anchor="ctr">
                    <a:lnL>
                      <a:noFill/>
                    </a:lnL>
                    <a:lnR>
                      <a:noFill/>
                    </a:lnR>
                    <a:lnT>
                      <a:noFill/>
                    </a:lnT>
                    <a:lnB>
                      <a:noFill/>
                    </a:lnB>
                    <a:solidFill>
                      <a:srgbClr val="FFEEEE"/>
                    </a:solidFill>
                  </a:tcPr>
                </a:tc>
                <a:tc>
                  <a:txBody>
                    <a:bodyPr/>
                    <a:lstStyle/>
                    <a:p>
                      <a:pPr algn="ctr" fontAlgn="ctr"/>
                      <a:r>
                        <a:rPr lang="en-US" sz="800" b="0" i="0" u="none" strike="noStrike">
                          <a:solidFill>
                            <a:srgbClr val="000000"/>
                          </a:solidFill>
                          <a:effectLst/>
                          <a:latin typeface="Agency FB"/>
                        </a:rPr>
                        <a:t>0.57</a:t>
                      </a:r>
                    </a:p>
                  </a:txBody>
                  <a:tcPr marL="4314" marR="4314" marT="4314" marB="0" anchor="ctr">
                    <a:lnL>
                      <a:noFill/>
                    </a:lnL>
                    <a:lnR>
                      <a:noFill/>
                    </a:lnR>
                    <a:lnT>
                      <a:noFill/>
                    </a:lnT>
                    <a:lnB>
                      <a:noFill/>
                    </a:lnB>
                    <a:solidFill>
                      <a:srgbClr val="FFDADA"/>
                    </a:solidFill>
                  </a:tcPr>
                </a:tc>
                <a:tc>
                  <a:txBody>
                    <a:bodyPr/>
                    <a:lstStyle/>
                    <a:p>
                      <a:pPr algn="ctr" fontAlgn="ctr"/>
                      <a:r>
                        <a:rPr lang="en-US" sz="800" b="0" i="0" u="none" strike="noStrike">
                          <a:solidFill>
                            <a:srgbClr val="000000"/>
                          </a:solidFill>
                          <a:effectLst/>
                          <a:latin typeface="Agency FB"/>
                        </a:rPr>
                        <a:t>0.60</a:t>
                      </a:r>
                    </a:p>
                  </a:txBody>
                  <a:tcPr marL="4314" marR="4314" marT="4314" marB="0" anchor="ctr">
                    <a:lnL>
                      <a:noFill/>
                    </a:lnL>
                    <a:lnR>
                      <a:noFill/>
                    </a:lnR>
                    <a:lnT>
                      <a:noFill/>
                    </a:lnT>
                    <a:lnB>
                      <a:noFill/>
                    </a:lnB>
                    <a:solidFill>
                      <a:srgbClr val="FFD2D2"/>
                    </a:solidFill>
                  </a:tcPr>
                </a:tc>
                <a:tc>
                  <a:txBody>
                    <a:bodyPr/>
                    <a:lstStyle/>
                    <a:p>
                      <a:pPr algn="ctr" fontAlgn="ctr"/>
                      <a:r>
                        <a:rPr lang="en-US" sz="800" b="0" i="0" u="none" strike="noStrike">
                          <a:solidFill>
                            <a:srgbClr val="000000"/>
                          </a:solidFill>
                          <a:effectLst/>
                          <a:latin typeface="Agency FB"/>
                        </a:rPr>
                        <a:t>0.76</a:t>
                      </a:r>
                    </a:p>
                  </a:txBody>
                  <a:tcPr marL="4314" marR="4314" marT="4314" marB="0" anchor="ctr">
                    <a:lnL>
                      <a:noFill/>
                    </a:lnL>
                    <a:lnR>
                      <a:noFill/>
                    </a:lnR>
                    <a:lnT>
                      <a:noFill/>
                    </a:lnT>
                    <a:lnB>
                      <a:noFill/>
                    </a:lnB>
                    <a:solidFill>
                      <a:srgbClr val="FF9F9F"/>
                    </a:solidFill>
                  </a:tcPr>
                </a:tc>
                <a:tc>
                  <a:txBody>
                    <a:bodyPr/>
                    <a:lstStyle/>
                    <a:p>
                      <a:pPr algn="ctr" fontAlgn="ctr"/>
                      <a:r>
                        <a:rPr lang="en-US" sz="800" b="0" i="0" u="none" strike="noStrike">
                          <a:solidFill>
                            <a:srgbClr val="000000"/>
                          </a:solidFill>
                          <a:effectLst/>
                          <a:latin typeface="Agency FB"/>
                        </a:rPr>
                        <a:t>0.26</a:t>
                      </a:r>
                    </a:p>
                  </a:txBody>
                  <a:tcPr marL="4314" marR="4314" marT="4314" marB="0" anchor="ctr">
                    <a:lnL>
                      <a:noFill/>
                    </a:lnL>
                    <a:lnR>
                      <a:noFill/>
                    </a:lnR>
                    <a:lnT>
                      <a:noFill/>
                    </a:lnT>
                    <a:lnB>
                      <a:noFill/>
                    </a:lnB>
                    <a:solidFill>
                      <a:srgbClr val="EDF1F9"/>
                    </a:solidFill>
                  </a:tcPr>
                </a:tc>
                <a:tc>
                  <a:txBody>
                    <a:bodyPr/>
                    <a:lstStyle/>
                    <a:p>
                      <a:pPr algn="ctr" fontAlgn="ctr"/>
                      <a:r>
                        <a:rPr lang="en-US" sz="800" b="0" i="0" u="none" strike="noStrike">
                          <a:solidFill>
                            <a:srgbClr val="000000"/>
                          </a:solidFill>
                          <a:effectLst/>
                          <a:latin typeface="Agency FB"/>
                        </a:rPr>
                        <a:t>0.87</a:t>
                      </a:r>
                    </a:p>
                  </a:txBody>
                  <a:tcPr marL="4314" marR="4314" marT="4314" marB="0" anchor="ctr">
                    <a:lnL>
                      <a:noFill/>
                    </a:lnL>
                    <a:lnR>
                      <a:noFill/>
                    </a:lnR>
                    <a:lnT>
                      <a:noFill/>
                    </a:lnT>
                    <a:lnB>
                      <a:noFill/>
                    </a:lnB>
                    <a:solidFill>
                      <a:srgbClr val="FF7C7C"/>
                    </a:solidFill>
                  </a:tcPr>
                </a:tc>
                <a:tc>
                  <a:txBody>
                    <a:bodyPr/>
                    <a:lstStyle/>
                    <a:p>
                      <a:pPr algn="ctr" fontAlgn="ctr"/>
                      <a:r>
                        <a:rPr lang="en-US" sz="800" b="0" i="0" u="none" strike="noStrike">
                          <a:solidFill>
                            <a:srgbClr val="000000"/>
                          </a:solidFill>
                          <a:effectLst/>
                          <a:latin typeface="Agency FB"/>
                        </a:rPr>
                        <a:t>0.00</a:t>
                      </a:r>
                    </a:p>
                  </a:txBody>
                  <a:tcPr marL="4314" marR="4314" marT="4314" marB="0" anchor="ctr">
                    <a:lnL>
                      <a:noFill/>
                    </a:lnL>
                    <a:lnR>
                      <a:noFill/>
                    </a:lnR>
                    <a:lnT>
                      <a:noFill/>
                    </a:lnT>
                    <a:lnB>
                      <a:noFill/>
                    </a:lnB>
                    <a:solidFill>
                      <a:srgbClr val="D3DEF1"/>
                    </a:solidFill>
                  </a:tcPr>
                </a:tc>
                <a:tc>
                  <a:txBody>
                    <a:bodyPr/>
                    <a:lstStyle/>
                    <a:p>
                      <a:pPr algn="ctr" fontAlgn="ctr"/>
                      <a:r>
                        <a:rPr lang="en-US" sz="800" b="0" i="0" u="none" strike="noStrike">
                          <a:solidFill>
                            <a:srgbClr val="000000"/>
                          </a:solidFill>
                          <a:effectLst/>
                          <a:latin typeface="Agency FB"/>
                        </a:rPr>
                        <a:t>1.00</a:t>
                      </a:r>
                    </a:p>
                  </a:txBody>
                  <a:tcPr marL="4314" marR="4314" marT="4314" marB="0" anchor="ctr">
                    <a:lnL>
                      <a:noFill/>
                    </a:lnL>
                    <a:lnR>
                      <a:noFill/>
                    </a:lnR>
                    <a:lnT>
                      <a:noFill/>
                    </a:lnT>
                    <a:lnB>
                      <a:noFill/>
                    </a:lnB>
                    <a:solidFill>
                      <a:srgbClr val="FF5454"/>
                    </a:solidFill>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extLst>
                  <a:ext uri="{0D108BD9-81ED-4DB2-BD59-A6C34878D82A}">
                    <a16:rowId xmlns="" xmlns:a16="http://schemas.microsoft.com/office/drawing/2014/main" val="1872119486"/>
                  </a:ext>
                </a:extLst>
              </a:tr>
              <a:tr h="133269">
                <a:tc>
                  <a:txBody>
                    <a:bodyPr/>
                    <a:lstStyle/>
                    <a:p>
                      <a:pPr algn="ctr" fontAlgn="ctr"/>
                      <a:r>
                        <a:rPr lang="en-US" sz="800" b="0" i="0" u="none" strike="noStrike">
                          <a:solidFill>
                            <a:srgbClr val="000000"/>
                          </a:solidFill>
                          <a:effectLst/>
                          <a:latin typeface="Agency FB"/>
                        </a:rPr>
                        <a:t>XLB</a:t>
                      </a:r>
                    </a:p>
                  </a:txBody>
                  <a:tcPr marL="4314" marR="4314" marT="4314" marB="0" anchor="ctr">
                    <a:lnL>
                      <a:noFill/>
                    </a:lnL>
                    <a:lnR>
                      <a:noFill/>
                    </a:lnR>
                    <a:lnT>
                      <a:noFill/>
                    </a:lnT>
                    <a:lnB>
                      <a:noFill/>
                    </a:lnB>
                  </a:tcPr>
                </a:tc>
                <a:tc>
                  <a:txBody>
                    <a:bodyPr/>
                    <a:lstStyle/>
                    <a:p>
                      <a:pPr algn="ctr" fontAlgn="ctr"/>
                      <a:r>
                        <a:rPr lang="en-US" sz="800" b="0" i="0" u="none" strike="noStrike">
                          <a:solidFill>
                            <a:srgbClr val="000000"/>
                          </a:solidFill>
                          <a:effectLst/>
                          <a:latin typeface="Agency FB"/>
                        </a:rPr>
                        <a:t>0.55</a:t>
                      </a:r>
                    </a:p>
                  </a:txBody>
                  <a:tcPr marL="4314" marR="4314" marT="4314" marB="0" anchor="ctr">
                    <a:lnL>
                      <a:noFill/>
                    </a:lnL>
                    <a:lnR>
                      <a:noFill/>
                    </a:lnR>
                    <a:lnT>
                      <a:noFill/>
                    </a:lnT>
                    <a:lnB>
                      <a:noFill/>
                    </a:lnB>
                    <a:solidFill>
                      <a:srgbClr val="FFE0E0"/>
                    </a:solidFill>
                  </a:tcPr>
                </a:tc>
                <a:tc>
                  <a:txBody>
                    <a:bodyPr/>
                    <a:lstStyle/>
                    <a:p>
                      <a:pPr algn="ctr" fontAlgn="ctr"/>
                      <a:r>
                        <a:rPr lang="en-US" sz="800" b="0" i="0" u="none" strike="noStrike">
                          <a:solidFill>
                            <a:srgbClr val="000000"/>
                          </a:solidFill>
                          <a:effectLst/>
                          <a:latin typeface="Agency FB"/>
                        </a:rPr>
                        <a:t>0.18</a:t>
                      </a:r>
                    </a:p>
                  </a:txBody>
                  <a:tcPr marL="4314" marR="4314" marT="4314" marB="0" anchor="ctr">
                    <a:lnL>
                      <a:noFill/>
                    </a:lnL>
                    <a:lnR>
                      <a:noFill/>
                    </a:lnR>
                    <a:lnT>
                      <a:noFill/>
                    </a:lnT>
                    <a:lnB>
                      <a:noFill/>
                    </a:lnB>
                    <a:solidFill>
                      <a:srgbClr val="E5EBF6"/>
                    </a:solidFill>
                  </a:tcPr>
                </a:tc>
                <a:tc>
                  <a:txBody>
                    <a:bodyPr/>
                    <a:lstStyle/>
                    <a:p>
                      <a:pPr algn="ctr" fontAlgn="ctr"/>
                      <a:r>
                        <a:rPr lang="en-US" sz="800" b="0" i="0" u="none" strike="noStrike">
                          <a:solidFill>
                            <a:srgbClr val="000000"/>
                          </a:solidFill>
                          <a:effectLst/>
                          <a:latin typeface="Agency FB"/>
                        </a:rPr>
                        <a:t>0.63</a:t>
                      </a:r>
                    </a:p>
                  </a:txBody>
                  <a:tcPr marL="4314" marR="4314" marT="4314" marB="0" anchor="ctr">
                    <a:lnL>
                      <a:noFill/>
                    </a:lnL>
                    <a:lnR>
                      <a:noFill/>
                    </a:lnR>
                    <a:lnT>
                      <a:noFill/>
                    </a:lnT>
                    <a:lnB>
                      <a:noFill/>
                    </a:lnB>
                    <a:solidFill>
                      <a:srgbClr val="FFC8C8"/>
                    </a:solidFill>
                  </a:tcPr>
                </a:tc>
                <a:tc>
                  <a:txBody>
                    <a:bodyPr/>
                    <a:lstStyle/>
                    <a:p>
                      <a:pPr algn="ctr" fontAlgn="ctr"/>
                      <a:r>
                        <a:rPr lang="en-US" sz="800" b="0" i="0" u="none" strike="noStrike">
                          <a:solidFill>
                            <a:srgbClr val="000000"/>
                          </a:solidFill>
                          <a:effectLst/>
                          <a:latin typeface="Agency FB"/>
                        </a:rPr>
                        <a:t>-0.23</a:t>
                      </a:r>
                    </a:p>
                  </a:txBody>
                  <a:tcPr marL="4314" marR="4314" marT="4314" marB="0" anchor="ctr">
                    <a:lnL>
                      <a:noFill/>
                    </a:lnL>
                    <a:lnR>
                      <a:noFill/>
                    </a:lnR>
                    <a:lnT>
                      <a:noFill/>
                    </a:lnT>
                    <a:lnB>
                      <a:noFill/>
                    </a:lnB>
                    <a:solidFill>
                      <a:srgbClr val="BECEEA"/>
                    </a:solidFill>
                  </a:tcPr>
                </a:tc>
                <a:tc>
                  <a:txBody>
                    <a:bodyPr/>
                    <a:lstStyle/>
                    <a:p>
                      <a:pPr algn="ctr" fontAlgn="ctr"/>
                      <a:r>
                        <a:rPr lang="en-US" sz="800" b="0" i="0" u="none" strike="noStrike">
                          <a:solidFill>
                            <a:srgbClr val="000000"/>
                          </a:solidFill>
                          <a:effectLst/>
                          <a:latin typeface="Agency FB"/>
                        </a:rPr>
                        <a:t>0.36</a:t>
                      </a:r>
                    </a:p>
                  </a:txBody>
                  <a:tcPr marL="4314" marR="4314" marT="4314" marB="0" anchor="ctr">
                    <a:lnL>
                      <a:noFill/>
                    </a:lnL>
                    <a:lnR>
                      <a:noFill/>
                    </a:lnR>
                    <a:lnT>
                      <a:noFill/>
                    </a:lnT>
                    <a:lnB>
                      <a:noFill/>
                    </a:lnB>
                    <a:solidFill>
                      <a:srgbClr val="F6F8FC"/>
                    </a:solidFill>
                  </a:tcPr>
                </a:tc>
                <a:tc>
                  <a:txBody>
                    <a:bodyPr/>
                    <a:lstStyle/>
                    <a:p>
                      <a:pPr algn="ctr" fontAlgn="ctr"/>
                      <a:r>
                        <a:rPr lang="en-US" sz="800" b="0" i="0" u="none" strike="noStrike">
                          <a:solidFill>
                            <a:srgbClr val="000000"/>
                          </a:solidFill>
                          <a:effectLst/>
                          <a:latin typeface="Agency FB"/>
                        </a:rPr>
                        <a:t>0.03</a:t>
                      </a:r>
                    </a:p>
                  </a:txBody>
                  <a:tcPr marL="4314" marR="4314" marT="4314" marB="0" anchor="ctr">
                    <a:lnL>
                      <a:noFill/>
                    </a:lnL>
                    <a:lnR>
                      <a:noFill/>
                    </a:lnR>
                    <a:lnT>
                      <a:noFill/>
                    </a:lnT>
                    <a:lnB>
                      <a:noFill/>
                    </a:lnB>
                    <a:solidFill>
                      <a:srgbClr val="D7E0F2"/>
                    </a:solidFill>
                  </a:tcPr>
                </a:tc>
                <a:tc>
                  <a:txBody>
                    <a:bodyPr/>
                    <a:lstStyle/>
                    <a:p>
                      <a:pPr algn="ctr" fontAlgn="ctr"/>
                      <a:r>
                        <a:rPr lang="en-US" sz="800" b="0" i="0" u="none" strike="noStrike">
                          <a:solidFill>
                            <a:srgbClr val="000000"/>
                          </a:solidFill>
                          <a:effectLst/>
                          <a:latin typeface="Agency FB"/>
                        </a:rPr>
                        <a:t>0.22</a:t>
                      </a:r>
                    </a:p>
                  </a:txBody>
                  <a:tcPr marL="4314" marR="4314" marT="4314" marB="0" anchor="ctr">
                    <a:lnL>
                      <a:noFill/>
                    </a:lnL>
                    <a:lnR>
                      <a:noFill/>
                    </a:lnR>
                    <a:lnT>
                      <a:noFill/>
                    </a:lnT>
                    <a:lnB>
                      <a:noFill/>
                    </a:lnB>
                    <a:solidFill>
                      <a:srgbClr val="E8EEF7"/>
                    </a:solidFill>
                  </a:tcPr>
                </a:tc>
                <a:tc>
                  <a:txBody>
                    <a:bodyPr/>
                    <a:lstStyle/>
                    <a:p>
                      <a:pPr algn="ctr" fontAlgn="ctr"/>
                      <a:r>
                        <a:rPr lang="en-US" sz="800" b="0" i="0" u="none" strike="noStrike">
                          <a:solidFill>
                            <a:srgbClr val="000000"/>
                          </a:solidFill>
                          <a:effectLst/>
                          <a:latin typeface="Agency FB"/>
                        </a:rPr>
                        <a:t>0.11</a:t>
                      </a:r>
                    </a:p>
                  </a:txBody>
                  <a:tcPr marL="4314" marR="4314" marT="4314" marB="0" anchor="ctr">
                    <a:lnL>
                      <a:noFill/>
                    </a:lnL>
                    <a:lnR>
                      <a:noFill/>
                    </a:lnR>
                    <a:lnT>
                      <a:noFill/>
                    </a:lnT>
                    <a:lnB>
                      <a:noFill/>
                    </a:lnB>
                    <a:solidFill>
                      <a:srgbClr val="DFE6F4"/>
                    </a:solidFill>
                  </a:tcPr>
                </a:tc>
                <a:tc>
                  <a:txBody>
                    <a:bodyPr/>
                    <a:lstStyle/>
                    <a:p>
                      <a:pPr algn="ctr" fontAlgn="ctr"/>
                      <a:r>
                        <a:rPr lang="en-US" sz="800" b="0" i="0" u="none" strike="noStrike">
                          <a:solidFill>
                            <a:srgbClr val="000000"/>
                          </a:solidFill>
                          <a:effectLst/>
                          <a:latin typeface="Agency FB"/>
                        </a:rPr>
                        <a:t>0.73</a:t>
                      </a:r>
                    </a:p>
                  </a:txBody>
                  <a:tcPr marL="4314" marR="4314" marT="4314" marB="0" anchor="ctr">
                    <a:lnL>
                      <a:noFill/>
                    </a:lnL>
                    <a:lnR>
                      <a:noFill/>
                    </a:lnR>
                    <a:lnT>
                      <a:noFill/>
                    </a:lnT>
                    <a:lnB>
                      <a:noFill/>
                    </a:lnB>
                    <a:solidFill>
                      <a:srgbClr val="FFAAAA"/>
                    </a:solidFill>
                  </a:tcPr>
                </a:tc>
                <a:tc>
                  <a:txBody>
                    <a:bodyPr/>
                    <a:lstStyle/>
                    <a:p>
                      <a:pPr algn="ctr" fontAlgn="ctr"/>
                      <a:r>
                        <a:rPr lang="en-US" sz="800" b="0" i="0" u="none" strike="noStrike">
                          <a:solidFill>
                            <a:srgbClr val="000000"/>
                          </a:solidFill>
                          <a:effectLst/>
                          <a:latin typeface="Agency FB"/>
                        </a:rPr>
                        <a:t>0.82</a:t>
                      </a:r>
                    </a:p>
                  </a:txBody>
                  <a:tcPr marL="4314" marR="4314" marT="4314" marB="0" anchor="ctr">
                    <a:lnL>
                      <a:noFill/>
                    </a:lnL>
                    <a:lnR>
                      <a:noFill/>
                    </a:lnR>
                    <a:lnT>
                      <a:noFill/>
                    </a:lnT>
                    <a:lnB>
                      <a:noFill/>
                    </a:lnB>
                    <a:solidFill>
                      <a:srgbClr val="FF8C8C"/>
                    </a:solidFill>
                  </a:tcPr>
                </a:tc>
                <a:tc>
                  <a:txBody>
                    <a:bodyPr/>
                    <a:lstStyle/>
                    <a:p>
                      <a:pPr algn="ctr" fontAlgn="ctr"/>
                      <a:r>
                        <a:rPr lang="en-US" sz="800" b="0" i="0" u="none" strike="noStrike">
                          <a:solidFill>
                            <a:srgbClr val="000000"/>
                          </a:solidFill>
                          <a:effectLst/>
                          <a:latin typeface="Agency FB"/>
                        </a:rPr>
                        <a:t>0.36</a:t>
                      </a:r>
                    </a:p>
                  </a:txBody>
                  <a:tcPr marL="4314" marR="4314" marT="4314" marB="0" anchor="ctr">
                    <a:lnL>
                      <a:noFill/>
                    </a:lnL>
                    <a:lnR>
                      <a:noFill/>
                    </a:lnR>
                    <a:lnT>
                      <a:noFill/>
                    </a:lnT>
                    <a:lnB>
                      <a:noFill/>
                    </a:lnB>
                    <a:solidFill>
                      <a:srgbClr val="F6F8FC"/>
                    </a:solidFill>
                  </a:tcPr>
                </a:tc>
                <a:tc>
                  <a:txBody>
                    <a:bodyPr/>
                    <a:lstStyle/>
                    <a:p>
                      <a:pPr algn="ctr" fontAlgn="ctr"/>
                      <a:r>
                        <a:rPr lang="en-US" sz="800" b="0" i="0" u="none" strike="noStrike">
                          <a:solidFill>
                            <a:srgbClr val="000000"/>
                          </a:solidFill>
                          <a:effectLst/>
                          <a:latin typeface="Agency FB"/>
                        </a:rPr>
                        <a:t>0.67</a:t>
                      </a:r>
                    </a:p>
                  </a:txBody>
                  <a:tcPr marL="4314" marR="4314" marT="4314" marB="0" anchor="ctr">
                    <a:lnL>
                      <a:noFill/>
                    </a:lnL>
                    <a:lnR>
                      <a:noFill/>
                    </a:lnR>
                    <a:lnT>
                      <a:noFill/>
                    </a:lnT>
                    <a:lnB>
                      <a:noFill/>
                    </a:lnB>
                    <a:solidFill>
                      <a:srgbClr val="FFBBBB"/>
                    </a:solidFill>
                  </a:tcPr>
                </a:tc>
                <a:tc>
                  <a:txBody>
                    <a:bodyPr/>
                    <a:lstStyle/>
                    <a:p>
                      <a:pPr algn="ctr" fontAlgn="ctr"/>
                      <a:r>
                        <a:rPr lang="en-US" sz="800" b="0" i="0" u="none" strike="noStrike">
                          <a:solidFill>
                            <a:srgbClr val="000000"/>
                          </a:solidFill>
                          <a:effectLst/>
                          <a:latin typeface="Agency FB"/>
                        </a:rPr>
                        <a:t>0.81</a:t>
                      </a:r>
                    </a:p>
                  </a:txBody>
                  <a:tcPr marL="4314" marR="4314" marT="4314" marB="0" anchor="ctr">
                    <a:lnL>
                      <a:noFill/>
                    </a:lnL>
                    <a:lnR>
                      <a:noFill/>
                    </a:lnR>
                    <a:lnT>
                      <a:noFill/>
                    </a:lnT>
                    <a:lnB>
                      <a:noFill/>
                    </a:lnB>
                    <a:solidFill>
                      <a:srgbClr val="FF8F8F"/>
                    </a:solidFill>
                  </a:tcPr>
                </a:tc>
                <a:tc>
                  <a:txBody>
                    <a:bodyPr/>
                    <a:lstStyle/>
                    <a:p>
                      <a:pPr algn="ctr" fontAlgn="ctr"/>
                      <a:r>
                        <a:rPr lang="en-US" sz="800" b="0" i="0" u="none" strike="noStrike">
                          <a:solidFill>
                            <a:srgbClr val="000000"/>
                          </a:solidFill>
                          <a:effectLst/>
                          <a:latin typeface="Agency FB"/>
                        </a:rPr>
                        <a:t>0.80</a:t>
                      </a:r>
                    </a:p>
                  </a:txBody>
                  <a:tcPr marL="4314" marR="4314" marT="4314" marB="0" anchor="ctr">
                    <a:lnL>
                      <a:noFill/>
                    </a:lnL>
                    <a:lnR>
                      <a:noFill/>
                    </a:lnR>
                    <a:lnT>
                      <a:noFill/>
                    </a:lnT>
                    <a:lnB>
                      <a:noFill/>
                    </a:lnB>
                    <a:solidFill>
                      <a:srgbClr val="FF9393"/>
                    </a:solidFill>
                  </a:tcPr>
                </a:tc>
                <a:tc>
                  <a:txBody>
                    <a:bodyPr/>
                    <a:lstStyle/>
                    <a:p>
                      <a:pPr algn="ctr" fontAlgn="ctr"/>
                      <a:r>
                        <a:rPr lang="en-US" sz="800" b="0" i="0" u="none" strike="noStrike">
                          <a:solidFill>
                            <a:srgbClr val="000000"/>
                          </a:solidFill>
                          <a:effectLst/>
                          <a:latin typeface="Agency FB"/>
                        </a:rPr>
                        <a:t>0.82</a:t>
                      </a:r>
                    </a:p>
                  </a:txBody>
                  <a:tcPr marL="4314" marR="4314" marT="4314" marB="0" anchor="ctr">
                    <a:lnL>
                      <a:noFill/>
                    </a:lnL>
                    <a:lnR>
                      <a:noFill/>
                    </a:lnR>
                    <a:lnT>
                      <a:noFill/>
                    </a:lnT>
                    <a:lnB>
                      <a:noFill/>
                    </a:lnB>
                    <a:solidFill>
                      <a:srgbClr val="FF8D8D"/>
                    </a:solidFill>
                  </a:tcPr>
                </a:tc>
                <a:tc>
                  <a:txBody>
                    <a:bodyPr/>
                    <a:lstStyle/>
                    <a:p>
                      <a:pPr algn="ctr" fontAlgn="ctr"/>
                      <a:r>
                        <a:rPr lang="en-US" sz="800" b="0" i="0" u="none" strike="noStrike">
                          <a:solidFill>
                            <a:srgbClr val="000000"/>
                          </a:solidFill>
                          <a:effectLst/>
                          <a:latin typeface="Agency FB"/>
                        </a:rPr>
                        <a:t>0.55</a:t>
                      </a:r>
                    </a:p>
                  </a:txBody>
                  <a:tcPr marL="4314" marR="4314" marT="4314" marB="0" anchor="ctr">
                    <a:lnL>
                      <a:noFill/>
                    </a:lnL>
                    <a:lnR>
                      <a:noFill/>
                    </a:lnR>
                    <a:lnT>
                      <a:noFill/>
                    </a:lnT>
                    <a:lnB>
                      <a:noFill/>
                    </a:lnB>
                    <a:solidFill>
                      <a:srgbClr val="FFE2E2"/>
                    </a:solidFill>
                  </a:tcPr>
                </a:tc>
                <a:tc>
                  <a:txBody>
                    <a:bodyPr/>
                    <a:lstStyle/>
                    <a:p>
                      <a:pPr algn="ctr" fontAlgn="ctr"/>
                      <a:r>
                        <a:rPr lang="en-US" sz="800" b="0" i="0" u="none" strike="noStrike">
                          <a:solidFill>
                            <a:srgbClr val="000000"/>
                          </a:solidFill>
                          <a:effectLst/>
                          <a:latin typeface="Agency FB"/>
                        </a:rPr>
                        <a:t>0.79</a:t>
                      </a:r>
                    </a:p>
                  </a:txBody>
                  <a:tcPr marL="4314" marR="4314" marT="4314" marB="0" anchor="ctr">
                    <a:lnL>
                      <a:noFill/>
                    </a:lnL>
                    <a:lnR>
                      <a:noFill/>
                    </a:lnR>
                    <a:lnT>
                      <a:noFill/>
                    </a:lnT>
                    <a:lnB>
                      <a:noFill/>
                    </a:lnB>
                    <a:solidFill>
                      <a:srgbClr val="FF9595"/>
                    </a:solidFill>
                  </a:tcPr>
                </a:tc>
                <a:tc>
                  <a:txBody>
                    <a:bodyPr/>
                    <a:lstStyle/>
                    <a:p>
                      <a:pPr algn="ctr" fontAlgn="ctr"/>
                      <a:r>
                        <a:rPr lang="en-US" sz="800" b="0" i="0" u="none" strike="noStrike">
                          <a:solidFill>
                            <a:srgbClr val="000000"/>
                          </a:solidFill>
                          <a:effectLst/>
                          <a:latin typeface="Agency FB"/>
                        </a:rPr>
                        <a:t>-0.06</a:t>
                      </a:r>
                    </a:p>
                  </a:txBody>
                  <a:tcPr marL="4314" marR="4314" marT="4314" marB="0" anchor="ctr">
                    <a:lnL>
                      <a:noFill/>
                    </a:lnL>
                    <a:lnR>
                      <a:noFill/>
                    </a:lnR>
                    <a:lnT>
                      <a:noFill/>
                    </a:lnT>
                    <a:lnB>
                      <a:noFill/>
                    </a:lnB>
                    <a:solidFill>
                      <a:srgbClr val="CEDAEF"/>
                    </a:solidFill>
                  </a:tcPr>
                </a:tc>
                <a:tc>
                  <a:txBody>
                    <a:bodyPr/>
                    <a:lstStyle/>
                    <a:p>
                      <a:pPr algn="ctr" fontAlgn="ctr"/>
                      <a:r>
                        <a:rPr lang="en-US" sz="800" b="0" i="0" u="none" strike="noStrike">
                          <a:solidFill>
                            <a:srgbClr val="000000"/>
                          </a:solidFill>
                          <a:effectLst/>
                          <a:latin typeface="Agency FB"/>
                        </a:rPr>
                        <a:t>-0.08</a:t>
                      </a:r>
                    </a:p>
                  </a:txBody>
                  <a:tcPr marL="4314" marR="4314" marT="4314" marB="0" anchor="ctr">
                    <a:lnL>
                      <a:noFill/>
                    </a:lnL>
                    <a:lnR>
                      <a:noFill/>
                    </a:lnR>
                    <a:lnT>
                      <a:noFill/>
                    </a:lnT>
                    <a:lnB>
                      <a:noFill/>
                    </a:lnB>
                    <a:solidFill>
                      <a:srgbClr val="CCD8EF"/>
                    </a:solidFill>
                  </a:tcPr>
                </a:tc>
                <a:tc>
                  <a:txBody>
                    <a:bodyPr/>
                    <a:lstStyle/>
                    <a:p>
                      <a:pPr algn="ctr" fontAlgn="ctr"/>
                      <a:r>
                        <a:rPr lang="en-US" sz="800" b="0" i="0" u="none" strike="noStrike">
                          <a:solidFill>
                            <a:srgbClr val="000000"/>
                          </a:solidFill>
                          <a:effectLst/>
                          <a:latin typeface="Agency FB"/>
                        </a:rPr>
                        <a:t>0.80</a:t>
                      </a:r>
                    </a:p>
                  </a:txBody>
                  <a:tcPr marL="4314" marR="4314" marT="4314" marB="0" anchor="ctr">
                    <a:lnL>
                      <a:noFill/>
                    </a:lnL>
                    <a:lnR>
                      <a:noFill/>
                    </a:lnR>
                    <a:lnT>
                      <a:noFill/>
                    </a:lnT>
                    <a:lnB>
                      <a:noFill/>
                    </a:lnB>
                    <a:solidFill>
                      <a:srgbClr val="FF9494"/>
                    </a:solidFill>
                  </a:tcPr>
                </a:tc>
                <a:tc>
                  <a:txBody>
                    <a:bodyPr/>
                    <a:lstStyle/>
                    <a:p>
                      <a:pPr algn="ctr" fontAlgn="ctr"/>
                      <a:r>
                        <a:rPr lang="en-US" sz="800" b="0" i="0" u="none" strike="noStrike">
                          <a:solidFill>
                            <a:srgbClr val="000000"/>
                          </a:solidFill>
                          <a:effectLst/>
                          <a:latin typeface="Agency FB"/>
                        </a:rPr>
                        <a:t>0.60</a:t>
                      </a:r>
                    </a:p>
                  </a:txBody>
                  <a:tcPr marL="4314" marR="4314" marT="4314" marB="0" anchor="ctr">
                    <a:lnL>
                      <a:noFill/>
                    </a:lnL>
                    <a:lnR>
                      <a:noFill/>
                    </a:lnR>
                    <a:lnT>
                      <a:noFill/>
                    </a:lnT>
                    <a:lnB>
                      <a:noFill/>
                    </a:lnB>
                    <a:solidFill>
                      <a:srgbClr val="FFD2D2"/>
                    </a:solidFill>
                  </a:tcPr>
                </a:tc>
                <a:tc>
                  <a:txBody>
                    <a:bodyPr/>
                    <a:lstStyle/>
                    <a:p>
                      <a:pPr algn="ctr" fontAlgn="ctr"/>
                      <a:r>
                        <a:rPr lang="en-US" sz="800" b="0" i="0" u="none" strike="noStrike">
                          <a:solidFill>
                            <a:srgbClr val="000000"/>
                          </a:solidFill>
                          <a:effectLst/>
                          <a:latin typeface="Agency FB"/>
                        </a:rPr>
                        <a:t>0.30</a:t>
                      </a:r>
                    </a:p>
                  </a:txBody>
                  <a:tcPr marL="4314" marR="4314" marT="4314" marB="0" anchor="ctr">
                    <a:lnL>
                      <a:noFill/>
                    </a:lnL>
                    <a:lnR>
                      <a:noFill/>
                    </a:lnR>
                    <a:lnT>
                      <a:noFill/>
                    </a:lnT>
                    <a:lnB>
                      <a:noFill/>
                    </a:lnB>
                    <a:solidFill>
                      <a:srgbClr val="F0F3FA"/>
                    </a:solidFill>
                  </a:tcPr>
                </a:tc>
                <a:tc>
                  <a:txBody>
                    <a:bodyPr/>
                    <a:lstStyle/>
                    <a:p>
                      <a:pPr algn="ctr" fontAlgn="ctr"/>
                      <a:r>
                        <a:rPr lang="en-US" sz="800" b="0" i="0" u="none" strike="noStrike">
                          <a:solidFill>
                            <a:srgbClr val="000000"/>
                          </a:solidFill>
                          <a:effectLst/>
                          <a:latin typeface="Agency FB"/>
                        </a:rPr>
                        <a:t>0.36</a:t>
                      </a:r>
                    </a:p>
                  </a:txBody>
                  <a:tcPr marL="4314" marR="4314" marT="4314" marB="0" anchor="ctr">
                    <a:lnL>
                      <a:noFill/>
                    </a:lnL>
                    <a:lnR>
                      <a:noFill/>
                    </a:lnR>
                    <a:lnT>
                      <a:noFill/>
                    </a:lnT>
                    <a:lnB>
                      <a:noFill/>
                    </a:lnB>
                    <a:solidFill>
                      <a:srgbClr val="F6F8FC"/>
                    </a:solidFill>
                  </a:tcPr>
                </a:tc>
                <a:tc>
                  <a:txBody>
                    <a:bodyPr/>
                    <a:lstStyle/>
                    <a:p>
                      <a:pPr algn="ctr" fontAlgn="ctr"/>
                      <a:r>
                        <a:rPr lang="en-US" sz="800" b="0" i="0" u="none" strike="noStrike">
                          <a:solidFill>
                            <a:srgbClr val="000000"/>
                          </a:solidFill>
                          <a:effectLst/>
                          <a:latin typeface="Agency FB"/>
                        </a:rPr>
                        <a:t>0.45</a:t>
                      </a:r>
                    </a:p>
                  </a:txBody>
                  <a:tcPr marL="4314" marR="4314" marT="4314" marB="0" anchor="ctr">
                    <a:lnL>
                      <a:noFill/>
                    </a:lnL>
                    <a:lnR>
                      <a:noFill/>
                    </a:lnR>
                    <a:lnT>
                      <a:noFill/>
                    </a:lnT>
                    <a:lnB>
                      <a:noFill/>
                    </a:lnB>
                    <a:solidFill>
                      <a:srgbClr val="FEFEFE"/>
                    </a:solidFill>
                  </a:tcPr>
                </a:tc>
                <a:tc>
                  <a:txBody>
                    <a:bodyPr/>
                    <a:lstStyle/>
                    <a:p>
                      <a:pPr algn="ctr" fontAlgn="ctr"/>
                      <a:r>
                        <a:rPr lang="en-US" sz="800" b="0" i="0" u="none" strike="noStrike">
                          <a:solidFill>
                            <a:srgbClr val="000000"/>
                          </a:solidFill>
                          <a:effectLst/>
                          <a:latin typeface="Agency FB"/>
                        </a:rPr>
                        <a:t>0.61</a:t>
                      </a:r>
                    </a:p>
                  </a:txBody>
                  <a:tcPr marL="4314" marR="4314" marT="4314" marB="0" anchor="ctr">
                    <a:lnL>
                      <a:noFill/>
                    </a:lnL>
                    <a:lnR>
                      <a:noFill/>
                    </a:lnR>
                    <a:lnT>
                      <a:noFill/>
                    </a:lnT>
                    <a:lnB>
                      <a:noFill/>
                    </a:lnB>
                    <a:solidFill>
                      <a:srgbClr val="FFCFCF"/>
                    </a:solidFill>
                  </a:tcPr>
                </a:tc>
                <a:tc>
                  <a:txBody>
                    <a:bodyPr/>
                    <a:lstStyle/>
                    <a:p>
                      <a:pPr algn="ctr" fontAlgn="ctr"/>
                      <a:r>
                        <a:rPr lang="en-US" sz="800" b="0" i="0" u="none" strike="noStrike">
                          <a:solidFill>
                            <a:srgbClr val="000000"/>
                          </a:solidFill>
                          <a:effectLst/>
                          <a:latin typeface="Agency FB"/>
                        </a:rPr>
                        <a:t>1.00</a:t>
                      </a:r>
                    </a:p>
                  </a:txBody>
                  <a:tcPr marL="4314" marR="4314" marT="4314" marB="0" anchor="ctr">
                    <a:lnL>
                      <a:noFill/>
                    </a:lnL>
                    <a:lnR>
                      <a:noFill/>
                    </a:lnR>
                    <a:lnT>
                      <a:noFill/>
                    </a:lnT>
                    <a:lnB>
                      <a:noFill/>
                    </a:lnB>
                    <a:solidFill>
                      <a:srgbClr val="FF5454"/>
                    </a:solidFill>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extLst>
                  <a:ext uri="{0D108BD9-81ED-4DB2-BD59-A6C34878D82A}">
                    <a16:rowId xmlns="" xmlns:a16="http://schemas.microsoft.com/office/drawing/2014/main" val="1937961037"/>
                  </a:ext>
                </a:extLst>
              </a:tr>
              <a:tr h="133269">
                <a:tc>
                  <a:txBody>
                    <a:bodyPr/>
                    <a:lstStyle/>
                    <a:p>
                      <a:pPr algn="ctr" fontAlgn="ctr"/>
                      <a:r>
                        <a:rPr lang="en-US" sz="800" b="0" i="0" u="none" strike="noStrike">
                          <a:solidFill>
                            <a:srgbClr val="000000"/>
                          </a:solidFill>
                          <a:effectLst/>
                          <a:latin typeface="Agency FB"/>
                        </a:rPr>
                        <a:t>XLE</a:t>
                      </a:r>
                    </a:p>
                  </a:txBody>
                  <a:tcPr marL="4314" marR="4314" marT="4314" marB="0" anchor="ctr">
                    <a:lnL>
                      <a:noFill/>
                    </a:lnL>
                    <a:lnR>
                      <a:noFill/>
                    </a:lnR>
                    <a:lnT>
                      <a:noFill/>
                    </a:lnT>
                    <a:lnB>
                      <a:noFill/>
                    </a:lnB>
                  </a:tcPr>
                </a:tc>
                <a:tc>
                  <a:txBody>
                    <a:bodyPr/>
                    <a:lstStyle/>
                    <a:p>
                      <a:pPr algn="ctr" fontAlgn="ctr"/>
                      <a:r>
                        <a:rPr lang="en-US" sz="800" b="0" i="0" u="none" strike="noStrike">
                          <a:solidFill>
                            <a:srgbClr val="000000"/>
                          </a:solidFill>
                          <a:effectLst/>
                          <a:latin typeface="Agency FB"/>
                        </a:rPr>
                        <a:t>0.15</a:t>
                      </a:r>
                    </a:p>
                  </a:txBody>
                  <a:tcPr marL="4314" marR="4314" marT="4314" marB="0" anchor="ctr">
                    <a:lnL>
                      <a:noFill/>
                    </a:lnL>
                    <a:lnR>
                      <a:noFill/>
                    </a:lnR>
                    <a:lnT>
                      <a:noFill/>
                    </a:lnT>
                    <a:lnB>
                      <a:noFill/>
                    </a:lnB>
                    <a:solidFill>
                      <a:srgbClr val="E2E9F5"/>
                    </a:solidFill>
                  </a:tcPr>
                </a:tc>
                <a:tc>
                  <a:txBody>
                    <a:bodyPr/>
                    <a:lstStyle/>
                    <a:p>
                      <a:pPr algn="ctr" fontAlgn="ctr"/>
                      <a:r>
                        <a:rPr lang="en-US" sz="800" b="0" i="0" u="none" strike="noStrike">
                          <a:solidFill>
                            <a:srgbClr val="000000"/>
                          </a:solidFill>
                          <a:effectLst/>
                          <a:latin typeface="Agency FB"/>
                        </a:rPr>
                        <a:t>-0.25</a:t>
                      </a:r>
                    </a:p>
                  </a:txBody>
                  <a:tcPr marL="4314" marR="4314" marT="4314" marB="0" anchor="ctr">
                    <a:lnL>
                      <a:noFill/>
                    </a:lnL>
                    <a:lnR>
                      <a:noFill/>
                    </a:lnR>
                    <a:lnT>
                      <a:noFill/>
                    </a:lnT>
                    <a:lnB>
                      <a:noFill/>
                    </a:lnB>
                    <a:solidFill>
                      <a:srgbClr val="BCCCE9"/>
                    </a:solidFill>
                  </a:tcPr>
                </a:tc>
                <a:tc>
                  <a:txBody>
                    <a:bodyPr/>
                    <a:lstStyle/>
                    <a:p>
                      <a:pPr algn="ctr" fontAlgn="ctr"/>
                      <a:r>
                        <a:rPr lang="en-US" sz="800" b="0" i="0" u="none" strike="noStrike">
                          <a:solidFill>
                            <a:srgbClr val="000000"/>
                          </a:solidFill>
                          <a:effectLst/>
                          <a:latin typeface="Agency FB"/>
                        </a:rPr>
                        <a:t>0.77</a:t>
                      </a:r>
                    </a:p>
                  </a:txBody>
                  <a:tcPr marL="4314" marR="4314" marT="4314" marB="0" anchor="ctr">
                    <a:lnL>
                      <a:noFill/>
                    </a:lnL>
                    <a:lnR>
                      <a:noFill/>
                    </a:lnR>
                    <a:lnT>
                      <a:noFill/>
                    </a:lnT>
                    <a:lnB>
                      <a:noFill/>
                    </a:lnB>
                    <a:solidFill>
                      <a:srgbClr val="FF9C9C"/>
                    </a:solidFill>
                  </a:tcPr>
                </a:tc>
                <a:tc>
                  <a:txBody>
                    <a:bodyPr/>
                    <a:lstStyle/>
                    <a:p>
                      <a:pPr algn="ctr" fontAlgn="ctr"/>
                      <a:r>
                        <a:rPr lang="en-US" sz="800" b="0" i="0" u="none" strike="noStrike">
                          <a:solidFill>
                            <a:srgbClr val="000000"/>
                          </a:solidFill>
                          <a:effectLst/>
                          <a:latin typeface="Agency FB"/>
                        </a:rPr>
                        <a:t>-0.71</a:t>
                      </a:r>
                    </a:p>
                  </a:txBody>
                  <a:tcPr marL="4314" marR="4314" marT="4314" marB="0" anchor="ctr">
                    <a:lnL>
                      <a:noFill/>
                    </a:lnL>
                    <a:lnR>
                      <a:noFill/>
                    </a:lnR>
                    <a:lnT>
                      <a:noFill/>
                    </a:lnT>
                    <a:lnB>
                      <a:noFill/>
                    </a:lnB>
                    <a:solidFill>
                      <a:srgbClr val="90ABDB"/>
                    </a:solidFill>
                  </a:tcPr>
                </a:tc>
                <a:tc>
                  <a:txBody>
                    <a:bodyPr/>
                    <a:lstStyle/>
                    <a:p>
                      <a:pPr algn="ctr" fontAlgn="ctr"/>
                      <a:r>
                        <a:rPr lang="en-US" sz="800" b="0" i="0" u="none" strike="noStrike">
                          <a:solidFill>
                            <a:srgbClr val="000000"/>
                          </a:solidFill>
                          <a:effectLst/>
                          <a:latin typeface="Agency FB"/>
                        </a:rPr>
                        <a:t>-0.13</a:t>
                      </a:r>
                    </a:p>
                  </a:txBody>
                  <a:tcPr marL="4314" marR="4314" marT="4314" marB="0" anchor="ctr">
                    <a:lnL>
                      <a:noFill/>
                    </a:lnL>
                    <a:lnR>
                      <a:noFill/>
                    </a:lnR>
                    <a:lnT>
                      <a:noFill/>
                    </a:lnT>
                    <a:lnB>
                      <a:noFill/>
                    </a:lnB>
                    <a:solidFill>
                      <a:srgbClr val="C7D4ED"/>
                    </a:solidFill>
                  </a:tcPr>
                </a:tc>
                <a:tc>
                  <a:txBody>
                    <a:bodyPr/>
                    <a:lstStyle/>
                    <a:p>
                      <a:pPr algn="ctr" fontAlgn="ctr"/>
                      <a:r>
                        <a:rPr lang="en-US" sz="800" b="0" i="0" u="none" strike="noStrike">
                          <a:solidFill>
                            <a:srgbClr val="000000"/>
                          </a:solidFill>
                          <a:effectLst/>
                          <a:latin typeface="Agency FB"/>
                        </a:rPr>
                        <a:t>-0.37</a:t>
                      </a:r>
                    </a:p>
                  </a:txBody>
                  <a:tcPr marL="4314" marR="4314" marT="4314" marB="0" anchor="ctr">
                    <a:lnL>
                      <a:noFill/>
                    </a:lnL>
                    <a:lnR>
                      <a:noFill/>
                    </a:lnR>
                    <a:lnT>
                      <a:noFill/>
                    </a:lnT>
                    <a:lnB>
                      <a:noFill/>
                    </a:lnB>
                    <a:solidFill>
                      <a:srgbClr val="B0C3E6"/>
                    </a:solidFill>
                  </a:tcPr>
                </a:tc>
                <a:tc>
                  <a:txBody>
                    <a:bodyPr/>
                    <a:lstStyle/>
                    <a:p>
                      <a:pPr algn="ctr" fontAlgn="ctr"/>
                      <a:r>
                        <a:rPr lang="en-US" sz="800" b="0" i="0" u="none" strike="noStrike">
                          <a:solidFill>
                            <a:srgbClr val="000000"/>
                          </a:solidFill>
                          <a:effectLst/>
                          <a:latin typeface="Agency FB"/>
                        </a:rPr>
                        <a:t>-0.32</a:t>
                      </a:r>
                    </a:p>
                  </a:txBody>
                  <a:tcPr marL="4314" marR="4314" marT="4314" marB="0" anchor="ctr">
                    <a:lnL>
                      <a:noFill/>
                    </a:lnL>
                    <a:lnR>
                      <a:noFill/>
                    </a:lnR>
                    <a:lnT>
                      <a:noFill/>
                    </a:lnT>
                    <a:lnB>
                      <a:noFill/>
                    </a:lnB>
                    <a:solidFill>
                      <a:srgbClr val="B6C7E7"/>
                    </a:solidFill>
                  </a:tcPr>
                </a:tc>
                <a:tc>
                  <a:txBody>
                    <a:bodyPr/>
                    <a:lstStyle/>
                    <a:p>
                      <a:pPr algn="ctr" fontAlgn="ctr"/>
                      <a:r>
                        <a:rPr lang="en-US" sz="800" b="0" i="0" u="none" strike="noStrike">
                          <a:solidFill>
                            <a:srgbClr val="000000"/>
                          </a:solidFill>
                          <a:effectLst/>
                          <a:latin typeface="Agency FB"/>
                        </a:rPr>
                        <a:t>0.47</a:t>
                      </a:r>
                    </a:p>
                  </a:txBody>
                  <a:tcPr marL="4314" marR="4314" marT="4314" marB="0" anchor="ctr">
                    <a:lnL>
                      <a:noFill/>
                    </a:lnL>
                    <a:lnR>
                      <a:noFill/>
                    </a:lnR>
                    <a:lnT>
                      <a:noFill/>
                    </a:lnT>
                    <a:lnB>
                      <a:noFill/>
                    </a:lnB>
                    <a:solidFill>
                      <a:srgbClr val="FFFAFA"/>
                    </a:solidFill>
                  </a:tcPr>
                </a:tc>
                <a:tc>
                  <a:txBody>
                    <a:bodyPr/>
                    <a:lstStyle/>
                    <a:p>
                      <a:pPr algn="ctr" fontAlgn="ctr"/>
                      <a:r>
                        <a:rPr lang="en-US" sz="800" b="0" i="0" u="none" strike="noStrike">
                          <a:solidFill>
                            <a:srgbClr val="000000"/>
                          </a:solidFill>
                          <a:effectLst/>
                          <a:latin typeface="Agency FB"/>
                        </a:rPr>
                        <a:t>0.62</a:t>
                      </a:r>
                    </a:p>
                  </a:txBody>
                  <a:tcPr marL="4314" marR="4314" marT="4314" marB="0" anchor="ctr">
                    <a:lnL>
                      <a:noFill/>
                    </a:lnL>
                    <a:lnR>
                      <a:noFill/>
                    </a:lnR>
                    <a:lnT>
                      <a:noFill/>
                    </a:lnT>
                    <a:lnB>
                      <a:noFill/>
                    </a:lnB>
                    <a:solidFill>
                      <a:srgbClr val="FFCBCB"/>
                    </a:solidFill>
                  </a:tcPr>
                </a:tc>
                <a:tc>
                  <a:txBody>
                    <a:bodyPr/>
                    <a:lstStyle/>
                    <a:p>
                      <a:pPr algn="ctr" fontAlgn="ctr"/>
                      <a:r>
                        <a:rPr lang="en-US" sz="800" b="0" i="0" u="none" strike="noStrike">
                          <a:solidFill>
                            <a:srgbClr val="000000"/>
                          </a:solidFill>
                          <a:effectLst/>
                          <a:latin typeface="Agency FB"/>
                        </a:rPr>
                        <a:t>0.80</a:t>
                      </a:r>
                    </a:p>
                  </a:txBody>
                  <a:tcPr marL="4314" marR="4314" marT="4314" marB="0" anchor="ctr">
                    <a:lnL>
                      <a:noFill/>
                    </a:lnL>
                    <a:lnR>
                      <a:noFill/>
                    </a:lnR>
                    <a:lnT>
                      <a:noFill/>
                    </a:lnT>
                    <a:lnB>
                      <a:noFill/>
                    </a:lnB>
                    <a:solidFill>
                      <a:srgbClr val="FF9292"/>
                    </a:solidFill>
                  </a:tcPr>
                </a:tc>
                <a:tc>
                  <a:txBody>
                    <a:bodyPr/>
                    <a:lstStyle/>
                    <a:p>
                      <a:pPr algn="ctr" fontAlgn="ctr"/>
                      <a:r>
                        <a:rPr lang="en-US" sz="800" b="0" i="0" u="none" strike="noStrike">
                          <a:solidFill>
                            <a:srgbClr val="000000"/>
                          </a:solidFill>
                          <a:effectLst/>
                          <a:latin typeface="Agency FB"/>
                        </a:rPr>
                        <a:t>-0.13</a:t>
                      </a:r>
                    </a:p>
                  </a:txBody>
                  <a:tcPr marL="4314" marR="4314" marT="4314" marB="0" anchor="ctr">
                    <a:lnL>
                      <a:noFill/>
                    </a:lnL>
                    <a:lnR>
                      <a:noFill/>
                    </a:lnR>
                    <a:lnT>
                      <a:noFill/>
                    </a:lnT>
                    <a:lnB>
                      <a:noFill/>
                    </a:lnB>
                    <a:solidFill>
                      <a:srgbClr val="C7D4ED"/>
                    </a:solidFill>
                  </a:tcPr>
                </a:tc>
                <a:tc>
                  <a:txBody>
                    <a:bodyPr/>
                    <a:lstStyle/>
                    <a:p>
                      <a:pPr algn="ctr" fontAlgn="ctr"/>
                      <a:r>
                        <a:rPr lang="en-US" sz="800" b="0" i="0" u="none" strike="noStrike">
                          <a:solidFill>
                            <a:srgbClr val="000000"/>
                          </a:solidFill>
                          <a:effectLst/>
                          <a:latin typeface="Agency FB"/>
                        </a:rPr>
                        <a:t>0.31</a:t>
                      </a:r>
                    </a:p>
                  </a:txBody>
                  <a:tcPr marL="4314" marR="4314" marT="4314" marB="0" anchor="ctr">
                    <a:lnL>
                      <a:noFill/>
                    </a:lnL>
                    <a:lnR>
                      <a:noFill/>
                    </a:lnR>
                    <a:lnT>
                      <a:noFill/>
                    </a:lnT>
                    <a:lnB>
                      <a:noFill/>
                    </a:lnB>
                    <a:solidFill>
                      <a:srgbClr val="F1F4FA"/>
                    </a:solidFill>
                  </a:tcPr>
                </a:tc>
                <a:tc>
                  <a:txBody>
                    <a:bodyPr/>
                    <a:lstStyle/>
                    <a:p>
                      <a:pPr algn="ctr" fontAlgn="ctr"/>
                      <a:r>
                        <a:rPr lang="en-US" sz="800" b="0" i="0" u="none" strike="noStrike">
                          <a:solidFill>
                            <a:srgbClr val="000000"/>
                          </a:solidFill>
                          <a:effectLst/>
                          <a:latin typeface="Agency FB"/>
                        </a:rPr>
                        <a:t>0.57</a:t>
                      </a:r>
                    </a:p>
                  </a:txBody>
                  <a:tcPr marL="4314" marR="4314" marT="4314" marB="0" anchor="ctr">
                    <a:lnL>
                      <a:noFill/>
                    </a:lnL>
                    <a:lnR>
                      <a:noFill/>
                    </a:lnR>
                    <a:lnT>
                      <a:noFill/>
                    </a:lnT>
                    <a:lnB>
                      <a:noFill/>
                    </a:lnB>
                    <a:solidFill>
                      <a:srgbClr val="FFDCDC"/>
                    </a:solidFill>
                  </a:tcPr>
                </a:tc>
                <a:tc>
                  <a:txBody>
                    <a:bodyPr/>
                    <a:lstStyle/>
                    <a:p>
                      <a:pPr algn="ctr" fontAlgn="ctr"/>
                      <a:r>
                        <a:rPr lang="en-US" sz="800" b="0" i="0" u="none" strike="noStrike">
                          <a:solidFill>
                            <a:srgbClr val="000000"/>
                          </a:solidFill>
                          <a:effectLst/>
                          <a:latin typeface="Agency FB"/>
                        </a:rPr>
                        <a:t>0.82</a:t>
                      </a:r>
                    </a:p>
                  </a:txBody>
                  <a:tcPr marL="4314" marR="4314" marT="4314" marB="0" anchor="ctr">
                    <a:lnL>
                      <a:noFill/>
                    </a:lnL>
                    <a:lnR>
                      <a:noFill/>
                    </a:lnR>
                    <a:lnT>
                      <a:noFill/>
                    </a:lnT>
                    <a:lnB>
                      <a:noFill/>
                    </a:lnB>
                    <a:solidFill>
                      <a:srgbClr val="FF8C8C"/>
                    </a:solidFill>
                  </a:tcPr>
                </a:tc>
                <a:tc>
                  <a:txBody>
                    <a:bodyPr/>
                    <a:lstStyle/>
                    <a:p>
                      <a:pPr algn="ctr" fontAlgn="ctr"/>
                      <a:r>
                        <a:rPr lang="en-US" sz="800" b="0" i="0" u="none" strike="noStrike">
                          <a:solidFill>
                            <a:srgbClr val="000000"/>
                          </a:solidFill>
                          <a:effectLst/>
                          <a:latin typeface="Agency FB"/>
                        </a:rPr>
                        <a:t>0.57</a:t>
                      </a:r>
                    </a:p>
                  </a:txBody>
                  <a:tcPr marL="4314" marR="4314" marT="4314" marB="0" anchor="ctr">
                    <a:lnL>
                      <a:noFill/>
                    </a:lnL>
                    <a:lnR>
                      <a:noFill/>
                    </a:lnR>
                    <a:lnT>
                      <a:noFill/>
                    </a:lnT>
                    <a:lnB>
                      <a:noFill/>
                    </a:lnB>
                    <a:solidFill>
                      <a:srgbClr val="FFD9D9"/>
                    </a:solidFill>
                  </a:tcPr>
                </a:tc>
                <a:tc>
                  <a:txBody>
                    <a:bodyPr/>
                    <a:lstStyle/>
                    <a:p>
                      <a:pPr algn="ctr" fontAlgn="ctr"/>
                      <a:r>
                        <a:rPr lang="en-US" sz="800" b="0" i="0" u="none" strike="noStrike">
                          <a:solidFill>
                            <a:srgbClr val="000000"/>
                          </a:solidFill>
                          <a:effectLst/>
                          <a:latin typeface="Agency FB"/>
                        </a:rPr>
                        <a:t>0.36</a:t>
                      </a:r>
                    </a:p>
                  </a:txBody>
                  <a:tcPr marL="4314" marR="4314" marT="4314" marB="0" anchor="ctr">
                    <a:lnL>
                      <a:noFill/>
                    </a:lnL>
                    <a:lnR>
                      <a:noFill/>
                    </a:lnR>
                    <a:lnT>
                      <a:noFill/>
                    </a:lnT>
                    <a:lnB>
                      <a:noFill/>
                    </a:lnB>
                    <a:solidFill>
                      <a:srgbClr val="F5F8FC"/>
                    </a:solidFill>
                  </a:tcPr>
                </a:tc>
                <a:tc>
                  <a:txBody>
                    <a:bodyPr/>
                    <a:lstStyle/>
                    <a:p>
                      <a:pPr algn="ctr" fontAlgn="ctr"/>
                      <a:r>
                        <a:rPr lang="en-US" sz="800" b="0" i="0" u="none" strike="noStrike">
                          <a:solidFill>
                            <a:srgbClr val="000000"/>
                          </a:solidFill>
                          <a:effectLst/>
                          <a:latin typeface="Agency FB"/>
                        </a:rPr>
                        <a:t>0.45</a:t>
                      </a:r>
                    </a:p>
                  </a:txBody>
                  <a:tcPr marL="4314" marR="4314" marT="4314" marB="0" anchor="ctr">
                    <a:lnL>
                      <a:noFill/>
                    </a:lnL>
                    <a:lnR>
                      <a:noFill/>
                    </a:lnR>
                    <a:lnT>
                      <a:noFill/>
                    </a:lnT>
                    <a:lnB>
                      <a:noFill/>
                    </a:lnB>
                    <a:solidFill>
                      <a:srgbClr val="FFFFFF"/>
                    </a:solidFill>
                  </a:tcPr>
                </a:tc>
                <a:tc>
                  <a:txBody>
                    <a:bodyPr/>
                    <a:lstStyle/>
                    <a:p>
                      <a:pPr algn="ctr" fontAlgn="ctr"/>
                      <a:r>
                        <a:rPr lang="en-US" sz="800" b="0" i="0" u="none" strike="noStrike">
                          <a:solidFill>
                            <a:srgbClr val="000000"/>
                          </a:solidFill>
                          <a:effectLst/>
                          <a:latin typeface="Agency FB"/>
                        </a:rPr>
                        <a:t>-0.44</a:t>
                      </a:r>
                    </a:p>
                  </a:txBody>
                  <a:tcPr marL="4314" marR="4314" marT="4314" marB="0" anchor="ctr">
                    <a:lnL>
                      <a:noFill/>
                    </a:lnL>
                    <a:lnR>
                      <a:noFill/>
                    </a:lnR>
                    <a:lnT>
                      <a:noFill/>
                    </a:lnT>
                    <a:lnB>
                      <a:noFill/>
                    </a:lnB>
                    <a:solidFill>
                      <a:srgbClr val="AABEE4"/>
                    </a:solidFill>
                  </a:tcPr>
                </a:tc>
                <a:tc>
                  <a:txBody>
                    <a:bodyPr/>
                    <a:lstStyle/>
                    <a:p>
                      <a:pPr algn="ctr" fontAlgn="ctr"/>
                      <a:r>
                        <a:rPr lang="en-US" sz="800" b="0" i="0" u="none" strike="noStrike">
                          <a:solidFill>
                            <a:srgbClr val="000000"/>
                          </a:solidFill>
                          <a:effectLst/>
                          <a:latin typeface="Agency FB"/>
                        </a:rPr>
                        <a:t>-0.53</a:t>
                      </a:r>
                    </a:p>
                  </a:txBody>
                  <a:tcPr marL="4314" marR="4314" marT="4314" marB="0" anchor="ctr">
                    <a:lnL>
                      <a:noFill/>
                    </a:lnL>
                    <a:lnR>
                      <a:noFill/>
                    </a:lnR>
                    <a:lnT>
                      <a:noFill/>
                    </a:lnT>
                    <a:lnB>
                      <a:noFill/>
                    </a:lnB>
                    <a:solidFill>
                      <a:srgbClr val="A1B8E1"/>
                    </a:solidFill>
                  </a:tcPr>
                </a:tc>
                <a:tc>
                  <a:txBody>
                    <a:bodyPr/>
                    <a:lstStyle/>
                    <a:p>
                      <a:pPr algn="ctr" fontAlgn="ctr"/>
                      <a:r>
                        <a:rPr lang="en-US" sz="800" b="0" i="0" u="none" strike="noStrike">
                          <a:solidFill>
                            <a:srgbClr val="000000"/>
                          </a:solidFill>
                          <a:effectLst/>
                          <a:latin typeface="Agency FB"/>
                        </a:rPr>
                        <a:t>0.50</a:t>
                      </a:r>
                    </a:p>
                  </a:txBody>
                  <a:tcPr marL="4314" marR="4314" marT="4314" marB="0" anchor="ctr">
                    <a:lnL>
                      <a:noFill/>
                    </a:lnL>
                    <a:lnR>
                      <a:noFill/>
                    </a:lnR>
                    <a:lnT>
                      <a:noFill/>
                    </a:lnT>
                    <a:lnB>
                      <a:noFill/>
                    </a:lnB>
                    <a:solidFill>
                      <a:srgbClr val="FFF0F0"/>
                    </a:solidFill>
                  </a:tcPr>
                </a:tc>
                <a:tc>
                  <a:txBody>
                    <a:bodyPr/>
                    <a:lstStyle/>
                    <a:p>
                      <a:pPr algn="ctr" fontAlgn="ctr"/>
                      <a:r>
                        <a:rPr lang="en-US" sz="800" b="0" i="0" u="none" strike="noStrike">
                          <a:solidFill>
                            <a:srgbClr val="000000"/>
                          </a:solidFill>
                          <a:effectLst/>
                          <a:latin typeface="Agency FB"/>
                        </a:rPr>
                        <a:t>0.29</a:t>
                      </a:r>
                    </a:p>
                  </a:txBody>
                  <a:tcPr marL="4314" marR="4314" marT="4314" marB="0" anchor="ctr">
                    <a:lnL>
                      <a:noFill/>
                    </a:lnL>
                    <a:lnR>
                      <a:noFill/>
                    </a:lnR>
                    <a:lnT>
                      <a:noFill/>
                    </a:lnT>
                    <a:lnB>
                      <a:noFill/>
                    </a:lnB>
                    <a:solidFill>
                      <a:srgbClr val="EFF3FA"/>
                    </a:solidFill>
                  </a:tcPr>
                </a:tc>
                <a:tc>
                  <a:txBody>
                    <a:bodyPr/>
                    <a:lstStyle/>
                    <a:p>
                      <a:pPr algn="ctr" fontAlgn="ctr"/>
                      <a:r>
                        <a:rPr lang="en-US" sz="800" b="0" i="0" u="none" strike="noStrike">
                          <a:solidFill>
                            <a:srgbClr val="000000"/>
                          </a:solidFill>
                          <a:effectLst/>
                          <a:latin typeface="Agency FB"/>
                        </a:rPr>
                        <a:t>0.12</a:t>
                      </a:r>
                    </a:p>
                  </a:txBody>
                  <a:tcPr marL="4314" marR="4314" marT="4314" marB="0" anchor="ctr">
                    <a:lnL>
                      <a:noFill/>
                    </a:lnL>
                    <a:lnR>
                      <a:noFill/>
                    </a:lnR>
                    <a:lnT>
                      <a:noFill/>
                    </a:lnT>
                    <a:lnB>
                      <a:noFill/>
                    </a:lnB>
                    <a:solidFill>
                      <a:srgbClr val="DFE6F4"/>
                    </a:solidFill>
                  </a:tcPr>
                </a:tc>
                <a:tc>
                  <a:txBody>
                    <a:bodyPr/>
                    <a:lstStyle/>
                    <a:p>
                      <a:pPr algn="ctr" fontAlgn="ctr"/>
                      <a:r>
                        <a:rPr lang="en-US" sz="800" b="0" i="0" u="none" strike="noStrike">
                          <a:solidFill>
                            <a:srgbClr val="000000"/>
                          </a:solidFill>
                          <a:effectLst/>
                          <a:latin typeface="Agency FB"/>
                        </a:rPr>
                        <a:t>-0.13</a:t>
                      </a:r>
                    </a:p>
                  </a:txBody>
                  <a:tcPr marL="4314" marR="4314" marT="4314" marB="0" anchor="ctr">
                    <a:lnL>
                      <a:noFill/>
                    </a:lnL>
                    <a:lnR>
                      <a:noFill/>
                    </a:lnR>
                    <a:lnT>
                      <a:noFill/>
                    </a:lnT>
                    <a:lnB>
                      <a:noFill/>
                    </a:lnB>
                    <a:solidFill>
                      <a:srgbClr val="C7D4ED"/>
                    </a:solidFill>
                  </a:tcPr>
                </a:tc>
                <a:tc>
                  <a:txBody>
                    <a:bodyPr/>
                    <a:lstStyle/>
                    <a:p>
                      <a:pPr algn="ctr" fontAlgn="ctr"/>
                      <a:r>
                        <a:rPr lang="en-US" sz="800" b="0" i="0" u="none" strike="noStrike">
                          <a:solidFill>
                            <a:srgbClr val="000000"/>
                          </a:solidFill>
                          <a:effectLst/>
                          <a:latin typeface="Agency FB"/>
                        </a:rPr>
                        <a:t>0.70</a:t>
                      </a:r>
                    </a:p>
                  </a:txBody>
                  <a:tcPr marL="4314" marR="4314" marT="4314" marB="0" anchor="ctr">
                    <a:lnL>
                      <a:noFill/>
                    </a:lnL>
                    <a:lnR>
                      <a:noFill/>
                    </a:lnR>
                    <a:lnT>
                      <a:noFill/>
                    </a:lnT>
                    <a:lnB>
                      <a:noFill/>
                    </a:lnB>
                    <a:solidFill>
                      <a:srgbClr val="FFB3B3"/>
                    </a:solidFill>
                  </a:tcPr>
                </a:tc>
                <a:tc>
                  <a:txBody>
                    <a:bodyPr/>
                    <a:lstStyle/>
                    <a:p>
                      <a:pPr algn="ctr" fontAlgn="ctr"/>
                      <a:r>
                        <a:rPr lang="en-US" sz="800" b="0" i="0" u="none" strike="noStrike">
                          <a:solidFill>
                            <a:srgbClr val="000000"/>
                          </a:solidFill>
                          <a:effectLst/>
                          <a:latin typeface="Agency FB"/>
                        </a:rPr>
                        <a:t>0.20</a:t>
                      </a:r>
                    </a:p>
                  </a:txBody>
                  <a:tcPr marL="4314" marR="4314" marT="4314" marB="0" anchor="ctr">
                    <a:lnL>
                      <a:noFill/>
                    </a:lnL>
                    <a:lnR>
                      <a:noFill/>
                    </a:lnR>
                    <a:lnT>
                      <a:noFill/>
                    </a:lnT>
                    <a:lnB>
                      <a:noFill/>
                    </a:lnB>
                    <a:solidFill>
                      <a:srgbClr val="E7EDF7"/>
                    </a:solidFill>
                  </a:tcPr>
                </a:tc>
                <a:tc>
                  <a:txBody>
                    <a:bodyPr/>
                    <a:lstStyle/>
                    <a:p>
                      <a:pPr algn="ctr" fontAlgn="ctr"/>
                      <a:r>
                        <a:rPr lang="en-US" sz="800" b="0" i="0" u="none" strike="noStrike">
                          <a:solidFill>
                            <a:srgbClr val="000000"/>
                          </a:solidFill>
                          <a:effectLst/>
                          <a:latin typeface="Agency FB"/>
                        </a:rPr>
                        <a:t>0.76</a:t>
                      </a:r>
                    </a:p>
                  </a:txBody>
                  <a:tcPr marL="4314" marR="4314" marT="4314" marB="0" anchor="ctr">
                    <a:lnL>
                      <a:noFill/>
                    </a:lnL>
                    <a:lnR>
                      <a:noFill/>
                    </a:lnR>
                    <a:lnT>
                      <a:noFill/>
                    </a:lnT>
                    <a:lnB>
                      <a:noFill/>
                    </a:lnB>
                    <a:solidFill>
                      <a:srgbClr val="FF9F9F"/>
                    </a:solidFill>
                  </a:tcPr>
                </a:tc>
                <a:tc>
                  <a:txBody>
                    <a:bodyPr/>
                    <a:lstStyle/>
                    <a:p>
                      <a:pPr algn="ctr" fontAlgn="ctr"/>
                      <a:r>
                        <a:rPr lang="en-US" sz="800" b="0" i="0" u="none" strike="noStrike">
                          <a:solidFill>
                            <a:srgbClr val="000000"/>
                          </a:solidFill>
                          <a:effectLst/>
                          <a:latin typeface="Agency FB"/>
                        </a:rPr>
                        <a:t>1.00</a:t>
                      </a:r>
                    </a:p>
                  </a:txBody>
                  <a:tcPr marL="4314" marR="4314" marT="4314" marB="0" anchor="ctr">
                    <a:lnL>
                      <a:noFill/>
                    </a:lnL>
                    <a:lnR>
                      <a:noFill/>
                    </a:lnR>
                    <a:lnT>
                      <a:noFill/>
                    </a:lnT>
                    <a:lnB>
                      <a:noFill/>
                    </a:lnB>
                    <a:solidFill>
                      <a:srgbClr val="FF5454"/>
                    </a:solidFill>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extLst>
                  <a:ext uri="{0D108BD9-81ED-4DB2-BD59-A6C34878D82A}">
                    <a16:rowId xmlns="" xmlns:a16="http://schemas.microsoft.com/office/drawing/2014/main" val="1144234590"/>
                  </a:ext>
                </a:extLst>
              </a:tr>
              <a:tr h="133269">
                <a:tc>
                  <a:txBody>
                    <a:bodyPr/>
                    <a:lstStyle/>
                    <a:p>
                      <a:pPr algn="ctr" fontAlgn="ctr"/>
                      <a:r>
                        <a:rPr lang="en-US" sz="800" b="0" i="0" u="none" strike="noStrike">
                          <a:solidFill>
                            <a:srgbClr val="000000"/>
                          </a:solidFill>
                          <a:effectLst/>
                          <a:latin typeface="Agency FB"/>
                        </a:rPr>
                        <a:t>BHGE</a:t>
                      </a:r>
                    </a:p>
                  </a:txBody>
                  <a:tcPr marL="4314" marR="4314" marT="4314" marB="0" anchor="ctr">
                    <a:lnL>
                      <a:noFill/>
                    </a:lnL>
                    <a:lnR>
                      <a:noFill/>
                    </a:lnR>
                    <a:lnT>
                      <a:noFill/>
                    </a:lnT>
                    <a:lnB>
                      <a:noFill/>
                    </a:lnB>
                  </a:tcPr>
                </a:tc>
                <a:tc>
                  <a:txBody>
                    <a:bodyPr/>
                    <a:lstStyle/>
                    <a:p>
                      <a:pPr algn="ctr" fontAlgn="ctr"/>
                      <a:r>
                        <a:rPr lang="en-US" sz="800" b="0" i="0" u="none" strike="noStrike">
                          <a:solidFill>
                            <a:srgbClr val="000000"/>
                          </a:solidFill>
                          <a:effectLst/>
                          <a:latin typeface="Agency FB"/>
                        </a:rPr>
                        <a:t>0.19</a:t>
                      </a:r>
                    </a:p>
                  </a:txBody>
                  <a:tcPr marL="4314" marR="4314" marT="4314" marB="0" anchor="ctr">
                    <a:lnL>
                      <a:noFill/>
                    </a:lnL>
                    <a:lnR>
                      <a:noFill/>
                    </a:lnR>
                    <a:lnT>
                      <a:noFill/>
                    </a:lnT>
                    <a:lnB>
                      <a:noFill/>
                    </a:lnB>
                    <a:solidFill>
                      <a:srgbClr val="E6ECF7"/>
                    </a:solidFill>
                  </a:tcPr>
                </a:tc>
                <a:tc>
                  <a:txBody>
                    <a:bodyPr/>
                    <a:lstStyle/>
                    <a:p>
                      <a:pPr algn="ctr" fontAlgn="ctr"/>
                      <a:r>
                        <a:rPr lang="en-US" sz="800" b="0" i="0" u="none" strike="noStrike">
                          <a:solidFill>
                            <a:srgbClr val="000000"/>
                          </a:solidFill>
                          <a:effectLst/>
                          <a:latin typeface="Agency FB"/>
                        </a:rPr>
                        <a:t>-0.32</a:t>
                      </a:r>
                    </a:p>
                  </a:txBody>
                  <a:tcPr marL="4314" marR="4314" marT="4314" marB="0" anchor="ctr">
                    <a:lnL>
                      <a:noFill/>
                    </a:lnL>
                    <a:lnR>
                      <a:noFill/>
                    </a:lnR>
                    <a:lnT>
                      <a:noFill/>
                    </a:lnT>
                    <a:lnB>
                      <a:noFill/>
                    </a:lnB>
                    <a:solidFill>
                      <a:srgbClr val="B5C7E7"/>
                    </a:solidFill>
                  </a:tcPr>
                </a:tc>
                <a:tc>
                  <a:txBody>
                    <a:bodyPr/>
                    <a:lstStyle/>
                    <a:p>
                      <a:pPr algn="ctr" fontAlgn="ctr"/>
                      <a:r>
                        <a:rPr lang="en-US" sz="800" b="0" i="0" u="none" strike="noStrike">
                          <a:solidFill>
                            <a:srgbClr val="000000"/>
                          </a:solidFill>
                          <a:effectLst/>
                          <a:latin typeface="Agency FB"/>
                        </a:rPr>
                        <a:t>0.70</a:t>
                      </a:r>
                    </a:p>
                  </a:txBody>
                  <a:tcPr marL="4314" marR="4314" marT="4314" marB="0" anchor="ctr">
                    <a:lnL>
                      <a:noFill/>
                    </a:lnL>
                    <a:lnR>
                      <a:noFill/>
                    </a:lnR>
                    <a:lnT>
                      <a:noFill/>
                    </a:lnT>
                    <a:lnB>
                      <a:noFill/>
                    </a:lnB>
                    <a:solidFill>
                      <a:srgbClr val="FFB2B2"/>
                    </a:solidFill>
                  </a:tcPr>
                </a:tc>
                <a:tc>
                  <a:txBody>
                    <a:bodyPr/>
                    <a:lstStyle/>
                    <a:p>
                      <a:pPr algn="ctr" fontAlgn="ctr"/>
                      <a:r>
                        <a:rPr lang="en-US" sz="800" b="0" i="0" u="none" strike="noStrike">
                          <a:solidFill>
                            <a:srgbClr val="000000"/>
                          </a:solidFill>
                          <a:effectLst/>
                          <a:latin typeface="Agency FB"/>
                        </a:rPr>
                        <a:t>-0.69</a:t>
                      </a:r>
                    </a:p>
                  </a:txBody>
                  <a:tcPr marL="4314" marR="4314" marT="4314" marB="0" anchor="ctr">
                    <a:lnL>
                      <a:noFill/>
                    </a:lnL>
                    <a:lnR>
                      <a:noFill/>
                    </a:lnR>
                    <a:lnT>
                      <a:noFill/>
                    </a:lnT>
                    <a:lnB>
                      <a:noFill/>
                    </a:lnB>
                    <a:solidFill>
                      <a:srgbClr val="92ACDC"/>
                    </a:solidFill>
                  </a:tcPr>
                </a:tc>
                <a:tc>
                  <a:txBody>
                    <a:bodyPr/>
                    <a:lstStyle/>
                    <a:p>
                      <a:pPr algn="ctr" fontAlgn="ctr"/>
                      <a:r>
                        <a:rPr lang="en-US" sz="800" b="0" i="0" u="none" strike="noStrike">
                          <a:solidFill>
                            <a:srgbClr val="000000"/>
                          </a:solidFill>
                          <a:effectLst/>
                          <a:latin typeface="Agency FB"/>
                        </a:rPr>
                        <a:t>-0.16</a:t>
                      </a:r>
                    </a:p>
                  </a:txBody>
                  <a:tcPr marL="4314" marR="4314" marT="4314" marB="0" anchor="ctr">
                    <a:lnL>
                      <a:noFill/>
                    </a:lnL>
                    <a:lnR>
                      <a:noFill/>
                    </a:lnR>
                    <a:lnT>
                      <a:noFill/>
                    </a:lnT>
                    <a:lnB>
                      <a:noFill/>
                    </a:lnB>
                    <a:solidFill>
                      <a:srgbClr val="C5D2EC"/>
                    </a:solidFill>
                  </a:tcPr>
                </a:tc>
                <a:tc>
                  <a:txBody>
                    <a:bodyPr/>
                    <a:lstStyle/>
                    <a:p>
                      <a:pPr algn="ctr" fontAlgn="ctr"/>
                      <a:r>
                        <a:rPr lang="en-US" sz="800" b="0" i="0" u="none" strike="noStrike">
                          <a:solidFill>
                            <a:srgbClr val="000000"/>
                          </a:solidFill>
                          <a:effectLst/>
                          <a:latin typeface="Agency FB"/>
                        </a:rPr>
                        <a:t>-0.42</a:t>
                      </a:r>
                    </a:p>
                  </a:txBody>
                  <a:tcPr marL="4314" marR="4314" marT="4314" marB="0" anchor="ctr">
                    <a:lnL>
                      <a:noFill/>
                    </a:lnL>
                    <a:lnR>
                      <a:noFill/>
                    </a:lnR>
                    <a:lnT>
                      <a:noFill/>
                    </a:lnT>
                    <a:lnB>
                      <a:noFill/>
                    </a:lnB>
                    <a:solidFill>
                      <a:srgbClr val="ACC0E4"/>
                    </a:solidFill>
                  </a:tcPr>
                </a:tc>
                <a:tc>
                  <a:txBody>
                    <a:bodyPr/>
                    <a:lstStyle/>
                    <a:p>
                      <a:pPr algn="ctr" fontAlgn="ctr"/>
                      <a:r>
                        <a:rPr lang="en-US" sz="800" b="0" i="0" u="none" strike="noStrike">
                          <a:solidFill>
                            <a:srgbClr val="000000"/>
                          </a:solidFill>
                          <a:effectLst/>
                          <a:latin typeface="Agency FB"/>
                        </a:rPr>
                        <a:t>-0.36</a:t>
                      </a:r>
                    </a:p>
                  </a:txBody>
                  <a:tcPr marL="4314" marR="4314" marT="4314" marB="0" anchor="ctr">
                    <a:lnL>
                      <a:noFill/>
                    </a:lnL>
                    <a:lnR>
                      <a:noFill/>
                    </a:lnR>
                    <a:lnT>
                      <a:noFill/>
                    </a:lnT>
                    <a:lnB>
                      <a:noFill/>
                    </a:lnB>
                    <a:solidFill>
                      <a:srgbClr val="B1C4E6"/>
                    </a:solidFill>
                  </a:tcPr>
                </a:tc>
                <a:tc>
                  <a:txBody>
                    <a:bodyPr/>
                    <a:lstStyle/>
                    <a:p>
                      <a:pPr algn="ctr" fontAlgn="ctr"/>
                      <a:r>
                        <a:rPr lang="en-US" sz="800" b="0" i="0" u="none" strike="noStrike">
                          <a:solidFill>
                            <a:srgbClr val="000000"/>
                          </a:solidFill>
                          <a:effectLst/>
                          <a:latin typeface="Agency FB"/>
                        </a:rPr>
                        <a:t>0.40</a:t>
                      </a:r>
                    </a:p>
                  </a:txBody>
                  <a:tcPr marL="4314" marR="4314" marT="4314" marB="0" anchor="ctr">
                    <a:lnL>
                      <a:noFill/>
                    </a:lnL>
                    <a:lnR>
                      <a:noFill/>
                    </a:lnR>
                    <a:lnT>
                      <a:noFill/>
                    </a:lnT>
                    <a:lnB>
                      <a:noFill/>
                    </a:lnB>
                    <a:solidFill>
                      <a:srgbClr val="FAFBFD"/>
                    </a:solidFill>
                  </a:tcPr>
                </a:tc>
                <a:tc>
                  <a:txBody>
                    <a:bodyPr/>
                    <a:lstStyle/>
                    <a:p>
                      <a:pPr algn="ctr" fontAlgn="ctr"/>
                      <a:r>
                        <a:rPr lang="en-US" sz="800" b="0" i="0" u="none" strike="noStrike">
                          <a:solidFill>
                            <a:srgbClr val="000000"/>
                          </a:solidFill>
                          <a:effectLst/>
                          <a:latin typeface="Agency FB"/>
                        </a:rPr>
                        <a:t>0.62</a:t>
                      </a:r>
                    </a:p>
                  </a:txBody>
                  <a:tcPr marL="4314" marR="4314" marT="4314" marB="0" anchor="ctr">
                    <a:lnL>
                      <a:noFill/>
                    </a:lnL>
                    <a:lnR>
                      <a:noFill/>
                    </a:lnR>
                    <a:lnT>
                      <a:noFill/>
                    </a:lnT>
                    <a:lnB>
                      <a:noFill/>
                    </a:lnB>
                    <a:solidFill>
                      <a:srgbClr val="FFCBCB"/>
                    </a:solidFill>
                  </a:tcPr>
                </a:tc>
                <a:tc>
                  <a:txBody>
                    <a:bodyPr/>
                    <a:lstStyle/>
                    <a:p>
                      <a:pPr algn="ctr" fontAlgn="ctr"/>
                      <a:r>
                        <a:rPr lang="en-US" sz="800" b="0" i="0" u="none" strike="noStrike">
                          <a:solidFill>
                            <a:srgbClr val="000000"/>
                          </a:solidFill>
                          <a:effectLst/>
                          <a:latin typeface="Agency FB"/>
                        </a:rPr>
                        <a:t>0.73</a:t>
                      </a:r>
                    </a:p>
                  </a:txBody>
                  <a:tcPr marL="4314" marR="4314" marT="4314" marB="0" anchor="ctr">
                    <a:lnL>
                      <a:noFill/>
                    </a:lnL>
                    <a:lnR>
                      <a:noFill/>
                    </a:lnR>
                    <a:lnT>
                      <a:noFill/>
                    </a:lnT>
                    <a:lnB>
                      <a:noFill/>
                    </a:lnB>
                    <a:solidFill>
                      <a:srgbClr val="FFA9A9"/>
                    </a:solidFill>
                  </a:tcPr>
                </a:tc>
                <a:tc>
                  <a:txBody>
                    <a:bodyPr/>
                    <a:lstStyle/>
                    <a:p>
                      <a:pPr algn="ctr" fontAlgn="ctr"/>
                      <a:r>
                        <a:rPr lang="en-US" sz="800" b="0" i="0" u="none" strike="noStrike">
                          <a:solidFill>
                            <a:srgbClr val="000000"/>
                          </a:solidFill>
                          <a:effectLst/>
                          <a:latin typeface="Agency FB"/>
                        </a:rPr>
                        <a:t>-0.16</a:t>
                      </a:r>
                    </a:p>
                  </a:txBody>
                  <a:tcPr marL="4314" marR="4314" marT="4314" marB="0" anchor="ctr">
                    <a:lnL>
                      <a:noFill/>
                    </a:lnL>
                    <a:lnR>
                      <a:noFill/>
                    </a:lnR>
                    <a:lnT>
                      <a:noFill/>
                    </a:lnT>
                    <a:lnB>
                      <a:noFill/>
                    </a:lnB>
                    <a:solidFill>
                      <a:srgbClr val="C5D2EC"/>
                    </a:solidFill>
                  </a:tcPr>
                </a:tc>
                <a:tc>
                  <a:txBody>
                    <a:bodyPr/>
                    <a:lstStyle/>
                    <a:p>
                      <a:pPr algn="ctr" fontAlgn="ctr"/>
                      <a:r>
                        <a:rPr lang="en-US" sz="800" b="0" i="0" u="none" strike="noStrike">
                          <a:solidFill>
                            <a:srgbClr val="000000"/>
                          </a:solidFill>
                          <a:effectLst/>
                          <a:latin typeface="Agency FB"/>
                        </a:rPr>
                        <a:t>0.27</a:t>
                      </a:r>
                    </a:p>
                  </a:txBody>
                  <a:tcPr marL="4314" marR="4314" marT="4314" marB="0" anchor="ctr">
                    <a:lnL>
                      <a:noFill/>
                    </a:lnL>
                    <a:lnR>
                      <a:noFill/>
                    </a:lnR>
                    <a:lnT>
                      <a:noFill/>
                    </a:lnT>
                    <a:lnB>
                      <a:noFill/>
                    </a:lnB>
                    <a:solidFill>
                      <a:srgbClr val="EDF1F9"/>
                    </a:solidFill>
                  </a:tcPr>
                </a:tc>
                <a:tc>
                  <a:txBody>
                    <a:bodyPr/>
                    <a:lstStyle/>
                    <a:p>
                      <a:pPr algn="ctr" fontAlgn="ctr"/>
                      <a:r>
                        <a:rPr lang="en-US" sz="800" b="0" i="0" u="none" strike="noStrike">
                          <a:solidFill>
                            <a:srgbClr val="000000"/>
                          </a:solidFill>
                          <a:effectLst/>
                          <a:latin typeface="Agency FB"/>
                        </a:rPr>
                        <a:t>0.58</a:t>
                      </a:r>
                    </a:p>
                  </a:txBody>
                  <a:tcPr marL="4314" marR="4314" marT="4314" marB="0" anchor="ctr">
                    <a:lnL>
                      <a:noFill/>
                    </a:lnL>
                    <a:lnR>
                      <a:noFill/>
                    </a:lnR>
                    <a:lnT>
                      <a:noFill/>
                    </a:lnT>
                    <a:lnB>
                      <a:noFill/>
                    </a:lnB>
                    <a:solidFill>
                      <a:srgbClr val="FFD8D8"/>
                    </a:solidFill>
                  </a:tcPr>
                </a:tc>
                <a:tc>
                  <a:txBody>
                    <a:bodyPr/>
                    <a:lstStyle/>
                    <a:p>
                      <a:pPr algn="ctr" fontAlgn="ctr"/>
                      <a:r>
                        <a:rPr lang="en-US" sz="800" b="0" i="0" u="none" strike="noStrike">
                          <a:solidFill>
                            <a:srgbClr val="000000"/>
                          </a:solidFill>
                          <a:effectLst/>
                          <a:latin typeface="Agency FB"/>
                        </a:rPr>
                        <a:t>0.79</a:t>
                      </a:r>
                    </a:p>
                  </a:txBody>
                  <a:tcPr marL="4314" marR="4314" marT="4314" marB="0" anchor="ctr">
                    <a:lnL>
                      <a:noFill/>
                    </a:lnL>
                    <a:lnR>
                      <a:noFill/>
                    </a:lnR>
                    <a:lnT>
                      <a:noFill/>
                    </a:lnT>
                    <a:lnB>
                      <a:noFill/>
                    </a:lnB>
                    <a:solidFill>
                      <a:srgbClr val="FF9797"/>
                    </a:solidFill>
                  </a:tcPr>
                </a:tc>
                <a:tc>
                  <a:txBody>
                    <a:bodyPr/>
                    <a:lstStyle/>
                    <a:p>
                      <a:pPr algn="ctr" fontAlgn="ctr"/>
                      <a:r>
                        <a:rPr lang="en-US" sz="800" b="0" i="0" u="none" strike="noStrike">
                          <a:solidFill>
                            <a:srgbClr val="000000"/>
                          </a:solidFill>
                          <a:effectLst/>
                          <a:latin typeface="Agency FB"/>
                        </a:rPr>
                        <a:t>0.56</a:t>
                      </a:r>
                    </a:p>
                  </a:txBody>
                  <a:tcPr marL="4314" marR="4314" marT="4314" marB="0" anchor="ctr">
                    <a:lnL>
                      <a:noFill/>
                    </a:lnL>
                    <a:lnR>
                      <a:noFill/>
                    </a:lnR>
                    <a:lnT>
                      <a:noFill/>
                    </a:lnT>
                    <a:lnB>
                      <a:noFill/>
                    </a:lnB>
                    <a:solidFill>
                      <a:srgbClr val="FFDDDD"/>
                    </a:solidFill>
                  </a:tcPr>
                </a:tc>
                <a:tc>
                  <a:txBody>
                    <a:bodyPr/>
                    <a:lstStyle/>
                    <a:p>
                      <a:pPr algn="ctr" fontAlgn="ctr"/>
                      <a:r>
                        <a:rPr lang="en-US" sz="800" b="0" i="0" u="none" strike="noStrike">
                          <a:solidFill>
                            <a:srgbClr val="000000"/>
                          </a:solidFill>
                          <a:effectLst/>
                          <a:latin typeface="Agency FB"/>
                        </a:rPr>
                        <a:t>0.21</a:t>
                      </a:r>
                    </a:p>
                  </a:txBody>
                  <a:tcPr marL="4314" marR="4314" marT="4314" marB="0" anchor="ctr">
                    <a:lnL>
                      <a:noFill/>
                    </a:lnL>
                    <a:lnR>
                      <a:noFill/>
                    </a:lnR>
                    <a:lnT>
                      <a:noFill/>
                    </a:lnT>
                    <a:lnB>
                      <a:noFill/>
                    </a:lnB>
                    <a:solidFill>
                      <a:srgbClr val="E7EDF7"/>
                    </a:solidFill>
                  </a:tcPr>
                </a:tc>
                <a:tc>
                  <a:txBody>
                    <a:bodyPr/>
                    <a:lstStyle/>
                    <a:p>
                      <a:pPr algn="ctr" fontAlgn="ctr"/>
                      <a:r>
                        <a:rPr lang="en-US" sz="800" b="0" i="0" u="none" strike="noStrike">
                          <a:solidFill>
                            <a:srgbClr val="000000"/>
                          </a:solidFill>
                          <a:effectLst/>
                          <a:latin typeface="Agency FB"/>
                        </a:rPr>
                        <a:t>0.43</a:t>
                      </a:r>
                    </a:p>
                  </a:txBody>
                  <a:tcPr marL="4314" marR="4314" marT="4314" marB="0" anchor="ctr">
                    <a:lnL>
                      <a:noFill/>
                    </a:lnL>
                    <a:lnR>
                      <a:noFill/>
                    </a:lnR>
                    <a:lnT>
                      <a:noFill/>
                    </a:lnT>
                    <a:lnB>
                      <a:noFill/>
                    </a:lnB>
                    <a:solidFill>
                      <a:srgbClr val="FDFDFE"/>
                    </a:solidFill>
                  </a:tcPr>
                </a:tc>
                <a:tc>
                  <a:txBody>
                    <a:bodyPr/>
                    <a:lstStyle/>
                    <a:p>
                      <a:pPr algn="ctr" fontAlgn="ctr"/>
                      <a:r>
                        <a:rPr lang="en-US" sz="800" b="0" i="0" u="none" strike="noStrike">
                          <a:solidFill>
                            <a:srgbClr val="000000"/>
                          </a:solidFill>
                          <a:effectLst/>
                          <a:latin typeface="Agency FB"/>
                        </a:rPr>
                        <a:t>-0.44</a:t>
                      </a:r>
                    </a:p>
                  </a:txBody>
                  <a:tcPr marL="4314" marR="4314" marT="4314" marB="0" anchor="ctr">
                    <a:lnL>
                      <a:noFill/>
                    </a:lnL>
                    <a:lnR>
                      <a:noFill/>
                    </a:lnR>
                    <a:lnT>
                      <a:noFill/>
                    </a:lnT>
                    <a:lnB>
                      <a:noFill/>
                    </a:lnB>
                    <a:solidFill>
                      <a:srgbClr val="AABEE4"/>
                    </a:solidFill>
                  </a:tcPr>
                </a:tc>
                <a:tc>
                  <a:txBody>
                    <a:bodyPr/>
                    <a:lstStyle/>
                    <a:p>
                      <a:pPr algn="ctr" fontAlgn="ctr"/>
                      <a:r>
                        <a:rPr lang="en-US" sz="800" b="0" i="0" u="none" strike="noStrike">
                          <a:solidFill>
                            <a:srgbClr val="000000"/>
                          </a:solidFill>
                          <a:effectLst/>
                          <a:latin typeface="Agency FB"/>
                        </a:rPr>
                        <a:t>-0.55</a:t>
                      </a:r>
                    </a:p>
                  </a:txBody>
                  <a:tcPr marL="4314" marR="4314" marT="4314" marB="0" anchor="ctr">
                    <a:lnL>
                      <a:noFill/>
                    </a:lnL>
                    <a:lnR>
                      <a:noFill/>
                    </a:lnR>
                    <a:lnT>
                      <a:noFill/>
                    </a:lnT>
                    <a:lnB>
                      <a:noFill/>
                    </a:lnB>
                    <a:solidFill>
                      <a:srgbClr val="9FB6E0"/>
                    </a:solidFill>
                  </a:tcPr>
                </a:tc>
                <a:tc>
                  <a:txBody>
                    <a:bodyPr/>
                    <a:lstStyle/>
                    <a:p>
                      <a:pPr algn="ctr" fontAlgn="ctr"/>
                      <a:r>
                        <a:rPr lang="en-US" sz="800" b="0" i="0" u="none" strike="noStrike">
                          <a:solidFill>
                            <a:srgbClr val="000000"/>
                          </a:solidFill>
                          <a:effectLst/>
                          <a:latin typeface="Agency FB"/>
                        </a:rPr>
                        <a:t>0.53</a:t>
                      </a:r>
                    </a:p>
                  </a:txBody>
                  <a:tcPr marL="4314" marR="4314" marT="4314" marB="0" anchor="ctr">
                    <a:lnL>
                      <a:noFill/>
                    </a:lnL>
                    <a:lnR>
                      <a:noFill/>
                    </a:lnR>
                    <a:lnT>
                      <a:noFill/>
                    </a:lnT>
                    <a:lnB>
                      <a:noFill/>
                    </a:lnB>
                    <a:solidFill>
                      <a:srgbClr val="FFE7E7"/>
                    </a:solidFill>
                  </a:tcPr>
                </a:tc>
                <a:tc>
                  <a:txBody>
                    <a:bodyPr/>
                    <a:lstStyle/>
                    <a:p>
                      <a:pPr algn="ctr" fontAlgn="ctr"/>
                      <a:r>
                        <a:rPr lang="en-US" sz="800" b="0" i="0" u="none" strike="noStrike">
                          <a:solidFill>
                            <a:srgbClr val="000000"/>
                          </a:solidFill>
                          <a:effectLst/>
                          <a:latin typeface="Agency FB"/>
                        </a:rPr>
                        <a:t>0.27</a:t>
                      </a:r>
                    </a:p>
                  </a:txBody>
                  <a:tcPr marL="4314" marR="4314" marT="4314" marB="0" anchor="ctr">
                    <a:lnL>
                      <a:noFill/>
                    </a:lnL>
                    <a:lnR>
                      <a:noFill/>
                    </a:lnR>
                    <a:lnT>
                      <a:noFill/>
                    </a:lnT>
                    <a:lnB>
                      <a:noFill/>
                    </a:lnB>
                    <a:solidFill>
                      <a:srgbClr val="EDF1F9"/>
                    </a:solidFill>
                  </a:tcPr>
                </a:tc>
                <a:tc>
                  <a:txBody>
                    <a:bodyPr/>
                    <a:lstStyle/>
                    <a:p>
                      <a:pPr algn="ctr" fontAlgn="ctr"/>
                      <a:r>
                        <a:rPr lang="en-US" sz="800" b="0" i="0" u="none" strike="noStrike">
                          <a:solidFill>
                            <a:srgbClr val="000000"/>
                          </a:solidFill>
                          <a:effectLst/>
                          <a:latin typeface="Agency FB"/>
                        </a:rPr>
                        <a:t>0.13</a:t>
                      </a:r>
                    </a:p>
                  </a:txBody>
                  <a:tcPr marL="4314" marR="4314" marT="4314" marB="0" anchor="ctr">
                    <a:lnL>
                      <a:noFill/>
                    </a:lnL>
                    <a:lnR>
                      <a:noFill/>
                    </a:lnR>
                    <a:lnT>
                      <a:noFill/>
                    </a:lnT>
                    <a:lnB>
                      <a:noFill/>
                    </a:lnB>
                    <a:solidFill>
                      <a:srgbClr val="E0E7F5"/>
                    </a:solidFill>
                  </a:tcPr>
                </a:tc>
                <a:tc>
                  <a:txBody>
                    <a:bodyPr/>
                    <a:lstStyle/>
                    <a:p>
                      <a:pPr algn="ctr" fontAlgn="ctr"/>
                      <a:r>
                        <a:rPr lang="en-US" sz="800" b="0" i="0" u="none" strike="noStrike">
                          <a:solidFill>
                            <a:srgbClr val="000000"/>
                          </a:solidFill>
                          <a:effectLst/>
                          <a:latin typeface="Agency FB"/>
                        </a:rPr>
                        <a:t>-0.16</a:t>
                      </a:r>
                    </a:p>
                  </a:txBody>
                  <a:tcPr marL="4314" marR="4314" marT="4314" marB="0" anchor="ctr">
                    <a:lnL>
                      <a:noFill/>
                    </a:lnL>
                    <a:lnR>
                      <a:noFill/>
                    </a:lnR>
                    <a:lnT>
                      <a:noFill/>
                    </a:lnT>
                    <a:lnB>
                      <a:noFill/>
                    </a:lnB>
                    <a:solidFill>
                      <a:srgbClr val="C5D2EC"/>
                    </a:solidFill>
                  </a:tcPr>
                </a:tc>
                <a:tc>
                  <a:txBody>
                    <a:bodyPr/>
                    <a:lstStyle/>
                    <a:p>
                      <a:pPr algn="ctr" fontAlgn="ctr"/>
                      <a:r>
                        <a:rPr lang="en-US" sz="800" b="0" i="0" u="none" strike="noStrike">
                          <a:solidFill>
                            <a:srgbClr val="000000"/>
                          </a:solidFill>
                          <a:effectLst/>
                          <a:latin typeface="Agency FB"/>
                        </a:rPr>
                        <a:t>0.66</a:t>
                      </a:r>
                    </a:p>
                  </a:txBody>
                  <a:tcPr marL="4314" marR="4314" marT="4314" marB="0" anchor="ctr">
                    <a:lnL>
                      <a:noFill/>
                    </a:lnL>
                    <a:lnR>
                      <a:noFill/>
                    </a:lnR>
                    <a:lnT>
                      <a:noFill/>
                    </a:lnT>
                    <a:lnB>
                      <a:noFill/>
                    </a:lnB>
                    <a:solidFill>
                      <a:srgbClr val="FFBDBD"/>
                    </a:solidFill>
                  </a:tcPr>
                </a:tc>
                <a:tc>
                  <a:txBody>
                    <a:bodyPr/>
                    <a:lstStyle/>
                    <a:p>
                      <a:pPr algn="ctr" fontAlgn="ctr"/>
                      <a:r>
                        <a:rPr lang="en-US" sz="800" b="0" i="0" u="none" strike="noStrike">
                          <a:solidFill>
                            <a:srgbClr val="000000"/>
                          </a:solidFill>
                          <a:effectLst/>
                          <a:latin typeface="Agency FB"/>
                        </a:rPr>
                        <a:t>0.19</a:t>
                      </a:r>
                    </a:p>
                  </a:txBody>
                  <a:tcPr marL="4314" marR="4314" marT="4314" marB="0" anchor="ctr">
                    <a:lnL>
                      <a:noFill/>
                    </a:lnL>
                    <a:lnR>
                      <a:noFill/>
                    </a:lnR>
                    <a:lnT>
                      <a:noFill/>
                    </a:lnT>
                    <a:lnB>
                      <a:noFill/>
                    </a:lnB>
                    <a:solidFill>
                      <a:srgbClr val="E6ECF7"/>
                    </a:solidFill>
                  </a:tcPr>
                </a:tc>
                <a:tc>
                  <a:txBody>
                    <a:bodyPr/>
                    <a:lstStyle/>
                    <a:p>
                      <a:pPr algn="ctr" fontAlgn="ctr"/>
                      <a:r>
                        <a:rPr lang="en-US" sz="800" b="0" i="0" u="none" strike="noStrike">
                          <a:solidFill>
                            <a:srgbClr val="000000"/>
                          </a:solidFill>
                          <a:effectLst/>
                          <a:latin typeface="Agency FB"/>
                        </a:rPr>
                        <a:t>0.74</a:t>
                      </a:r>
                    </a:p>
                  </a:txBody>
                  <a:tcPr marL="4314" marR="4314" marT="4314" marB="0" anchor="ctr">
                    <a:lnL>
                      <a:noFill/>
                    </a:lnL>
                    <a:lnR>
                      <a:noFill/>
                    </a:lnR>
                    <a:lnT>
                      <a:noFill/>
                    </a:lnT>
                    <a:lnB>
                      <a:noFill/>
                    </a:lnB>
                    <a:solidFill>
                      <a:srgbClr val="FFA6A6"/>
                    </a:solidFill>
                  </a:tcPr>
                </a:tc>
                <a:tc>
                  <a:txBody>
                    <a:bodyPr/>
                    <a:lstStyle/>
                    <a:p>
                      <a:pPr algn="ctr" fontAlgn="ctr"/>
                      <a:r>
                        <a:rPr lang="en-US" sz="800" b="0" i="0" u="none" strike="noStrike">
                          <a:solidFill>
                            <a:srgbClr val="000000"/>
                          </a:solidFill>
                          <a:effectLst/>
                          <a:latin typeface="Agency FB"/>
                        </a:rPr>
                        <a:t>0.95</a:t>
                      </a:r>
                    </a:p>
                  </a:txBody>
                  <a:tcPr marL="4314" marR="4314" marT="4314" marB="0" anchor="ctr">
                    <a:lnL>
                      <a:noFill/>
                    </a:lnL>
                    <a:lnR>
                      <a:noFill/>
                    </a:lnR>
                    <a:lnT>
                      <a:noFill/>
                    </a:lnT>
                    <a:lnB>
                      <a:noFill/>
                    </a:lnB>
                    <a:solidFill>
                      <a:srgbClr val="FF6464"/>
                    </a:solidFill>
                  </a:tcPr>
                </a:tc>
                <a:tc>
                  <a:txBody>
                    <a:bodyPr/>
                    <a:lstStyle/>
                    <a:p>
                      <a:pPr algn="ctr" fontAlgn="ctr"/>
                      <a:r>
                        <a:rPr lang="en-US" sz="800" b="0" i="0" u="none" strike="noStrike">
                          <a:solidFill>
                            <a:srgbClr val="000000"/>
                          </a:solidFill>
                          <a:effectLst/>
                          <a:latin typeface="Agency FB"/>
                        </a:rPr>
                        <a:t>1.00</a:t>
                      </a:r>
                    </a:p>
                  </a:txBody>
                  <a:tcPr marL="4314" marR="4314" marT="4314" marB="0" anchor="ctr">
                    <a:lnL>
                      <a:noFill/>
                    </a:lnL>
                    <a:lnR>
                      <a:noFill/>
                    </a:lnR>
                    <a:lnT>
                      <a:noFill/>
                    </a:lnT>
                    <a:lnB>
                      <a:noFill/>
                    </a:lnB>
                    <a:solidFill>
                      <a:srgbClr val="FF5454"/>
                    </a:solidFill>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extLst>
                  <a:ext uri="{0D108BD9-81ED-4DB2-BD59-A6C34878D82A}">
                    <a16:rowId xmlns="" xmlns:a16="http://schemas.microsoft.com/office/drawing/2014/main" val="2355462020"/>
                  </a:ext>
                </a:extLst>
              </a:tr>
              <a:tr h="133269">
                <a:tc>
                  <a:txBody>
                    <a:bodyPr/>
                    <a:lstStyle/>
                    <a:p>
                      <a:pPr algn="ctr" fontAlgn="ctr"/>
                      <a:r>
                        <a:rPr lang="en-US" sz="800" b="0" i="0" u="none" strike="noStrike">
                          <a:solidFill>
                            <a:srgbClr val="000000"/>
                          </a:solidFill>
                          <a:effectLst/>
                          <a:latin typeface="Agency FB"/>
                        </a:rPr>
                        <a:t>XLC</a:t>
                      </a:r>
                    </a:p>
                  </a:txBody>
                  <a:tcPr marL="4314" marR="4314" marT="4314" marB="0" anchor="ctr">
                    <a:lnL>
                      <a:noFill/>
                    </a:lnL>
                    <a:lnR>
                      <a:noFill/>
                    </a:lnR>
                    <a:lnT>
                      <a:noFill/>
                    </a:lnT>
                    <a:lnB>
                      <a:noFill/>
                    </a:lnB>
                  </a:tcPr>
                </a:tc>
                <a:tc>
                  <a:txBody>
                    <a:bodyPr/>
                    <a:lstStyle/>
                    <a:p>
                      <a:pPr algn="ctr" fontAlgn="ctr"/>
                      <a:r>
                        <a:rPr lang="en-US" sz="800" b="0" i="0" u="none" strike="noStrike">
                          <a:solidFill>
                            <a:srgbClr val="000000"/>
                          </a:solidFill>
                          <a:effectLst/>
                          <a:latin typeface="Agency FB"/>
                        </a:rPr>
                        <a:t>0.60</a:t>
                      </a:r>
                    </a:p>
                  </a:txBody>
                  <a:tcPr marL="4314" marR="4314" marT="4314" marB="0" anchor="ctr">
                    <a:lnL>
                      <a:noFill/>
                    </a:lnL>
                    <a:lnR>
                      <a:noFill/>
                    </a:lnR>
                    <a:lnT>
                      <a:noFill/>
                    </a:lnT>
                    <a:lnB>
                      <a:noFill/>
                    </a:lnB>
                    <a:solidFill>
                      <a:srgbClr val="FFD2D2"/>
                    </a:solidFill>
                  </a:tcPr>
                </a:tc>
                <a:tc>
                  <a:txBody>
                    <a:bodyPr/>
                    <a:lstStyle/>
                    <a:p>
                      <a:pPr algn="ctr" fontAlgn="ctr"/>
                      <a:r>
                        <a:rPr lang="en-US" sz="800" b="0" i="0" u="none" strike="noStrike">
                          <a:solidFill>
                            <a:srgbClr val="000000"/>
                          </a:solidFill>
                          <a:effectLst/>
                          <a:latin typeface="Agency FB"/>
                        </a:rPr>
                        <a:t>0.41</a:t>
                      </a:r>
                    </a:p>
                  </a:txBody>
                  <a:tcPr marL="4314" marR="4314" marT="4314" marB="0" anchor="ctr">
                    <a:lnL>
                      <a:noFill/>
                    </a:lnL>
                    <a:lnR>
                      <a:noFill/>
                    </a:lnR>
                    <a:lnT>
                      <a:noFill/>
                    </a:lnT>
                    <a:lnB>
                      <a:noFill/>
                    </a:lnB>
                    <a:solidFill>
                      <a:srgbClr val="FAFBFD"/>
                    </a:solidFill>
                  </a:tcPr>
                </a:tc>
                <a:tc>
                  <a:txBody>
                    <a:bodyPr/>
                    <a:lstStyle/>
                    <a:p>
                      <a:pPr algn="ctr" fontAlgn="ctr"/>
                      <a:r>
                        <a:rPr lang="en-US" sz="800" b="0" i="0" u="none" strike="noStrike">
                          <a:solidFill>
                            <a:srgbClr val="000000"/>
                          </a:solidFill>
                          <a:effectLst/>
                          <a:latin typeface="Agency FB"/>
                        </a:rPr>
                        <a:t>0.44</a:t>
                      </a:r>
                    </a:p>
                  </a:txBody>
                  <a:tcPr marL="4314" marR="4314" marT="4314" marB="0" anchor="ctr">
                    <a:lnL>
                      <a:noFill/>
                    </a:lnL>
                    <a:lnR>
                      <a:noFill/>
                    </a:lnR>
                    <a:lnT>
                      <a:noFill/>
                    </a:lnT>
                    <a:lnB>
                      <a:noFill/>
                    </a:lnB>
                    <a:solidFill>
                      <a:srgbClr val="FDFEFE"/>
                    </a:solidFill>
                  </a:tcPr>
                </a:tc>
                <a:tc>
                  <a:txBody>
                    <a:bodyPr/>
                    <a:lstStyle/>
                    <a:p>
                      <a:pPr algn="ctr" fontAlgn="ctr"/>
                      <a:r>
                        <a:rPr lang="en-US" sz="800" b="0" i="0" u="none" strike="noStrike">
                          <a:solidFill>
                            <a:srgbClr val="000000"/>
                          </a:solidFill>
                          <a:effectLst/>
                          <a:latin typeface="Agency FB"/>
                        </a:rPr>
                        <a:t>-0.09</a:t>
                      </a:r>
                    </a:p>
                  </a:txBody>
                  <a:tcPr marL="4314" marR="4314" marT="4314" marB="0" anchor="ctr">
                    <a:lnL>
                      <a:noFill/>
                    </a:lnL>
                    <a:lnR>
                      <a:noFill/>
                    </a:lnR>
                    <a:lnT>
                      <a:noFill/>
                    </a:lnT>
                    <a:lnB>
                      <a:noFill/>
                    </a:lnB>
                    <a:solidFill>
                      <a:srgbClr val="CBD7EE"/>
                    </a:solidFill>
                  </a:tcPr>
                </a:tc>
                <a:tc>
                  <a:txBody>
                    <a:bodyPr/>
                    <a:lstStyle/>
                    <a:p>
                      <a:pPr algn="ctr" fontAlgn="ctr"/>
                      <a:r>
                        <a:rPr lang="en-US" sz="800" b="0" i="0" u="none" strike="noStrike">
                          <a:solidFill>
                            <a:srgbClr val="000000"/>
                          </a:solidFill>
                          <a:effectLst/>
                          <a:latin typeface="Agency FB"/>
                        </a:rPr>
                        <a:t>0.54</a:t>
                      </a:r>
                    </a:p>
                  </a:txBody>
                  <a:tcPr marL="4314" marR="4314" marT="4314" marB="0" anchor="ctr">
                    <a:lnL>
                      <a:noFill/>
                    </a:lnL>
                    <a:lnR>
                      <a:noFill/>
                    </a:lnR>
                    <a:lnT>
                      <a:noFill/>
                    </a:lnT>
                    <a:lnB>
                      <a:noFill/>
                    </a:lnB>
                    <a:solidFill>
                      <a:srgbClr val="FFE5E5"/>
                    </a:solidFill>
                  </a:tcPr>
                </a:tc>
                <a:tc>
                  <a:txBody>
                    <a:bodyPr/>
                    <a:lstStyle/>
                    <a:p>
                      <a:pPr algn="ctr" fontAlgn="ctr"/>
                      <a:r>
                        <a:rPr lang="en-US" sz="800" b="0" i="0" u="none" strike="noStrike">
                          <a:solidFill>
                            <a:srgbClr val="000000"/>
                          </a:solidFill>
                          <a:effectLst/>
                          <a:latin typeface="Agency FB"/>
                        </a:rPr>
                        <a:t>0.12</a:t>
                      </a:r>
                    </a:p>
                  </a:txBody>
                  <a:tcPr marL="4314" marR="4314" marT="4314" marB="0" anchor="ctr">
                    <a:lnL>
                      <a:noFill/>
                    </a:lnL>
                    <a:lnR>
                      <a:noFill/>
                    </a:lnR>
                    <a:lnT>
                      <a:noFill/>
                    </a:lnT>
                    <a:lnB>
                      <a:noFill/>
                    </a:lnB>
                    <a:solidFill>
                      <a:srgbClr val="DFE7F5"/>
                    </a:solidFill>
                  </a:tcPr>
                </a:tc>
                <a:tc>
                  <a:txBody>
                    <a:bodyPr/>
                    <a:lstStyle/>
                    <a:p>
                      <a:pPr algn="ctr" fontAlgn="ctr"/>
                      <a:r>
                        <a:rPr lang="en-US" sz="800" b="0" i="0" u="none" strike="noStrike">
                          <a:solidFill>
                            <a:srgbClr val="000000"/>
                          </a:solidFill>
                          <a:effectLst/>
                          <a:latin typeface="Agency FB"/>
                        </a:rPr>
                        <a:t>0.38</a:t>
                      </a:r>
                    </a:p>
                  </a:txBody>
                  <a:tcPr marL="4314" marR="4314" marT="4314" marB="0" anchor="ctr">
                    <a:lnL>
                      <a:noFill/>
                    </a:lnL>
                    <a:lnR>
                      <a:noFill/>
                    </a:lnR>
                    <a:lnT>
                      <a:noFill/>
                    </a:lnT>
                    <a:lnB>
                      <a:noFill/>
                    </a:lnB>
                    <a:solidFill>
                      <a:srgbClr val="F8F9FC"/>
                    </a:solidFill>
                  </a:tcPr>
                </a:tc>
                <a:tc>
                  <a:txBody>
                    <a:bodyPr/>
                    <a:lstStyle/>
                    <a:p>
                      <a:pPr algn="ctr" fontAlgn="ctr"/>
                      <a:r>
                        <a:rPr lang="en-US" sz="800" b="0" i="0" u="none" strike="noStrike">
                          <a:solidFill>
                            <a:srgbClr val="000000"/>
                          </a:solidFill>
                          <a:effectLst/>
                          <a:latin typeface="Agency FB"/>
                        </a:rPr>
                        <a:t>-0.15</a:t>
                      </a:r>
                    </a:p>
                  </a:txBody>
                  <a:tcPr marL="4314" marR="4314" marT="4314" marB="0" anchor="ctr">
                    <a:lnL>
                      <a:noFill/>
                    </a:lnL>
                    <a:lnR>
                      <a:noFill/>
                    </a:lnR>
                    <a:lnT>
                      <a:noFill/>
                    </a:lnT>
                    <a:lnB>
                      <a:noFill/>
                    </a:lnB>
                    <a:solidFill>
                      <a:srgbClr val="C5D3EC"/>
                    </a:solidFill>
                  </a:tcPr>
                </a:tc>
                <a:tc>
                  <a:txBody>
                    <a:bodyPr/>
                    <a:lstStyle/>
                    <a:p>
                      <a:pPr algn="ctr" fontAlgn="ctr"/>
                      <a:r>
                        <a:rPr lang="en-US" sz="800" b="0" i="0" u="none" strike="noStrike">
                          <a:solidFill>
                            <a:srgbClr val="000000"/>
                          </a:solidFill>
                          <a:effectLst/>
                          <a:latin typeface="Agency FB"/>
                        </a:rPr>
                        <a:t>0.64</a:t>
                      </a:r>
                    </a:p>
                  </a:txBody>
                  <a:tcPr marL="4314" marR="4314" marT="4314" marB="0" anchor="ctr">
                    <a:lnL>
                      <a:noFill/>
                    </a:lnL>
                    <a:lnR>
                      <a:noFill/>
                    </a:lnR>
                    <a:lnT>
                      <a:noFill/>
                    </a:lnT>
                    <a:lnB>
                      <a:noFill/>
                    </a:lnB>
                    <a:solidFill>
                      <a:srgbClr val="FFC4C4"/>
                    </a:solidFill>
                  </a:tcPr>
                </a:tc>
                <a:tc>
                  <a:txBody>
                    <a:bodyPr/>
                    <a:lstStyle/>
                    <a:p>
                      <a:pPr algn="ctr" fontAlgn="ctr"/>
                      <a:r>
                        <a:rPr lang="en-US" sz="800" b="0" i="0" u="none" strike="noStrike">
                          <a:solidFill>
                            <a:srgbClr val="000000"/>
                          </a:solidFill>
                          <a:effectLst/>
                          <a:latin typeface="Agency FB"/>
                        </a:rPr>
                        <a:t>0.77</a:t>
                      </a:r>
                    </a:p>
                  </a:txBody>
                  <a:tcPr marL="4314" marR="4314" marT="4314" marB="0" anchor="ctr">
                    <a:lnL>
                      <a:noFill/>
                    </a:lnL>
                    <a:lnR>
                      <a:noFill/>
                    </a:lnR>
                    <a:lnT>
                      <a:noFill/>
                    </a:lnT>
                    <a:lnB>
                      <a:noFill/>
                    </a:lnB>
                    <a:solidFill>
                      <a:srgbClr val="FF9B9B"/>
                    </a:solidFill>
                  </a:tcPr>
                </a:tc>
                <a:tc>
                  <a:txBody>
                    <a:bodyPr/>
                    <a:lstStyle/>
                    <a:p>
                      <a:pPr algn="ctr" fontAlgn="ctr"/>
                      <a:r>
                        <a:rPr lang="en-US" sz="800" b="0" i="0" u="none" strike="noStrike">
                          <a:solidFill>
                            <a:srgbClr val="000000"/>
                          </a:solidFill>
                          <a:effectLst/>
                          <a:latin typeface="Agency FB"/>
                        </a:rPr>
                        <a:t>0.54</a:t>
                      </a:r>
                    </a:p>
                  </a:txBody>
                  <a:tcPr marL="4314" marR="4314" marT="4314" marB="0" anchor="ctr">
                    <a:lnL>
                      <a:noFill/>
                    </a:lnL>
                    <a:lnR>
                      <a:noFill/>
                    </a:lnR>
                    <a:lnT>
                      <a:noFill/>
                    </a:lnT>
                    <a:lnB>
                      <a:noFill/>
                    </a:lnB>
                    <a:solidFill>
                      <a:srgbClr val="FFE5E5"/>
                    </a:solidFill>
                  </a:tcPr>
                </a:tc>
                <a:tc>
                  <a:txBody>
                    <a:bodyPr/>
                    <a:lstStyle/>
                    <a:p>
                      <a:pPr algn="ctr" fontAlgn="ctr"/>
                      <a:r>
                        <a:rPr lang="en-US" sz="800" b="0" i="0" u="none" strike="noStrike">
                          <a:solidFill>
                            <a:srgbClr val="000000"/>
                          </a:solidFill>
                          <a:effectLst/>
                          <a:latin typeface="Agency FB"/>
                        </a:rPr>
                        <a:t>0.67</a:t>
                      </a:r>
                    </a:p>
                  </a:txBody>
                  <a:tcPr marL="4314" marR="4314" marT="4314" marB="0" anchor="ctr">
                    <a:lnL>
                      <a:noFill/>
                    </a:lnL>
                    <a:lnR>
                      <a:noFill/>
                    </a:lnR>
                    <a:lnT>
                      <a:noFill/>
                    </a:lnT>
                    <a:lnB>
                      <a:noFill/>
                    </a:lnB>
                    <a:solidFill>
                      <a:srgbClr val="FFBCBC"/>
                    </a:solidFill>
                  </a:tcPr>
                </a:tc>
                <a:tc>
                  <a:txBody>
                    <a:bodyPr/>
                    <a:lstStyle/>
                    <a:p>
                      <a:pPr algn="ctr" fontAlgn="ctr"/>
                      <a:r>
                        <a:rPr lang="en-US" sz="800" b="0" i="0" u="none" strike="noStrike">
                          <a:solidFill>
                            <a:srgbClr val="000000"/>
                          </a:solidFill>
                          <a:effectLst/>
                          <a:latin typeface="Agency FB"/>
                        </a:rPr>
                        <a:t>0.81</a:t>
                      </a:r>
                    </a:p>
                  </a:txBody>
                  <a:tcPr marL="4314" marR="4314" marT="4314" marB="0" anchor="ctr">
                    <a:lnL>
                      <a:noFill/>
                    </a:lnL>
                    <a:lnR>
                      <a:noFill/>
                    </a:lnR>
                    <a:lnT>
                      <a:noFill/>
                    </a:lnT>
                    <a:lnB>
                      <a:noFill/>
                    </a:lnB>
                    <a:solidFill>
                      <a:srgbClr val="FF8F8F"/>
                    </a:solidFill>
                  </a:tcPr>
                </a:tc>
                <a:tc>
                  <a:txBody>
                    <a:bodyPr/>
                    <a:lstStyle/>
                    <a:p>
                      <a:pPr algn="ctr" fontAlgn="ctr"/>
                      <a:r>
                        <a:rPr lang="en-US" sz="800" b="0" i="0" u="none" strike="noStrike">
                          <a:solidFill>
                            <a:srgbClr val="000000"/>
                          </a:solidFill>
                          <a:effectLst/>
                          <a:latin typeface="Agency FB"/>
                        </a:rPr>
                        <a:t>0.84</a:t>
                      </a:r>
                    </a:p>
                  </a:txBody>
                  <a:tcPr marL="4314" marR="4314" marT="4314" marB="0" anchor="ctr">
                    <a:lnL>
                      <a:noFill/>
                    </a:lnL>
                    <a:lnR>
                      <a:noFill/>
                    </a:lnR>
                    <a:lnT>
                      <a:noFill/>
                    </a:lnT>
                    <a:lnB>
                      <a:noFill/>
                    </a:lnB>
                    <a:solidFill>
                      <a:srgbClr val="FF8686"/>
                    </a:solidFill>
                  </a:tcPr>
                </a:tc>
                <a:tc>
                  <a:txBody>
                    <a:bodyPr/>
                    <a:lstStyle/>
                    <a:p>
                      <a:pPr algn="ctr" fontAlgn="ctr"/>
                      <a:r>
                        <a:rPr lang="en-US" sz="800" b="0" i="0" u="none" strike="noStrike">
                          <a:solidFill>
                            <a:srgbClr val="000000"/>
                          </a:solidFill>
                          <a:effectLst/>
                          <a:latin typeface="Agency FB"/>
                        </a:rPr>
                        <a:t>0.78</a:t>
                      </a:r>
                    </a:p>
                  </a:txBody>
                  <a:tcPr marL="4314" marR="4314" marT="4314" marB="0" anchor="ctr">
                    <a:lnL>
                      <a:noFill/>
                    </a:lnL>
                    <a:lnR>
                      <a:noFill/>
                    </a:lnR>
                    <a:lnT>
                      <a:noFill/>
                    </a:lnT>
                    <a:lnB>
                      <a:noFill/>
                    </a:lnB>
                    <a:solidFill>
                      <a:srgbClr val="FF9A9A"/>
                    </a:solidFill>
                  </a:tcPr>
                </a:tc>
                <a:tc>
                  <a:txBody>
                    <a:bodyPr/>
                    <a:lstStyle/>
                    <a:p>
                      <a:pPr algn="ctr" fontAlgn="ctr"/>
                      <a:r>
                        <a:rPr lang="en-US" sz="800" b="0" i="0" u="none" strike="noStrike">
                          <a:solidFill>
                            <a:srgbClr val="000000"/>
                          </a:solidFill>
                          <a:effectLst/>
                          <a:latin typeface="Agency FB"/>
                        </a:rPr>
                        <a:t>0.44</a:t>
                      </a:r>
                    </a:p>
                  </a:txBody>
                  <a:tcPr marL="4314" marR="4314" marT="4314" marB="0" anchor="ctr">
                    <a:lnL>
                      <a:noFill/>
                    </a:lnL>
                    <a:lnR>
                      <a:noFill/>
                    </a:lnR>
                    <a:lnT>
                      <a:noFill/>
                    </a:lnT>
                    <a:lnB>
                      <a:noFill/>
                    </a:lnB>
                    <a:solidFill>
                      <a:srgbClr val="FDFEFE"/>
                    </a:solidFill>
                  </a:tcPr>
                </a:tc>
                <a:tc>
                  <a:txBody>
                    <a:bodyPr/>
                    <a:lstStyle/>
                    <a:p>
                      <a:pPr algn="ctr" fontAlgn="ctr"/>
                      <a:r>
                        <a:rPr lang="en-US" sz="800" b="0" i="0" u="none" strike="noStrike">
                          <a:solidFill>
                            <a:srgbClr val="000000"/>
                          </a:solidFill>
                          <a:effectLst/>
                          <a:latin typeface="Agency FB"/>
                        </a:rPr>
                        <a:t>0.89</a:t>
                      </a:r>
                    </a:p>
                  </a:txBody>
                  <a:tcPr marL="4314" marR="4314" marT="4314" marB="0" anchor="ctr">
                    <a:lnL>
                      <a:noFill/>
                    </a:lnL>
                    <a:lnR>
                      <a:noFill/>
                    </a:lnR>
                    <a:lnT>
                      <a:noFill/>
                    </a:lnT>
                    <a:lnB>
                      <a:noFill/>
                    </a:lnB>
                    <a:solidFill>
                      <a:srgbClr val="FF7676"/>
                    </a:solidFill>
                  </a:tcPr>
                </a:tc>
                <a:tc>
                  <a:txBody>
                    <a:bodyPr/>
                    <a:lstStyle/>
                    <a:p>
                      <a:pPr algn="ctr" fontAlgn="ctr"/>
                      <a:r>
                        <a:rPr lang="en-US" sz="800" b="0" i="0" u="none" strike="noStrike">
                          <a:solidFill>
                            <a:srgbClr val="000000"/>
                          </a:solidFill>
                          <a:effectLst/>
                          <a:latin typeface="Agency FB"/>
                        </a:rPr>
                        <a:t>0.11</a:t>
                      </a:r>
                    </a:p>
                  </a:txBody>
                  <a:tcPr marL="4314" marR="4314" marT="4314" marB="0" anchor="ctr">
                    <a:lnL>
                      <a:noFill/>
                    </a:lnL>
                    <a:lnR>
                      <a:noFill/>
                    </a:lnR>
                    <a:lnT>
                      <a:noFill/>
                    </a:lnT>
                    <a:lnB>
                      <a:noFill/>
                    </a:lnB>
                    <a:solidFill>
                      <a:srgbClr val="DEE6F4"/>
                    </a:solidFill>
                  </a:tcPr>
                </a:tc>
                <a:tc>
                  <a:txBody>
                    <a:bodyPr/>
                    <a:lstStyle/>
                    <a:p>
                      <a:pPr algn="ctr" fontAlgn="ctr"/>
                      <a:r>
                        <a:rPr lang="en-US" sz="800" b="0" i="0" u="none" strike="noStrike">
                          <a:solidFill>
                            <a:srgbClr val="000000"/>
                          </a:solidFill>
                          <a:effectLst/>
                          <a:latin typeface="Agency FB"/>
                        </a:rPr>
                        <a:t>0.15</a:t>
                      </a:r>
                    </a:p>
                  </a:txBody>
                  <a:tcPr marL="4314" marR="4314" marT="4314" marB="0" anchor="ctr">
                    <a:lnL>
                      <a:noFill/>
                    </a:lnL>
                    <a:lnR>
                      <a:noFill/>
                    </a:lnR>
                    <a:lnT>
                      <a:noFill/>
                    </a:lnT>
                    <a:lnB>
                      <a:noFill/>
                    </a:lnB>
                    <a:solidFill>
                      <a:srgbClr val="E2E8F5"/>
                    </a:solidFill>
                  </a:tcPr>
                </a:tc>
                <a:tc>
                  <a:txBody>
                    <a:bodyPr/>
                    <a:lstStyle/>
                    <a:p>
                      <a:pPr algn="ctr" fontAlgn="ctr"/>
                      <a:r>
                        <a:rPr lang="en-US" sz="800" b="0" i="0" u="none" strike="noStrike">
                          <a:solidFill>
                            <a:srgbClr val="000000"/>
                          </a:solidFill>
                          <a:effectLst/>
                          <a:latin typeface="Agency FB"/>
                        </a:rPr>
                        <a:t>0.84</a:t>
                      </a:r>
                    </a:p>
                  </a:txBody>
                  <a:tcPr marL="4314" marR="4314" marT="4314" marB="0" anchor="ctr">
                    <a:lnL>
                      <a:noFill/>
                    </a:lnL>
                    <a:lnR>
                      <a:noFill/>
                    </a:lnR>
                    <a:lnT>
                      <a:noFill/>
                    </a:lnT>
                    <a:lnB>
                      <a:noFill/>
                    </a:lnB>
                    <a:solidFill>
                      <a:srgbClr val="FF8686"/>
                    </a:solidFill>
                  </a:tcPr>
                </a:tc>
                <a:tc>
                  <a:txBody>
                    <a:bodyPr/>
                    <a:lstStyle/>
                    <a:p>
                      <a:pPr algn="ctr" fontAlgn="ctr"/>
                      <a:r>
                        <a:rPr lang="en-US" sz="800" b="0" i="0" u="none" strike="noStrike">
                          <a:solidFill>
                            <a:srgbClr val="000000"/>
                          </a:solidFill>
                          <a:effectLst/>
                          <a:latin typeface="Agency FB"/>
                        </a:rPr>
                        <a:t>0.72</a:t>
                      </a:r>
                    </a:p>
                  </a:txBody>
                  <a:tcPr marL="4314" marR="4314" marT="4314" marB="0" anchor="ctr">
                    <a:lnL>
                      <a:noFill/>
                    </a:lnL>
                    <a:lnR>
                      <a:noFill/>
                    </a:lnR>
                    <a:lnT>
                      <a:noFill/>
                    </a:lnT>
                    <a:lnB>
                      <a:noFill/>
                    </a:lnB>
                    <a:solidFill>
                      <a:srgbClr val="FFADAD"/>
                    </a:solidFill>
                  </a:tcPr>
                </a:tc>
                <a:tc>
                  <a:txBody>
                    <a:bodyPr/>
                    <a:lstStyle/>
                    <a:p>
                      <a:pPr algn="ctr" fontAlgn="ctr"/>
                      <a:r>
                        <a:rPr lang="en-US" sz="800" b="0" i="0" u="none" strike="noStrike">
                          <a:solidFill>
                            <a:srgbClr val="000000"/>
                          </a:solidFill>
                          <a:effectLst/>
                          <a:latin typeface="Agency FB"/>
                        </a:rPr>
                        <a:t>0.33</a:t>
                      </a:r>
                    </a:p>
                  </a:txBody>
                  <a:tcPr marL="4314" marR="4314" marT="4314" marB="0" anchor="ctr">
                    <a:lnL>
                      <a:noFill/>
                    </a:lnL>
                    <a:lnR>
                      <a:noFill/>
                    </a:lnR>
                    <a:lnT>
                      <a:noFill/>
                    </a:lnT>
                    <a:lnB>
                      <a:noFill/>
                    </a:lnB>
                    <a:solidFill>
                      <a:srgbClr val="F3F5FB"/>
                    </a:solidFill>
                  </a:tcPr>
                </a:tc>
                <a:tc>
                  <a:txBody>
                    <a:bodyPr/>
                    <a:lstStyle/>
                    <a:p>
                      <a:pPr algn="ctr" fontAlgn="ctr"/>
                      <a:r>
                        <a:rPr lang="en-US" sz="800" b="0" i="0" u="none" strike="noStrike">
                          <a:solidFill>
                            <a:srgbClr val="000000"/>
                          </a:solidFill>
                          <a:effectLst/>
                          <a:latin typeface="Agency FB"/>
                        </a:rPr>
                        <a:t>0.54</a:t>
                      </a:r>
                    </a:p>
                  </a:txBody>
                  <a:tcPr marL="4314" marR="4314" marT="4314" marB="0" anchor="ctr">
                    <a:lnL>
                      <a:noFill/>
                    </a:lnL>
                    <a:lnR>
                      <a:noFill/>
                    </a:lnR>
                    <a:lnT>
                      <a:noFill/>
                    </a:lnT>
                    <a:lnB>
                      <a:noFill/>
                    </a:lnB>
                    <a:solidFill>
                      <a:srgbClr val="FFE5E5"/>
                    </a:solidFill>
                  </a:tcPr>
                </a:tc>
                <a:tc>
                  <a:txBody>
                    <a:bodyPr/>
                    <a:lstStyle/>
                    <a:p>
                      <a:pPr algn="ctr" fontAlgn="ctr"/>
                      <a:r>
                        <a:rPr lang="en-US" sz="800" b="0" i="0" u="none" strike="noStrike">
                          <a:solidFill>
                            <a:srgbClr val="000000"/>
                          </a:solidFill>
                          <a:effectLst/>
                          <a:latin typeface="Agency FB"/>
                        </a:rPr>
                        <a:t>0.34</a:t>
                      </a:r>
                    </a:p>
                  </a:txBody>
                  <a:tcPr marL="4314" marR="4314" marT="4314" marB="0" anchor="ctr">
                    <a:lnL>
                      <a:noFill/>
                    </a:lnL>
                    <a:lnR>
                      <a:noFill/>
                    </a:lnR>
                    <a:lnT>
                      <a:noFill/>
                    </a:lnT>
                    <a:lnB>
                      <a:noFill/>
                    </a:lnB>
                    <a:solidFill>
                      <a:srgbClr val="F4F7FB"/>
                    </a:solidFill>
                  </a:tcPr>
                </a:tc>
                <a:tc>
                  <a:txBody>
                    <a:bodyPr/>
                    <a:lstStyle/>
                    <a:p>
                      <a:pPr algn="ctr" fontAlgn="ctr"/>
                      <a:r>
                        <a:rPr lang="en-US" sz="800" b="0" i="0" u="none" strike="noStrike">
                          <a:solidFill>
                            <a:srgbClr val="000000"/>
                          </a:solidFill>
                          <a:effectLst/>
                          <a:latin typeface="Agency FB"/>
                        </a:rPr>
                        <a:t>0.78</a:t>
                      </a:r>
                    </a:p>
                  </a:txBody>
                  <a:tcPr marL="4314" marR="4314" marT="4314" marB="0" anchor="ctr">
                    <a:lnL>
                      <a:noFill/>
                    </a:lnL>
                    <a:lnR>
                      <a:noFill/>
                    </a:lnR>
                    <a:lnT>
                      <a:noFill/>
                    </a:lnT>
                    <a:lnB>
                      <a:noFill/>
                    </a:lnB>
                    <a:solidFill>
                      <a:srgbClr val="FF9A9A"/>
                    </a:solidFill>
                  </a:tcPr>
                </a:tc>
                <a:tc>
                  <a:txBody>
                    <a:bodyPr/>
                    <a:lstStyle/>
                    <a:p>
                      <a:pPr algn="ctr" fontAlgn="ctr"/>
                      <a:r>
                        <a:rPr lang="en-US" sz="800" b="0" i="0" u="none" strike="noStrike">
                          <a:solidFill>
                            <a:srgbClr val="000000"/>
                          </a:solidFill>
                          <a:effectLst/>
                          <a:latin typeface="Agency FB"/>
                        </a:rPr>
                        <a:t>0.84</a:t>
                      </a:r>
                    </a:p>
                  </a:txBody>
                  <a:tcPr marL="4314" marR="4314" marT="4314" marB="0" anchor="ctr">
                    <a:lnL>
                      <a:noFill/>
                    </a:lnL>
                    <a:lnR>
                      <a:noFill/>
                    </a:lnR>
                    <a:lnT>
                      <a:noFill/>
                    </a:lnT>
                    <a:lnB>
                      <a:noFill/>
                    </a:lnB>
                    <a:solidFill>
                      <a:srgbClr val="FF8585"/>
                    </a:solidFill>
                  </a:tcPr>
                </a:tc>
                <a:tc>
                  <a:txBody>
                    <a:bodyPr/>
                    <a:lstStyle/>
                    <a:p>
                      <a:pPr algn="ctr" fontAlgn="ctr"/>
                      <a:r>
                        <a:rPr lang="en-US" sz="800" b="0" i="0" u="none" strike="noStrike">
                          <a:solidFill>
                            <a:srgbClr val="000000"/>
                          </a:solidFill>
                          <a:effectLst/>
                          <a:latin typeface="Agency FB"/>
                        </a:rPr>
                        <a:t>0.65</a:t>
                      </a:r>
                    </a:p>
                  </a:txBody>
                  <a:tcPr marL="4314" marR="4314" marT="4314" marB="0" anchor="ctr">
                    <a:lnL>
                      <a:noFill/>
                    </a:lnL>
                    <a:lnR>
                      <a:noFill/>
                    </a:lnR>
                    <a:lnT>
                      <a:noFill/>
                    </a:lnT>
                    <a:lnB>
                      <a:noFill/>
                    </a:lnB>
                    <a:solidFill>
                      <a:srgbClr val="FFC3C3"/>
                    </a:solidFill>
                  </a:tcPr>
                </a:tc>
                <a:tc>
                  <a:txBody>
                    <a:bodyPr/>
                    <a:lstStyle/>
                    <a:p>
                      <a:pPr algn="ctr" fontAlgn="ctr"/>
                      <a:r>
                        <a:rPr lang="en-US" sz="800" b="0" i="0" u="none" strike="noStrike">
                          <a:solidFill>
                            <a:srgbClr val="000000"/>
                          </a:solidFill>
                          <a:effectLst/>
                          <a:latin typeface="Agency FB"/>
                        </a:rPr>
                        <a:t>0.62</a:t>
                      </a:r>
                    </a:p>
                  </a:txBody>
                  <a:tcPr marL="4314" marR="4314" marT="4314" marB="0" anchor="ctr">
                    <a:lnL>
                      <a:noFill/>
                    </a:lnL>
                    <a:lnR>
                      <a:noFill/>
                    </a:lnR>
                    <a:lnT>
                      <a:noFill/>
                    </a:lnT>
                    <a:lnB>
                      <a:noFill/>
                    </a:lnB>
                    <a:solidFill>
                      <a:srgbClr val="FFCACA"/>
                    </a:solidFill>
                  </a:tcPr>
                </a:tc>
                <a:tc>
                  <a:txBody>
                    <a:bodyPr/>
                    <a:lstStyle/>
                    <a:p>
                      <a:pPr algn="ctr" fontAlgn="ctr"/>
                      <a:r>
                        <a:rPr lang="en-US" sz="800" b="0" i="0" u="none" strike="noStrike">
                          <a:solidFill>
                            <a:srgbClr val="000000"/>
                          </a:solidFill>
                          <a:effectLst/>
                          <a:latin typeface="Agency FB"/>
                        </a:rPr>
                        <a:t>1.00</a:t>
                      </a:r>
                    </a:p>
                  </a:txBody>
                  <a:tcPr marL="4314" marR="4314" marT="4314" marB="0" anchor="ctr">
                    <a:lnL>
                      <a:noFill/>
                    </a:lnL>
                    <a:lnR>
                      <a:noFill/>
                    </a:lnR>
                    <a:lnT>
                      <a:noFill/>
                    </a:lnT>
                    <a:lnB>
                      <a:noFill/>
                    </a:lnB>
                    <a:solidFill>
                      <a:srgbClr val="FF5353"/>
                    </a:solidFill>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extLst>
                  <a:ext uri="{0D108BD9-81ED-4DB2-BD59-A6C34878D82A}">
                    <a16:rowId xmlns="" xmlns:a16="http://schemas.microsoft.com/office/drawing/2014/main" val="3701669449"/>
                  </a:ext>
                </a:extLst>
              </a:tr>
              <a:tr h="246692">
                <a:tc>
                  <a:txBody>
                    <a:bodyPr/>
                    <a:lstStyle/>
                    <a:p>
                      <a:pPr algn="ctr" fontAlgn="ctr"/>
                      <a:r>
                        <a:rPr lang="en-US" sz="800" b="0" i="0" u="none" strike="noStrike">
                          <a:solidFill>
                            <a:srgbClr val="000000"/>
                          </a:solidFill>
                          <a:effectLst/>
                          <a:latin typeface="Agency FB"/>
                        </a:rPr>
                        <a:t>CMCSA</a:t>
                      </a:r>
                    </a:p>
                  </a:txBody>
                  <a:tcPr marL="4314" marR="4314" marT="4314" marB="0" anchor="ctr">
                    <a:lnL>
                      <a:noFill/>
                    </a:lnL>
                    <a:lnR>
                      <a:noFill/>
                    </a:lnR>
                    <a:lnT>
                      <a:noFill/>
                    </a:lnT>
                    <a:lnB>
                      <a:noFill/>
                    </a:lnB>
                  </a:tcPr>
                </a:tc>
                <a:tc>
                  <a:txBody>
                    <a:bodyPr/>
                    <a:lstStyle/>
                    <a:p>
                      <a:pPr algn="ctr" fontAlgn="ctr"/>
                      <a:r>
                        <a:rPr lang="en-US" sz="800" b="0" i="0" u="none" strike="noStrike">
                          <a:solidFill>
                            <a:srgbClr val="000000"/>
                          </a:solidFill>
                          <a:effectLst/>
                          <a:latin typeface="Agency FB"/>
                        </a:rPr>
                        <a:t>0.59</a:t>
                      </a:r>
                    </a:p>
                  </a:txBody>
                  <a:tcPr marL="4314" marR="4314" marT="4314" marB="0" anchor="ctr">
                    <a:lnL>
                      <a:noFill/>
                    </a:lnL>
                    <a:lnR>
                      <a:noFill/>
                    </a:lnR>
                    <a:lnT>
                      <a:noFill/>
                    </a:lnT>
                    <a:lnB>
                      <a:noFill/>
                    </a:lnB>
                    <a:solidFill>
                      <a:srgbClr val="FFD6D6"/>
                    </a:solidFill>
                  </a:tcPr>
                </a:tc>
                <a:tc>
                  <a:txBody>
                    <a:bodyPr/>
                    <a:lstStyle/>
                    <a:p>
                      <a:pPr algn="ctr" fontAlgn="ctr"/>
                      <a:r>
                        <a:rPr lang="en-US" sz="800" b="0" i="0" u="none" strike="noStrike">
                          <a:solidFill>
                            <a:srgbClr val="000000"/>
                          </a:solidFill>
                          <a:effectLst/>
                          <a:latin typeface="Agency FB"/>
                        </a:rPr>
                        <a:t>0.83</a:t>
                      </a:r>
                    </a:p>
                  </a:txBody>
                  <a:tcPr marL="4314" marR="4314" marT="4314" marB="0" anchor="ctr">
                    <a:lnL>
                      <a:noFill/>
                    </a:lnL>
                    <a:lnR>
                      <a:noFill/>
                    </a:lnR>
                    <a:lnT>
                      <a:noFill/>
                    </a:lnT>
                    <a:lnB>
                      <a:noFill/>
                    </a:lnB>
                    <a:solidFill>
                      <a:srgbClr val="FF8989"/>
                    </a:solidFill>
                  </a:tcPr>
                </a:tc>
                <a:tc>
                  <a:txBody>
                    <a:bodyPr/>
                    <a:lstStyle/>
                    <a:p>
                      <a:pPr algn="ctr" fontAlgn="ctr"/>
                      <a:r>
                        <a:rPr lang="en-US" sz="800" b="0" i="0" u="none" strike="noStrike">
                          <a:solidFill>
                            <a:srgbClr val="000000"/>
                          </a:solidFill>
                          <a:effectLst/>
                          <a:latin typeface="Agency FB"/>
                        </a:rPr>
                        <a:t>-0.35</a:t>
                      </a:r>
                    </a:p>
                  </a:txBody>
                  <a:tcPr marL="4314" marR="4314" marT="4314" marB="0" anchor="ctr">
                    <a:lnL>
                      <a:noFill/>
                    </a:lnL>
                    <a:lnR>
                      <a:noFill/>
                    </a:lnR>
                    <a:lnT>
                      <a:noFill/>
                    </a:lnT>
                    <a:lnB>
                      <a:noFill/>
                    </a:lnB>
                    <a:solidFill>
                      <a:srgbClr val="B3C5E6"/>
                    </a:solidFill>
                  </a:tcPr>
                </a:tc>
                <a:tc>
                  <a:txBody>
                    <a:bodyPr/>
                    <a:lstStyle/>
                    <a:p>
                      <a:pPr algn="ctr" fontAlgn="ctr"/>
                      <a:r>
                        <a:rPr lang="en-US" sz="800" b="0" i="0" u="none" strike="noStrike">
                          <a:solidFill>
                            <a:srgbClr val="000000"/>
                          </a:solidFill>
                          <a:effectLst/>
                          <a:latin typeface="Agency FB"/>
                        </a:rPr>
                        <a:t>0.78</a:t>
                      </a:r>
                    </a:p>
                  </a:txBody>
                  <a:tcPr marL="4314" marR="4314" marT="4314" marB="0" anchor="ctr">
                    <a:lnL>
                      <a:noFill/>
                    </a:lnL>
                    <a:lnR>
                      <a:noFill/>
                    </a:lnR>
                    <a:lnT>
                      <a:noFill/>
                    </a:lnT>
                    <a:lnB>
                      <a:noFill/>
                    </a:lnB>
                    <a:solidFill>
                      <a:srgbClr val="FF9898"/>
                    </a:solidFill>
                  </a:tcPr>
                </a:tc>
                <a:tc>
                  <a:txBody>
                    <a:bodyPr/>
                    <a:lstStyle/>
                    <a:p>
                      <a:pPr algn="ctr" fontAlgn="ctr"/>
                      <a:r>
                        <a:rPr lang="en-US" sz="800" b="0" i="0" u="none" strike="noStrike">
                          <a:solidFill>
                            <a:srgbClr val="000000"/>
                          </a:solidFill>
                          <a:effectLst/>
                          <a:latin typeface="Agency FB"/>
                        </a:rPr>
                        <a:t>0.88</a:t>
                      </a:r>
                    </a:p>
                  </a:txBody>
                  <a:tcPr marL="4314" marR="4314" marT="4314" marB="0" anchor="ctr">
                    <a:lnL>
                      <a:noFill/>
                    </a:lnL>
                    <a:lnR>
                      <a:noFill/>
                    </a:lnR>
                    <a:lnT>
                      <a:noFill/>
                    </a:lnT>
                    <a:lnB>
                      <a:noFill/>
                    </a:lnB>
                    <a:solidFill>
                      <a:srgbClr val="FF7979"/>
                    </a:solidFill>
                  </a:tcPr>
                </a:tc>
                <a:tc>
                  <a:txBody>
                    <a:bodyPr/>
                    <a:lstStyle/>
                    <a:p>
                      <a:pPr algn="ctr" fontAlgn="ctr"/>
                      <a:r>
                        <a:rPr lang="en-US" sz="800" b="0" i="0" u="none" strike="noStrike">
                          <a:solidFill>
                            <a:srgbClr val="000000"/>
                          </a:solidFill>
                          <a:effectLst/>
                          <a:latin typeface="Agency FB"/>
                        </a:rPr>
                        <a:t>0.81</a:t>
                      </a:r>
                    </a:p>
                  </a:txBody>
                  <a:tcPr marL="4314" marR="4314" marT="4314" marB="0" anchor="ctr">
                    <a:lnL>
                      <a:noFill/>
                    </a:lnL>
                    <a:lnR>
                      <a:noFill/>
                    </a:lnR>
                    <a:lnT>
                      <a:noFill/>
                    </a:lnT>
                    <a:lnB>
                      <a:noFill/>
                    </a:lnB>
                    <a:solidFill>
                      <a:srgbClr val="FF9090"/>
                    </a:solidFill>
                  </a:tcPr>
                </a:tc>
                <a:tc>
                  <a:txBody>
                    <a:bodyPr/>
                    <a:lstStyle/>
                    <a:p>
                      <a:pPr algn="ctr" fontAlgn="ctr"/>
                      <a:r>
                        <a:rPr lang="en-US" sz="800" b="0" i="0" u="none" strike="noStrike">
                          <a:solidFill>
                            <a:srgbClr val="000000"/>
                          </a:solidFill>
                          <a:effectLst/>
                          <a:latin typeface="Agency FB"/>
                        </a:rPr>
                        <a:t>0.90</a:t>
                      </a:r>
                    </a:p>
                  </a:txBody>
                  <a:tcPr marL="4314" marR="4314" marT="4314" marB="0" anchor="ctr">
                    <a:lnL>
                      <a:noFill/>
                    </a:lnL>
                    <a:lnR>
                      <a:noFill/>
                    </a:lnR>
                    <a:lnT>
                      <a:noFill/>
                    </a:lnT>
                    <a:lnB>
                      <a:noFill/>
                    </a:lnB>
                    <a:solidFill>
                      <a:srgbClr val="FF7272"/>
                    </a:solidFill>
                  </a:tcPr>
                </a:tc>
                <a:tc>
                  <a:txBody>
                    <a:bodyPr/>
                    <a:lstStyle/>
                    <a:p>
                      <a:pPr algn="ctr" fontAlgn="ctr"/>
                      <a:r>
                        <a:rPr lang="en-US" sz="800" b="0" i="0" u="none" strike="noStrike">
                          <a:solidFill>
                            <a:srgbClr val="000000"/>
                          </a:solidFill>
                          <a:effectLst/>
                          <a:latin typeface="Agency FB"/>
                        </a:rPr>
                        <a:t>-0.68</a:t>
                      </a:r>
                    </a:p>
                  </a:txBody>
                  <a:tcPr marL="4314" marR="4314" marT="4314" marB="0" anchor="ctr">
                    <a:lnL>
                      <a:noFill/>
                    </a:lnL>
                    <a:lnR>
                      <a:noFill/>
                    </a:lnR>
                    <a:lnT>
                      <a:noFill/>
                    </a:lnT>
                    <a:lnB>
                      <a:noFill/>
                    </a:lnB>
                    <a:solidFill>
                      <a:srgbClr val="93ADDC"/>
                    </a:solidFill>
                  </a:tcPr>
                </a:tc>
                <a:tc>
                  <a:txBody>
                    <a:bodyPr/>
                    <a:lstStyle/>
                    <a:p>
                      <a:pPr algn="ctr" fontAlgn="ctr"/>
                      <a:r>
                        <a:rPr lang="en-US" sz="800" b="0" i="0" u="none" strike="noStrike">
                          <a:solidFill>
                            <a:srgbClr val="000000"/>
                          </a:solidFill>
                          <a:effectLst/>
                          <a:latin typeface="Agency FB"/>
                        </a:rPr>
                        <a:t>0.14</a:t>
                      </a:r>
                    </a:p>
                  </a:txBody>
                  <a:tcPr marL="4314" marR="4314" marT="4314" marB="0" anchor="ctr">
                    <a:lnL>
                      <a:noFill/>
                    </a:lnL>
                    <a:lnR>
                      <a:noFill/>
                    </a:lnR>
                    <a:lnT>
                      <a:noFill/>
                    </a:lnT>
                    <a:lnB>
                      <a:noFill/>
                    </a:lnB>
                    <a:solidFill>
                      <a:srgbClr val="E1E8F5"/>
                    </a:solidFill>
                  </a:tcPr>
                </a:tc>
                <a:tc>
                  <a:txBody>
                    <a:bodyPr/>
                    <a:lstStyle/>
                    <a:p>
                      <a:pPr algn="ctr" fontAlgn="ctr"/>
                      <a:r>
                        <a:rPr lang="en-US" sz="800" b="0" i="0" u="none" strike="noStrike">
                          <a:solidFill>
                            <a:srgbClr val="000000"/>
                          </a:solidFill>
                          <a:effectLst/>
                          <a:latin typeface="Agency FB"/>
                        </a:rPr>
                        <a:t>-0.02</a:t>
                      </a:r>
                    </a:p>
                  </a:txBody>
                  <a:tcPr marL="4314" marR="4314" marT="4314" marB="0" anchor="ctr">
                    <a:lnL>
                      <a:noFill/>
                    </a:lnL>
                    <a:lnR>
                      <a:noFill/>
                    </a:lnR>
                    <a:lnT>
                      <a:noFill/>
                    </a:lnT>
                    <a:lnB>
                      <a:noFill/>
                    </a:lnB>
                    <a:solidFill>
                      <a:srgbClr val="D1DCF0"/>
                    </a:solidFill>
                  </a:tcPr>
                </a:tc>
                <a:tc>
                  <a:txBody>
                    <a:bodyPr/>
                    <a:lstStyle/>
                    <a:p>
                      <a:pPr algn="ctr" fontAlgn="ctr"/>
                      <a:r>
                        <a:rPr lang="en-US" sz="800" b="0" i="0" u="none" strike="noStrike">
                          <a:solidFill>
                            <a:srgbClr val="000000"/>
                          </a:solidFill>
                          <a:effectLst/>
                          <a:latin typeface="Agency FB"/>
                        </a:rPr>
                        <a:t>0.88</a:t>
                      </a:r>
                    </a:p>
                  </a:txBody>
                  <a:tcPr marL="4314" marR="4314" marT="4314" marB="0" anchor="ctr">
                    <a:lnL>
                      <a:noFill/>
                    </a:lnL>
                    <a:lnR>
                      <a:noFill/>
                    </a:lnR>
                    <a:lnT>
                      <a:noFill/>
                    </a:lnT>
                    <a:lnB>
                      <a:noFill/>
                    </a:lnB>
                    <a:solidFill>
                      <a:srgbClr val="FF7979"/>
                    </a:solidFill>
                  </a:tcPr>
                </a:tc>
                <a:tc>
                  <a:txBody>
                    <a:bodyPr/>
                    <a:lstStyle/>
                    <a:p>
                      <a:pPr algn="ctr" fontAlgn="ctr"/>
                      <a:r>
                        <a:rPr lang="en-US" sz="800" b="0" i="0" u="none" strike="noStrike">
                          <a:solidFill>
                            <a:srgbClr val="000000"/>
                          </a:solidFill>
                          <a:effectLst/>
                          <a:latin typeface="Agency FB"/>
                        </a:rPr>
                        <a:t>0.46</a:t>
                      </a:r>
                    </a:p>
                  </a:txBody>
                  <a:tcPr marL="4314" marR="4314" marT="4314" marB="0" anchor="ctr">
                    <a:lnL>
                      <a:noFill/>
                    </a:lnL>
                    <a:lnR>
                      <a:noFill/>
                    </a:lnR>
                    <a:lnT>
                      <a:noFill/>
                    </a:lnT>
                    <a:lnB>
                      <a:noFill/>
                    </a:lnB>
                    <a:solidFill>
                      <a:srgbClr val="FFFCFC"/>
                    </a:solidFill>
                  </a:tcPr>
                </a:tc>
                <a:tc>
                  <a:txBody>
                    <a:bodyPr/>
                    <a:lstStyle/>
                    <a:p>
                      <a:pPr algn="ctr" fontAlgn="ctr"/>
                      <a:r>
                        <a:rPr lang="en-US" sz="800" b="0" i="0" u="none" strike="noStrike">
                          <a:solidFill>
                            <a:srgbClr val="000000"/>
                          </a:solidFill>
                          <a:effectLst/>
                          <a:latin typeface="Agency FB"/>
                        </a:rPr>
                        <a:t>0.37</a:t>
                      </a:r>
                    </a:p>
                  </a:txBody>
                  <a:tcPr marL="4314" marR="4314" marT="4314" marB="0" anchor="ctr">
                    <a:lnL>
                      <a:noFill/>
                    </a:lnL>
                    <a:lnR>
                      <a:noFill/>
                    </a:lnR>
                    <a:lnT>
                      <a:noFill/>
                    </a:lnT>
                    <a:lnB>
                      <a:noFill/>
                    </a:lnB>
                    <a:solidFill>
                      <a:srgbClr val="F6F8FC"/>
                    </a:solidFill>
                  </a:tcPr>
                </a:tc>
                <a:tc>
                  <a:txBody>
                    <a:bodyPr/>
                    <a:lstStyle/>
                    <a:p>
                      <a:pPr algn="ctr" fontAlgn="ctr"/>
                      <a:r>
                        <a:rPr lang="en-US" sz="800" b="0" i="0" u="none" strike="noStrike">
                          <a:solidFill>
                            <a:srgbClr val="000000"/>
                          </a:solidFill>
                          <a:effectLst/>
                          <a:latin typeface="Agency FB"/>
                        </a:rPr>
                        <a:t>-0.04</a:t>
                      </a:r>
                    </a:p>
                  </a:txBody>
                  <a:tcPr marL="4314" marR="4314" marT="4314" marB="0" anchor="ctr">
                    <a:lnL>
                      <a:noFill/>
                    </a:lnL>
                    <a:lnR>
                      <a:noFill/>
                    </a:lnR>
                    <a:lnT>
                      <a:noFill/>
                    </a:lnT>
                    <a:lnB>
                      <a:noFill/>
                    </a:lnB>
                    <a:solidFill>
                      <a:srgbClr val="D0DBF0"/>
                    </a:solidFill>
                  </a:tcPr>
                </a:tc>
                <a:tc>
                  <a:txBody>
                    <a:bodyPr/>
                    <a:lstStyle/>
                    <a:p>
                      <a:pPr algn="ctr" fontAlgn="ctr"/>
                      <a:r>
                        <a:rPr lang="en-US" sz="800" b="0" i="0" u="none" strike="noStrike">
                          <a:solidFill>
                            <a:srgbClr val="000000"/>
                          </a:solidFill>
                          <a:effectLst/>
                          <a:latin typeface="Agency FB"/>
                        </a:rPr>
                        <a:t>0.35</a:t>
                      </a:r>
                    </a:p>
                  </a:txBody>
                  <a:tcPr marL="4314" marR="4314" marT="4314" marB="0" anchor="ctr">
                    <a:lnL>
                      <a:noFill/>
                    </a:lnL>
                    <a:lnR>
                      <a:noFill/>
                    </a:lnR>
                    <a:lnT>
                      <a:noFill/>
                    </a:lnT>
                    <a:lnB>
                      <a:noFill/>
                    </a:lnB>
                    <a:solidFill>
                      <a:srgbClr val="F4F7FB"/>
                    </a:solidFill>
                  </a:tcPr>
                </a:tc>
                <a:tc>
                  <a:txBody>
                    <a:bodyPr/>
                    <a:lstStyle/>
                    <a:p>
                      <a:pPr algn="ctr" fontAlgn="ctr"/>
                      <a:r>
                        <a:rPr lang="en-US" sz="800" b="0" i="0" u="none" strike="noStrike">
                          <a:solidFill>
                            <a:srgbClr val="000000"/>
                          </a:solidFill>
                          <a:effectLst/>
                          <a:latin typeface="Agency FB"/>
                        </a:rPr>
                        <a:t>0.37</a:t>
                      </a:r>
                    </a:p>
                  </a:txBody>
                  <a:tcPr marL="4314" marR="4314" marT="4314" marB="0" anchor="ctr">
                    <a:lnL>
                      <a:noFill/>
                    </a:lnL>
                    <a:lnR>
                      <a:noFill/>
                    </a:lnR>
                    <a:lnT>
                      <a:noFill/>
                    </a:lnT>
                    <a:lnB>
                      <a:noFill/>
                    </a:lnB>
                    <a:solidFill>
                      <a:srgbClr val="F7F9FC"/>
                    </a:solidFill>
                  </a:tcPr>
                </a:tc>
                <a:tc>
                  <a:txBody>
                    <a:bodyPr/>
                    <a:lstStyle/>
                    <a:p>
                      <a:pPr algn="ctr" fontAlgn="ctr"/>
                      <a:r>
                        <a:rPr lang="en-US" sz="800" b="0" i="0" u="none" strike="noStrike">
                          <a:solidFill>
                            <a:srgbClr val="000000"/>
                          </a:solidFill>
                          <a:effectLst/>
                          <a:latin typeface="Agency FB"/>
                        </a:rPr>
                        <a:t>0.57</a:t>
                      </a:r>
                    </a:p>
                  </a:txBody>
                  <a:tcPr marL="4314" marR="4314" marT="4314" marB="0" anchor="ctr">
                    <a:lnL>
                      <a:noFill/>
                    </a:lnL>
                    <a:lnR>
                      <a:noFill/>
                    </a:lnR>
                    <a:lnT>
                      <a:noFill/>
                    </a:lnT>
                    <a:lnB>
                      <a:noFill/>
                    </a:lnB>
                    <a:solidFill>
                      <a:srgbClr val="FFDADA"/>
                    </a:solidFill>
                  </a:tcPr>
                </a:tc>
                <a:tc>
                  <a:txBody>
                    <a:bodyPr/>
                    <a:lstStyle/>
                    <a:p>
                      <a:pPr algn="ctr" fontAlgn="ctr"/>
                      <a:r>
                        <a:rPr lang="en-US" sz="800" b="0" i="0" u="none" strike="noStrike">
                          <a:solidFill>
                            <a:srgbClr val="000000"/>
                          </a:solidFill>
                          <a:effectLst/>
                          <a:latin typeface="Agency FB"/>
                        </a:rPr>
                        <a:t>0.74</a:t>
                      </a:r>
                    </a:p>
                  </a:txBody>
                  <a:tcPr marL="4314" marR="4314" marT="4314" marB="0" anchor="ctr">
                    <a:lnL>
                      <a:noFill/>
                    </a:lnL>
                    <a:lnR>
                      <a:noFill/>
                    </a:lnR>
                    <a:lnT>
                      <a:noFill/>
                    </a:lnT>
                    <a:lnB>
                      <a:noFill/>
                    </a:lnB>
                    <a:solidFill>
                      <a:srgbClr val="FFA5A5"/>
                    </a:solidFill>
                  </a:tcPr>
                </a:tc>
                <a:tc>
                  <a:txBody>
                    <a:bodyPr/>
                    <a:lstStyle/>
                    <a:p>
                      <a:pPr algn="ctr" fontAlgn="ctr"/>
                      <a:r>
                        <a:rPr lang="en-US" sz="800" b="0" i="0" u="none" strike="noStrike">
                          <a:solidFill>
                            <a:srgbClr val="000000"/>
                          </a:solidFill>
                          <a:effectLst/>
                          <a:latin typeface="Agency FB"/>
                        </a:rPr>
                        <a:t>0.84</a:t>
                      </a:r>
                    </a:p>
                  </a:txBody>
                  <a:tcPr marL="4314" marR="4314" marT="4314" marB="0" anchor="ctr">
                    <a:lnL>
                      <a:noFill/>
                    </a:lnL>
                    <a:lnR>
                      <a:noFill/>
                    </a:lnR>
                    <a:lnT>
                      <a:noFill/>
                    </a:lnT>
                    <a:lnB>
                      <a:noFill/>
                    </a:lnB>
                    <a:solidFill>
                      <a:srgbClr val="FF8787"/>
                    </a:solidFill>
                  </a:tcPr>
                </a:tc>
                <a:tc>
                  <a:txBody>
                    <a:bodyPr/>
                    <a:lstStyle/>
                    <a:p>
                      <a:pPr algn="ctr" fontAlgn="ctr"/>
                      <a:r>
                        <a:rPr lang="en-US" sz="800" b="0" i="0" u="none" strike="noStrike">
                          <a:solidFill>
                            <a:srgbClr val="000000"/>
                          </a:solidFill>
                          <a:effectLst/>
                          <a:latin typeface="Agency FB"/>
                        </a:rPr>
                        <a:t>0.22</a:t>
                      </a:r>
                    </a:p>
                  </a:txBody>
                  <a:tcPr marL="4314" marR="4314" marT="4314" marB="0" anchor="ctr">
                    <a:lnL>
                      <a:noFill/>
                    </a:lnL>
                    <a:lnR>
                      <a:noFill/>
                    </a:lnR>
                    <a:lnT>
                      <a:noFill/>
                    </a:lnT>
                    <a:lnB>
                      <a:noFill/>
                    </a:lnB>
                    <a:solidFill>
                      <a:srgbClr val="E8EEF7"/>
                    </a:solidFill>
                  </a:tcPr>
                </a:tc>
                <a:tc>
                  <a:txBody>
                    <a:bodyPr/>
                    <a:lstStyle/>
                    <a:p>
                      <a:pPr algn="ctr" fontAlgn="ctr"/>
                      <a:r>
                        <a:rPr lang="en-US" sz="800" b="0" i="0" u="none" strike="noStrike">
                          <a:solidFill>
                            <a:srgbClr val="000000"/>
                          </a:solidFill>
                          <a:effectLst/>
                          <a:latin typeface="Agency FB"/>
                        </a:rPr>
                        <a:t>0.50</a:t>
                      </a:r>
                    </a:p>
                  </a:txBody>
                  <a:tcPr marL="4314" marR="4314" marT="4314" marB="0" anchor="ctr">
                    <a:lnL>
                      <a:noFill/>
                    </a:lnL>
                    <a:lnR>
                      <a:noFill/>
                    </a:lnR>
                    <a:lnT>
                      <a:noFill/>
                    </a:lnT>
                    <a:lnB>
                      <a:noFill/>
                    </a:lnB>
                    <a:solidFill>
                      <a:srgbClr val="FFF2F2"/>
                    </a:solidFill>
                  </a:tcPr>
                </a:tc>
                <a:tc>
                  <a:txBody>
                    <a:bodyPr/>
                    <a:lstStyle/>
                    <a:p>
                      <a:pPr algn="ctr" fontAlgn="ctr"/>
                      <a:r>
                        <a:rPr lang="en-US" sz="800" b="0" i="0" u="none" strike="noStrike">
                          <a:solidFill>
                            <a:srgbClr val="000000"/>
                          </a:solidFill>
                          <a:effectLst/>
                          <a:latin typeface="Agency FB"/>
                        </a:rPr>
                        <a:t>0.25</a:t>
                      </a:r>
                    </a:p>
                  </a:txBody>
                  <a:tcPr marL="4314" marR="4314" marT="4314" marB="0" anchor="ctr">
                    <a:lnL>
                      <a:noFill/>
                    </a:lnL>
                    <a:lnR>
                      <a:noFill/>
                    </a:lnR>
                    <a:lnT>
                      <a:noFill/>
                    </a:lnT>
                    <a:lnB>
                      <a:noFill/>
                    </a:lnB>
                    <a:solidFill>
                      <a:srgbClr val="ECF0F9"/>
                    </a:solidFill>
                  </a:tcPr>
                </a:tc>
                <a:tc>
                  <a:txBody>
                    <a:bodyPr/>
                    <a:lstStyle/>
                    <a:p>
                      <a:pPr algn="ctr" fontAlgn="ctr"/>
                      <a:r>
                        <a:rPr lang="en-US" sz="800" b="0" i="0" u="none" strike="noStrike">
                          <a:solidFill>
                            <a:srgbClr val="000000"/>
                          </a:solidFill>
                          <a:effectLst/>
                          <a:latin typeface="Agency FB"/>
                        </a:rPr>
                        <a:t>0.88</a:t>
                      </a:r>
                    </a:p>
                  </a:txBody>
                  <a:tcPr marL="4314" marR="4314" marT="4314" marB="0" anchor="ctr">
                    <a:lnL>
                      <a:noFill/>
                    </a:lnL>
                    <a:lnR>
                      <a:noFill/>
                    </a:lnR>
                    <a:lnT>
                      <a:noFill/>
                    </a:lnT>
                    <a:lnB>
                      <a:noFill/>
                    </a:lnB>
                    <a:solidFill>
                      <a:srgbClr val="FF7979"/>
                    </a:solidFill>
                  </a:tcPr>
                </a:tc>
                <a:tc>
                  <a:txBody>
                    <a:bodyPr/>
                    <a:lstStyle/>
                    <a:p>
                      <a:pPr algn="ctr" fontAlgn="ctr"/>
                      <a:r>
                        <a:rPr lang="en-US" sz="800" b="0" i="0" u="none" strike="noStrike">
                          <a:solidFill>
                            <a:srgbClr val="000000"/>
                          </a:solidFill>
                          <a:effectLst/>
                          <a:latin typeface="Agency FB"/>
                        </a:rPr>
                        <a:t>-0.48</a:t>
                      </a:r>
                    </a:p>
                  </a:txBody>
                  <a:tcPr marL="4314" marR="4314" marT="4314" marB="0" anchor="ctr">
                    <a:lnL>
                      <a:noFill/>
                    </a:lnL>
                    <a:lnR>
                      <a:noFill/>
                    </a:lnR>
                    <a:lnT>
                      <a:noFill/>
                    </a:lnT>
                    <a:lnB>
                      <a:noFill/>
                    </a:lnB>
                    <a:solidFill>
                      <a:srgbClr val="A6BBE2"/>
                    </a:solidFill>
                  </a:tcPr>
                </a:tc>
                <a:tc>
                  <a:txBody>
                    <a:bodyPr/>
                    <a:lstStyle/>
                    <a:p>
                      <a:pPr algn="ctr" fontAlgn="ctr"/>
                      <a:r>
                        <a:rPr lang="en-US" sz="800" b="0" i="0" u="none" strike="noStrike">
                          <a:solidFill>
                            <a:srgbClr val="000000"/>
                          </a:solidFill>
                          <a:effectLst/>
                          <a:latin typeface="Agency FB"/>
                        </a:rPr>
                        <a:t>0.69</a:t>
                      </a:r>
                    </a:p>
                  </a:txBody>
                  <a:tcPr marL="4314" marR="4314" marT="4314" marB="0" anchor="ctr">
                    <a:lnL>
                      <a:noFill/>
                    </a:lnL>
                    <a:lnR>
                      <a:noFill/>
                    </a:lnR>
                    <a:lnT>
                      <a:noFill/>
                    </a:lnT>
                    <a:lnB>
                      <a:noFill/>
                    </a:lnB>
                    <a:solidFill>
                      <a:srgbClr val="FFB4B4"/>
                    </a:solidFill>
                  </a:tcPr>
                </a:tc>
                <a:tc>
                  <a:txBody>
                    <a:bodyPr/>
                    <a:lstStyle/>
                    <a:p>
                      <a:pPr algn="ctr" fontAlgn="ctr"/>
                      <a:r>
                        <a:rPr lang="en-US" sz="800" b="0" i="0" u="none" strike="noStrike">
                          <a:solidFill>
                            <a:srgbClr val="000000"/>
                          </a:solidFill>
                          <a:effectLst/>
                          <a:latin typeface="Agency FB"/>
                        </a:rPr>
                        <a:t>0.11</a:t>
                      </a:r>
                    </a:p>
                  </a:txBody>
                  <a:tcPr marL="4314" marR="4314" marT="4314" marB="0" anchor="ctr">
                    <a:lnL>
                      <a:noFill/>
                    </a:lnL>
                    <a:lnR>
                      <a:noFill/>
                    </a:lnR>
                    <a:lnT>
                      <a:noFill/>
                    </a:lnT>
                    <a:lnB>
                      <a:noFill/>
                    </a:lnB>
                    <a:solidFill>
                      <a:srgbClr val="DEE6F4"/>
                    </a:solidFill>
                  </a:tcPr>
                </a:tc>
                <a:tc>
                  <a:txBody>
                    <a:bodyPr/>
                    <a:lstStyle/>
                    <a:p>
                      <a:pPr algn="ctr" fontAlgn="ctr"/>
                      <a:r>
                        <a:rPr lang="en-US" sz="800" b="0" i="0" u="none" strike="noStrike">
                          <a:solidFill>
                            <a:srgbClr val="000000"/>
                          </a:solidFill>
                          <a:effectLst/>
                          <a:latin typeface="Agency FB"/>
                        </a:rPr>
                        <a:t>-0.37</a:t>
                      </a:r>
                    </a:p>
                  </a:txBody>
                  <a:tcPr marL="4314" marR="4314" marT="4314" marB="0" anchor="ctr">
                    <a:lnL>
                      <a:noFill/>
                    </a:lnL>
                    <a:lnR>
                      <a:noFill/>
                    </a:lnR>
                    <a:lnT>
                      <a:noFill/>
                    </a:lnT>
                    <a:lnB>
                      <a:noFill/>
                    </a:lnB>
                    <a:solidFill>
                      <a:srgbClr val="B0C3E6"/>
                    </a:solidFill>
                  </a:tcPr>
                </a:tc>
                <a:tc>
                  <a:txBody>
                    <a:bodyPr/>
                    <a:lstStyle/>
                    <a:p>
                      <a:pPr algn="ctr" fontAlgn="ctr"/>
                      <a:r>
                        <a:rPr lang="en-US" sz="800" b="0" i="0" u="none" strike="noStrike">
                          <a:solidFill>
                            <a:srgbClr val="000000"/>
                          </a:solidFill>
                          <a:effectLst/>
                          <a:latin typeface="Agency FB"/>
                        </a:rPr>
                        <a:t>-0.43</a:t>
                      </a:r>
                    </a:p>
                  </a:txBody>
                  <a:tcPr marL="4314" marR="4314" marT="4314" marB="0" anchor="ctr">
                    <a:lnL>
                      <a:noFill/>
                    </a:lnL>
                    <a:lnR>
                      <a:noFill/>
                    </a:lnR>
                    <a:lnT>
                      <a:noFill/>
                    </a:lnT>
                    <a:lnB>
                      <a:noFill/>
                    </a:lnB>
                    <a:solidFill>
                      <a:srgbClr val="ABBFE4"/>
                    </a:solidFill>
                  </a:tcPr>
                </a:tc>
                <a:tc>
                  <a:txBody>
                    <a:bodyPr/>
                    <a:lstStyle/>
                    <a:p>
                      <a:pPr algn="ctr" fontAlgn="ctr"/>
                      <a:r>
                        <a:rPr lang="en-US" sz="800" b="0" i="0" u="none" strike="noStrike">
                          <a:solidFill>
                            <a:srgbClr val="000000"/>
                          </a:solidFill>
                          <a:effectLst/>
                          <a:latin typeface="Agency FB"/>
                        </a:rPr>
                        <a:t>0.30</a:t>
                      </a:r>
                    </a:p>
                  </a:txBody>
                  <a:tcPr marL="4314" marR="4314" marT="4314" marB="0" anchor="ctr">
                    <a:lnL>
                      <a:noFill/>
                    </a:lnL>
                    <a:lnR>
                      <a:noFill/>
                    </a:lnR>
                    <a:lnT>
                      <a:noFill/>
                    </a:lnT>
                    <a:lnB>
                      <a:noFill/>
                    </a:lnB>
                    <a:solidFill>
                      <a:srgbClr val="F0F3FA"/>
                    </a:solidFill>
                  </a:tcPr>
                </a:tc>
                <a:tc>
                  <a:txBody>
                    <a:bodyPr/>
                    <a:lstStyle/>
                    <a:p>
                      <a:pPr algn="ctr" fontAlgn="ctr"/>
                      <a:r>
                        <a:rPr lang="en-US" sz="800" b="0" i="0" u="none" strike="noStrike">
                          <a:solidFill>
                            <a:srgbClr val="000000"/>
                          </a:solidFill>
                          <a:effectLst/>
                          <a:latin typeface="Agency FB"/>
                        </a:rPr>
                        <a:t>1.00</a:t>
                      </a:r>
                    </a:p>
                  </a:txBody>
                  <a:tcPr marL="4314" marR="4314" marT="4314" marB="0" anchor="ctr">
                    <a:lnL>
                      <a:noFill/>
                    </a:lnL>
                    <a:lnR>
                      <a:noFill/>
                    </a:lnR>
                    <a:lnT>
                      <a:noFill/>
                    </a:lnT>
                    <a:lnB>
                      <a:noFill/>
                    </a:lnB>
                    <a:solidFill>
                      <a:srgbClr val="FF5454"/>
                    </a:solidFill>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extLst>
                  <a:ext uri="{0D108BD9-81ED-4DB2-BD59-A6C34878D82A}">
                    <a16:rowId xmlns="" xmlns:a16="http://schemas.microsoft.com/office/drawing/2014/main" val="3460198610"/>
                  </a:ext>
                </a:extLst>
              </a:tr>
              <a:tr h="246692">
                <a:tc>
                  <a:txBody>
                    <a:bodyPr/>
                    <a:lstStyle/>
                    <a:p>
                      <a:pPr algn="ctr" fontAlgn="ctr"/>
                      <a:r>
                        <a:rPr lang="en-US" sz="800" b="0" i="0" u="none" strike="noStrike">
                          <a:solidFill>
                            <a:srgbClr val="000000"/>
                          </a:solidFill>
                          <a:effectLst/>
                          <a:latin typeface="Agency FB"/>
                        </a:rPr>
                        <a:t>T</a:t>
                      </a:r>
                    </a:p>
                  </a:txBody>
                  <a:tcPr marL="4314" marR="4314" marT="4314" marB="0" anchor="ctr">
                    <a:lnL>
                      <a:noFill/>
                    </a:lnL>
                    <a:lnR>
                      <a:noFill/>
                    </a:lnR>
                    <a:lnT>
                      <a:noFill/>
                    </a:lnT>
                    <a:lnB>
                      <a:noFill/>
                    </a:lnB>
                  </a:tcPr>
                </a:tc>
                <a:tc>
                  <a:txBody>
                    <a:bodyPr/>
                    <a:lstStyle/>
                    <a:p>
                      <a:pPr algn="ctr" fontAlgn="ctr"/>
                      <a:r>
                        <a:rPr lang="en-US" sz="800" b="0" i="0" u="none" strike="noStrike">
                          <a:solidFill>
                            <a:srgbClr val="000000"/>
                          </a:solidFill>
                          <a:effectLst/>
                          <a:latin typeface="Agency FB"/>
                        </a:rPr>
                        <a:t>0.56</a:t>
                      </a:r>
                    </a:p>
                  </a:txBody>
                  <a:tcPr marL="4314" marR="4314" marT="4314" marB="0" anchor="ctr">
                    <a:lnL>
                      <a:noFill/>
                    </a:lnL>
                    <a:lnR>
                      <a:noFill/>
                    </a:lnR>
                    <a:lnT>
                      <a:noFill/>
                    </a:lnT>
                    <a:lnB>
                      <a:noFill/>
                    </a:lnB>
                    <a:solidFill>
                      <a:srgbClr val="FFDDDD"/>
                    </a:solidFill>
                  </a:tcPr>
                </a:tc>
                <a:tc>
                  <a:txBody>
                    <a:bodyPr/>
                    <a:lstStyle/>
                    <a:p>
                      <a:pPr algn="ctr" fontAlgn="ctr"/>
                      <a:r>
                        <a:rPr lang="en-US" sz="800" b="0" i="0" u="none" strike="noStrike">
                          <a:solidFill>
                            <a:srgbClr val="000000"/>
                          </a:solidFill>
                          <a:effectLst/>
                          <a:latin typeface="Agency FB"/>
                        </a:rPr>
                        <a:t>0.68</a:t>
                      </a:r>
                    </a:p>
                  </a:txBody>
                  <a:tcPr marL="4314" marR="4314" marT="4314" marB="0" anchor="ctr">
                    <a:lnL>
                      <a:noFill/>
                    </a:lnL>
                    <a:lnR>
                      <a:noFill/>
                    </a:lnR>
                    <a:lnT>
                      <a:noFill/>
                    </a:lnT>
                    <a:lnB>
                      <a:noFill/>
                    </a:lnB>
                    <a:solidFill>
                      <a:srgbClr val="FFB8B8"/>
                    </a:solidFill>
                  </a:tcPr>
                </a:tc>
                <a:tc>
                  <a:txBody>
                    <a:bodyPr/>
                    <a:lstStyle/>
                    <a:p>
                      <a:pPr algn="ctr" fontAlgn="ctr"/>
                      <a:r>
                        <a:rPr lang="en-US" sz="800" b="0" i="0" u="none" strike="noStrike">
                          <a:solidFill>
                            <a:srgbClr val="000000"/>
                          </a:solidFill>
                          <a:effectLst/>
                          <a:latin typeface="Agency FB"/>
                        </a:rPr>
                        <a:t>-0.60</a:t>
                      </a:r>
                    </a:p>
                  </a:txBody>
                  <a:tcPr marL="4314" marR="4314" marT="4314" marB="0" anchor="ctr">
                    <a:lnL>
                      <a:noFill/>
                    </a:lnL>
                    <a:lnR>
                      <a:noFill/>
                    </a:lnR>
                    <a:lnT>
                      <a:noFill/>
                    </a:lnT>
                    <a:lnB>
                      <a:noFill/>
                    </a:lnB>
                    <a:solidFill>
                      <a:srgbClr val="9BB3DF"/>
                    </a:solidFill>
                  </a:tcPr>
                </a:tc>
                <a:tc>
                  <a:txBody>
                    <a:bodyPr/>
                    <a:lstStyle/>
                    <a:p>
                      <a:pPr algn="ctr" fontAlgn="ctr"/>
                      <a:r>
                        <a:rPr lang="en-US" sz="800" b="0" i="0" u="none" strike="noStrike">
                          <a:solidFill>
                            <a:srgbClr val="000000"/>
                          </a:solidFill>
                          <a:effectLst/>
                          <a:latin typeface="Agency FB"/>
                        </a:rPr>
                        <a:t>0.95</a:t>
                      </a:r>
                    </a:p>
                  </a:txBody>
                  <a:tcPr marL="4314" marR="4314" marT="4314" marB="0" anchor="ctr">
                    <a:lnL>
                      <a:noFill/>
                    </a:lnL>
                    <a:lnR>
                      <a:noFill/>
                    </a:lnR>
                    <a:lnT>
                      <a:noFill/>
                    </a:lnT>
                    <a:lnB>
                      <a:noFill/>
                    </a:lnB>
                    <a:solidFill>
                      <a:srgbClr val="FF6262"/>
                    </a:solidFill>
                  </a:tcPr>
                </a:tc>
                <a:tc>
                  <a:txBody>
                    <a:bodyPr/>
                    <a:lstStyle/>
                    <a:p>
                      <a:pPr algn="ctr" fontAlgn="ctr"/>
                      <a:r>
                        <a:rPr lang="en-US" sz="800" b="0" i="0" u="none" strike="noStrike">
                          <a:solidFill>
                            <a:srgbClr val="000000"/>
                          </a:solidFill>
                          <a:effectLst/>
                          <a:latin typeface="Agency FB"/>
                        </a:rPr>
                        <a:t>0.76</a:t>
                      </a:r>
                    </a:p>
                  </a:txBody>
                  <a:tcPr marL="4314" marR="4314" marT="4314" marB="0" anchor="ctr">
                    <a:lnL>
                      <a:noFill/>
                    </a:lnL>
                    <a:lnR>
                      <a:noFill/>
                    </a:lnR>
                    <a:lnT>
                      <a:noFill/>
                    </a:lnT>
                    <a:lnB>
                      <a:noFill/>
                    </a:lnB>
                    <a:solidFill>
                      <a:srgbClr val="FF9E9E"/>
                    </a:solidFill>
                  </a:tcPr>
                </a:tc>
                <a:tc>
                  <a:txBody>
                    <a:bodyPr/>
                    <a:lstStyle/>
                    <a:p>
                      <a:pPr algn="ctr" fontAlgn="ctr"/>
                      <a:r>
                        <a:rPr lang="en-US" sz="800" b="0" i="0" u="none" strike="noStrike">
                          <a:solidFill>
                            <a:srgbClr val="000000"/>
                          </a:solidFill>
                          <a:effectLst/>
                          <a:latin typeface="Agency FB"/>
                        </a:rPr>
                        <a:t>0.75</a:t>
                      </a:r>
                    </a:p>
                  </a:txBody>
                  <a:tcPr marL="4314" marR="4314" marT="4314" marB="0" anchor="ctr">
                    <a:lnL>
                      <a:noFill/>
                    </a:lnL>
                    <a:lnR>
                      <a:noFill/>
                    </a:lnR>
                    <a:lnT>
                      <a:noFill/>
                    </a:lnT>
                    <a:lnB>
                      <a:noFill/>
                    </a:lnB>
                    <a:solidFill>
                      <a:srgbClr val="FFA1A1"/>
                    </a:solidFill>
                  </a:tcPr>
                </a:tc>
                <a:tc>
                  <a:txBody>
                    <a:bodyPr/>
                    <a:lstStyle/>
                    <a:p>
                      <a:pPr algn="ctr" fontAlgn="ctr"/>
                      <a:r>
                        <a:rPr lang="en-US" sz="800" b="0" i="0" u="none" strike="noStrike">
                          <a:solidFill>
                            <a:srgbClr val="000000"/>
                          </a:solidFill>
                          <a:effectLst/>
                          <a:latin typeface="Agency FB"/>
                        </a:rPr>
                        <a:t>0.82</a:t>
                      </a:r>
                    </a:p>
                  </a:txBody>
                  <a:tcPr marL="4314" marR="4314" marT="4314" marB="0" anchor="ctr">
                    <a:lnL>
                      <a:noFill/>
                    </a:lnL>
                    <a:lnR>
                      <a:noFill/>
                    </a:lnR>
                    <a:lnT>
                      <a:noFill/>
                    </a:lnT>
                    <a:lnB>
                      <a:noFill/>
                    </a:lnB>
                    <a:solidFill>
                      <a:srgbClr val="FF8D8D"/>
                    </a:solidFill>
                  </a:tcPr>
                </a:tc>
                <a:tc>
                  <a:txBody>
                    <a:bodyPr/>
                    <a:lstStyle/>
                    <a:p>
                      <a:pPr algn="ctr" fontAlgn="ctr"/>
                      <a:r>
                        <a:rPr lang="en-US" sz="800" b="0" i="0" u="none" strike="noStrike">
                          <a:solidFill>
                            <a:srgbClr val="000000"/>
                          </a:solidFill>
                          <a:effectLst/>
                          <a:latin typeface="Agency FB"/>
                        </a:rPr>
                        <a:t>-0.74</a:t>
                      </a:r>
                    </a:p>
                  </a:txBody>
                  <a:tcPr marL="4314" marR="4314" marT="4314" marB="0" anchor="ctr">
                    <a:lnL>
                      <a:noFill/>
                    </a:lnL>
                    <a:lnR>
                      <a:noFill/>
                    </a:lnR>
                    <a:lnT>
                      <a:noFill/>
                    </a:lnT>
                    <a:lnB>
                      <a:noFill/>
                    </a:lnB>
                    <a:solidFill>
                      <a:srgbClr val="8EA9DB"/>
                    </a:solidFill>
                  </a:tcPr>
                </a:tc>
                <a:tc>
                  <a:txBody>
                    <a:bodyPr/>
                    <a:lstStyle/>
                    <a:p>
                      <a:pPr algn="ctr" fontAlgn="ctr"/>
                      <a:r>
                        <a:rPr lang="en-US" sz="800" b="0" i="0" u="none" strike="noStrike">
                          <a:solidFill>
                            <a:srgbClr val="000000"/>
                          </a:solidFill>
                          <a:effectLst/>
                          <a:latin typeface="Agency FB"/>
                        </a:rPr>
                        <a:t>-0.04</a:t>
                      </a:r>
                    </a:p>
                  </a:txBody>
                  <a:tcPr marL="4314" marR="4314" marT="4314" marB="0" anchor="ctr">
                    <a:lnL>
                      <a:noFill/>
                    </a:lnL>
                    <a:lnR>
                      <a:noFill/>
                    </a:lnR>
                    <a:lnT>
                      <a:noFill/>
                    </a:lnT>
                    <a:lnB>
                      <a:noFill/>
                    </a:lnB>
                    <a:solidFill>
                      <a:srgbClr val="D0DBF0"/>
                    </a:solidFill>
                  </a:tcPr>
                </a:tc>
                <a:tc>
                  <a:txBody>
                    <a:bodyPr/>
                    <a:lstStyle/>
                    <a:p>
                      <a:pPr algn="ctr" fontAlgn="ctr"/>
                      <a:r>
                        <a:rPr lang="en-US" sz="800" b="0" i="0" u="none" strike="noStrike">
                          <a:solidFill>
                            <a:srgbClr val="000000"/>
                          </a:solidFill>
                          <a:effectLst/>
                          <a:latin typeface="Agency FB"/>
                        </a:rPr>
                        <a:t>-0.30</a:t>
                      </a:r>
                    </a:p>
                  </a:txBody>
                  <a:tcPr marL="4314" marR="4314" marT="4314" marB="0" anchor="ctr">
                    <a:lnL>
                      <a:noFill/>
                    </a:lnL>
                    <a:lnR>
                      <a:noFill/>
                    </a:lnR>
                    <a:lnT>
                      <a:noFill/>
                    </a:lnT>
                    <a:lnB>
                      <a:noFill/>
                    </a:lnB>
                    <a:solidFill>
                      <a:srgbClr val="B7C8E8"/>
                    </a:solidFill>
                  </a:tcPr>
                </a:tc>
                <a:tc>
                  <a:txBody>
                    <a:bodyPr/>
                    <a:lstStyle/>
                    <a:p>
                      <a:pPr algn="ctr" fontAlgn="ctr"/>
                      <a:r>
                        <a:rPr lang="en-US" sz="800" b="0" i="0" u="none" strike="noStrike">
                          <a:solidFill>
                            <a:srgbClr val="000000"/>
                          </a:solidFill>
                          <a:effectLst/>
                          <a:latin typeface="Agency FB"/>
                        </a:rPr>
                        <a:t>0.76</a:t>
                      </a:r>
                    </a:p>
                  </a:txBody>
                  <a:tcPr marL="4314" marR="4314" marT="4314" marB="0" anchor="ctr">
                    <a:lnL>
                      <a:noFill/>
                    </a:lnL>
                    <a:lnR>
                      <a:noFill/>
                    </a:lnR>
                    <a:lnT>
                      <a:noFill/>
                    </a:lnT>
                    <a:lnB>
                      <a:noFill/>
                    </a:lnB>
                    <a:solidFill>
                      <a:srgbClr val="FF9E9E"/>
                    </a:solidFill>
                  </a:tcPr>
                </a:tc>
                <a:tc>
                  <a:txBody>
                    <a:bodyPr/>
                    <a:lstStyle/>
                    <a:p>
                      <a:pPr algn="ctr" fontAlgn="ctr"/>
                      <a:r>
                        <a:rPr lang="en-US" sz="800" b="0" i="0" u="none" strike="noStrike">
                          <a:solidFill>
                            <a:srgbClr val="000000"/>
                          </a:solidFill>
                          <a:effectLst/>
                          <a:latin typeface="Agency FB"/>
                        </a:rPr>
                        <a:t>0.32</a:t>
                      </a:r>
                    </a:p>
                  </a:txBody>
                  <a:tcPr marL="4314" marR="4314" marT="4314" marB="0" anchor="ctr">
                    <a:lnL>
                      <a:noFill/>
                    </a:lnL>
                    <a:lnR>
                      <a:noFill/>
                    </a:lnR>
                    <a:lnT>
                      <a:noFill/>
                    </a:lnT>
                    <a:lnB>
                      <a:noFill/>
                    </a:lnB>
                    <a:solidFill>
                      <a:srgbClr val="F2F5FA"/>
                    </a:solidFill>
                  </a:tcPr>
                </a:tc>
                <a:tc>
                  <a:txBody>
                    <a:bodyPr/>
                    <a:lstStyle/>
                    <a:p>
                      <a:pPr algn="ctr" fontAlgn="ctr"/>
                      <a:r>
                        <a:rPr lang="en-US" sz="800" b="0" i="0" u="none" strike="noStrike">
                          <a:solidFill>
                            <a:srgbClr val="000000"/>
                          </a:solidFill>
                          <a:effectLst/>
                          <a:latin typeface="Agency FB"/>
                        </a:rPr>
                        <a:t>0.21</a:t>
                      </a:r>
                    </a:p>
                  </a:txBody>
                  <a:tcPr marL="4314" marR="4314" marT="4314" marB="0" anchor="ctr">
                    <a:lnL>
                      <a:noFill/>
                    </a:lnL>
                    <a:lnR>
                      <a:noFill/>
                    </a:lnR>
                    <a:lnT>
                      <a:noFill/>
                    </a:lnT>
                    <a:lnB>
                      <a:noFill/>
                    </a:lnB>
                    <a:solidFill>
                      <a:srgbClr val="E8EDF7"/>
                    </a:solidFill>
                  </a:tcPr>
                </a:tc>
                <a:tc>
                  <a:txBody>
                    <a:bodyPr/>
                    <a:lstStyle/>
                    <a:p>
                      <a:pPr algn="ctr" fontAlgn="ctr"/>
                      <a:r>
                        <a:rPr lang="en-US" sz="800" b="0" i="0" u="none" strike="noStrike">
                          <a:solidFill>
                            <a:srgbClr val="000000"/>
                          </a:solidFill>
                          <a:effectLst/>
                          <a:latin typeface="Agency FB"/>
                        </a:rPr>
                        <a:t>-0.21</a:t>
                      </a:r>
                    </a:p>
                  </a:txBody>
                  <a:tcPr marL="4314" marR="4314" marT="4314" marB="0" anchor="ctr">
                    <a:lnL>
                      <a:noFill/>
                    </a:lnL>
                    <a:lnR>
                      <a:noFill/>
                    </a:lnR>
                    <a:lnT>
                      <a:noFill/>
                    </a:lnT>
                    <a:lnB>
                      <a:noFill/>
                    </a:lnB>
                    <a:solidFill>
                      <a:srgbClr val="C0CFEA"/>
                    </a:solidFill>
                  </a:tcPr>
                </a:tc>
                <a:tc>
                  <a:txBody>
                    <a:bodyPr/>
                    <a:lstStyle/>
                    <a:p>
                      <a:pPr algn="ctr" fontAlgn="ctr"/>
                      <a:r>
                        <a:rPr lang="en-US" sz="800" b="0" i="0" u="none" strike="noStrike">
                          <a:solidFill>
                            <a:srgbClr val="000000"/>
                          </a:solidFill>
                          <a:effectLst/>
                          <a:latin typeface="Agency FB"/>
                        </a:rPr>
                        <a:t>0.18</a:t>
                      </a:r>
                    </a:p>
                  </a:txBody>
                  <a:tcPr marL="4314" marR="4314" marT="4314" marB="0" anchor="ctr">
                    <a:lnL>
                      <a:noFill/>
                    </a:lnL>
                    <a:lnR>
                      <a:noFill/>
                    </a:lnR>
                    <a:lnT>
                      <a:noFill/>
                    </a:lnT>
                    <a:lnB>
                      <a:noFill/>
                    </a:lnB>
                    <a:solidFill>
                      <a:srgbClr val="E4EBF6"/>
                    </a:solidFill>
                  </a:tcPr>
                </a:tc>
                <a:tc>
                  <a:txBody>
                    <a:bodyPr/>
                    <a:lstStyle/>
                    <a:p>
                      <a:pPr algn="ctr" fontAlgn="ctr"/>
                      <a:r>
                        <a:rPr lang="en-US" sz="800" b="0" i="0" u="none" strike="noStrike">
                          <a:solidFill>
                            <a:srgbClr val="000000"/>
                          </a:solidFill>
                          <a:effectLst/>
                          <a:latin typeface="Agency FB"/>
                        </a:rPr>
                        <a:t>0.04</a:t>
                      </a:r>
                    </a:p>
                  </a:txBody>
                  <a:tcPr marL="4314" marR="4314" marT="4314" marB="0" anchor="ctr">
                    <a:lnL>
                      <a:noFill/>
                    </a:lnL>
                    <a:lnR>
                      <a:noFill/>
                    </a:lnR>
                    <a:lnT>
                      <a:noFill/>
                    </a:lnT>
                    <a:lnB>
                      <a:noFill/>
                    </a:lnB>
                    <a:solidFill>
                      <a:srgbClr val="D7E1F2"/>
                    </a:solidFill>
                  </a:tcPr>
                </a:tc>
                <a:tc>
                  <a:txBody>
                    <a:bodyPr/>
                    <a:lstStyle/>
                    <a:p>
                      <a:pPr algn="ctr" fontAlgn="ctr"/>
                      <a:r>
                        <a:rPr lang="en-US" sz="800" b="0" i="0" u="none" strike="noStrike">
                          <a:solidFill>
                            <a:srgbClr val="000000"/>
                          </a:solidFill>
                          <a:effectLst/>
                          <a:latin typeface="Agency FB"/>
                        </a:rPr>
                        <a:t>0.38</a:t>
                      </a:r>
                    </a:p>
                  </a:txBody>
                  <a:tcPr marL="4314" marR="4314" marT="4314" marB="0" anchor="ctr">
                    <a:lnL>
                      <a:noFill/>
                    </a:lnL>
                    <a:lnR>
                      <a:noFill/>
                    </a:lnR>
                    <a:lnT>
                      <a:noFill/>
                    </a:lnT>
                    <a:lnB>
                      <a:noFill/>
                    </a:lnB>
                    <a:solidFill>
                      <a:srgbClr val="F8F9FC"/>
                    </a:solidFill>
                  </a:tcPr>
                </a:tc>
                <a:tc>
                  <a:txBody>
                    <a:bodyPr/>
                    <a:lstStyle/>
                    <a:p>
                      <a:pPr algn="ctr" fontAlgn="ctr"/>
                      <a:r>
                        <a:rPr lang="en-US" sz="800" b="0" i="0" u="none" strike="noStrike">
                          <a:solidFill>
                            <a:srgbClr val="000000"/>
                          </a:solidFill>
                          <a:effectLst/>
                          <a:latin typeface="Agency FB"/>
                        </a:rPr>
                        <a:t>0.79</a:t>
                      </a:r>
                    </a:p>
                  </a:txBody>
                  <a:tcPr marL="4314" marR="4314" marT="4314" marB="0" anchor="ctr">
                    <a:lnL>
                      <a:noFill/>
                    </a:lnL>
                    <a:lnR>
                      <a:noFill/>
                    </a:lnR>
                    <a:lnT>
                      <a:noFill/>
                    </a:lnT>
                    <a:lnB>
                      <a:noFill/>
                    </a:lnB>
                    <a:solidFill>
                      <a:srgbClr val="FF9696"/>
                    </a:solidFill>
                  </a:tcPr>
                </a:tc>
                <a:tc>
                  <a:txBody>
                    <a:bodyPr/>
                    <a:lstStyle/>
                    <a:p>
                      <a:pPr algn="ctr" fontAlgn="ctr"/>
                      <a:r>
                        <a:rPr lang="en-US" sz="800" b="0" i="0" u="none" strike="noStrike">
                          <a:solidFill>
                            <a:srgbClr val="000000"/>
                          </a:solidFill>
                          <a:effectLst/>
                          <a:latin typeface="Agency FB"/>
                        </a:rPr>
                        <a:t>0.88</a:t>
                      </a:r>
                    </a:p>
                  </a:txBody>
                  <a:tcPr marL="4314" marR="4314" marT="4314" marB="0" anchor="ctr">
                    <a:lnL>
                      <a:noFill/>
                    </a:lnL>
                    <a:lnR>
                      <a:noFill/>
                    </a:lnR>
                    <a:lnT>
                      <a:noFill/>
                    </a:lnT>
                    <a:lnB>
                      <a:noFill/>
                    </a:lnB>
                    <a:solidFill>
                      <a:srgbClr val="FF7979"/>
                    </a:solidFill>
                  </a:tcPr>
                </a:tc>
                <a:tc>
                  <a:txBody>
                    <a:bodyPr/>
                    <a:lstStyle/>
                    <a:p>
                      <a:pPr algn="ctr" fontAlgn="ctr"/>
                      <a:r>
                        <a:rPr lang="en-US" sz="800" b="0" i="0" u="none" strike="noStrike">
                          <a:solidFill>
                            <a:srgbClr val="000000"/>
                          </a:solidFill>
                          <a:effectLst/>
                          <a:latin typeface="Agency FB"/>
                        </a:rPr>
                        <a:t>0.14</a:t>
                      </a:r>
                    </a:p>
                  </a:txBody>
                  <a:tcPr marL="4314" marR="4314" marT="4314" marB="0" anchor="ctr">
                    <a:lnL>
                      <a:noFill/>
                    </a:lnL>
                    <a:lnR>
                      <a:noFill/>
                    </a:lnR>
                    <a:lnT>
                      <a:noFill/>
                    </a:lnT>
                    <a:lnB>
                      <a:noFill/>
                    </a:lnB>
                    <a:solidFill>
                      <a:srgbClr val="E1E8F5"/>
                    </a:solidFill>
                  </a:tcPr>
                </a:tc>
                <a:tc>
                  <a:txBody>
                    <a:bodyPr/>
                    <a:lstStyle/>
                    <a:p>
                      <a:pPr algn="ctr" fontAlgn="ctr"/>
                      <a:r>
                        <a:rPr lang="en-US" sz="800" b="0" i="0" u="none" strike="noStrike">
                          <a:solidFill>
                            <a:srgbClr val="000000"/>
                          </a:solidFill>
                          <a:effectLst/>
                          <a:latin typeface="Agency FB"/>
                        </a:rPr>
                        <a:t>0.32</a:t>
                      </a:r>
                    </a:p>
                  </a:txBody>
                  <a:tcPr marL="4314" marR="4314" marT="4314" marB="0" anchor="ctr">
                    <a:lnL>
                      <a:noFill/>
                    </a:lnL>
                    <a:lnR>
                      <a:noFill/>
                    </a:lnR>
                    <a:lnT>
                      <a:noFill/>
                    </a:lnT>
                    <a:lnB>
                      <a:noFill/>
                    </a:lnB>
                    <a:solidFill>
                      <a:srgbClr val="F2F5FB"/>
                    </a:solidFill>
                  </a:tcPr>
                </a:tc>
                <a:tc>
                  <a:txBody>
                    <a:bodyPr/>
                    <a:lstStyle/>
                    <a:p>
                      <a:pPr algn="ctr" fontAlgn="ctr"/>
                      <a:r>
                        <a:rPr lang="en-US" sz="800" b="0" i="0" u="none" strike="noStrike">
                          <a:solidFill>
                            <a:srgbClr val="000000"/>
                          </a:solidFill>
                          <a:effectLst/>
                          <a:latin typeface="Agency FB"/>
                        </a:rPr>
                        <a:t>0.25</a:t>
                      </a:r>
                    </a:p>
                  </a:txBody>
                  <a:tcPr marL="4314" marR="4314" marT="4314" marB="0" anchor="ctr">
                    <a:lnL>
                      <a:noFill/>
                    </a:lnL>
                    <a:lnR>
                      <a:noFill/>
                    </a:lnR>
                    <a:lnT>
                      <a:noFill/>
                    </a:lnT>
                    <a:lnB>
                      <a:noFill/>
                    </a:lnB>
                    <a:solidFill>
                      <a:srgbClr val="EBF0F8"/>
                    </a:solidFill>
                  </a:tcPr>
                </a:tc>
                <a:tc>
                  <a:txBody>
                    <a:bodyPr/>
                    <a:lstStyle/>
                    <a:p>
                      <a:pPr algn="ctr" fontAlgn="ctr"/>
                      <a:r>
                        <a:rPr lang="en-US" sz="800" b="0" i="0" u="none" strike="noStrike">
                          <a:solidFill>
                            <a:srgbClr val="000000"/>
                          </a:solidFill>
                          <a:effectLst/>
                          <a:latin typeface="Agency FB"/>
                        </a:rPr>
                        <a:t>0.76</a:t>
                      </a:r>
                    </a:p>
                  </a:txBody>
                  <a:tcPr marL="4314" marR="4314" marT="4314" marB="0" anchor="ctr">
                    <a:lnL>
                      <a:noFill/>
                    </a:lnL>
                    <a:lnR>
                      <a:noFill/>
                    </a:lnR>
                    <a:lnT>
                      <a:noFill/>
                    </a:lnT>
                    <a:lnB>
                      <a:noFill/>
                    </a:lnB>
                    <a:solidFill>
                      <a:srgbClr val="FF9E9E"/>
                    </a:solidFill>
                  </a:tcPr>
                </a:tc>
                <a:tc>
                  <a:txBody>
                    <a:bodyPr/>
                    <a:lstStyle/>
                    <a:p>
                      <a:pPr algn="ctr" fontAlgn="ctr"/>
                      <a:r>
                        <a:rPr lang="en-US" sz="800" b="0" i="0" u="none" strike="noStrike">
                          <a:solidFill>
                            <a:srgbClr val="000000"/>
                          </a:solidFill>
                          <a:effectLst/>
                          <a:latin typeface="Agency FB"/>
                        </a:rPr>
                        <a:t>-0.66</a:t>
                      </a:r>
                    </a:p>
                  </a:txBody>
                  <a:tcPr marL="4314" marR="4314" marT="4314" marB="0" anchor="ctr">
                    <a:lnL>
                      <a:noFill/>
                    </a:lnL>
                    <a:lnR>
                      <a:noFill/>
                    </a:lnR>
                    <a:lnT>
                      <a:noFill/>
                    </a:lnT>
                    <a:lnB>
                      <a:noFill/>
                    </a:lnB>
                    <a:solidFill>
                      <a:srgbClr val="95AEDD"/>
                    </a:solidFill>
                  </a:tcPr>
                </a:tc>
                <a:tc>
                  <a:txBody>
                    <a:bodyPr/>
                    <a:lstStyle/>
                    <a:p>
                      <a:pPr algn="ctr" fontAlgn="ctr"/>
                      <a:r>
                        <a:rPr lang="en-US" sz="800" b="0" i="0" u="none" strike="noStrike">
                          <a:solidFill>
                            <a:srgbClr val="000000"/>
                          </a:solidFill>
                          <a:effectLst/>
                          <a:latin typeface="Agency FB"/>
                        </a:rPr>
                        <a:t>0.59</a:t>
                      </a:r>
                    </a:p>
                  </a:txBody>
                  <a:tcPr marL="4314" marR="4314" marT="4314" marB="0" anchor="ctr">
                    <a:lnL>
                      <a:noFill/>
                    </a:lnL>
                    <a:lnR>
                      <a:noFill/>
                    </a:lnR>
                    <a:lnT>
                      <a:noFill/>
                    </a:lnT>
                    <a:lnB>
                      <a:noFill/>
                    </a:lnB>
                    <a:solidFill>
                      <a:srgbClr val="FFD5D5"/>
                    </a:solidFill>
                  </a:tcPr>
                </a:tc>
                <a:tc>
                  <a:txBody>
                    <a:bodyPr/>
                    <a:lstStyle/>
                    <a:p>
                      <a:pPr algn="ctr" fontAlgn="ctr"/>
                      <a:r>
                        <a:rPr lang="en-US" sz="800" b="0" i="0" u="none" strike="noStrike">
                          <a:solidFill>
                            <a:srgbClr val="000000"/>
                          </a:solidFill>
                          <a:effectLst/>
                          <a:latin typeface="Agency FB"/>
                        </a:rPr>
                        <a:t>-0.08</a:t>
                      </a:r>
                    </a:p>
                  </a:txBody>
                  <a:tcPr marL="4314" marR="4314" marT="4314" marB="0" anchor="ctr">
                    <a:lnL>
                      <a:noFill/>
                    </a:lnL>
                    <a:lnR>
                      <a:noFill/>
                    </a:lnR>
                    <a:lnT>
                      <a:noFill/>
                    </a:lnT>
                    <a:lnB>
                      <a:noFill/>
                    </a:lnB>
                    <a:solidFill>
                      <a:srgbClr val="CCD8EF"/>
                    </a:solidFill>
                  </a:tcPr>
                </a:tc>
                <a:tc>
                  <a:txBody>
                    <a:bodyPr/>
                    <a:lstStyle/>
                    <a:p>
                      <a:pPr algn="ctr" fontAlgn="ctr"/>
                      <a:r>
                        <a:rPr lang="en-US" sz="800" b="0" i="0" u="none" strike="noStrike">
                          <a:solidFill>
                            <a:srgbClr val="000000"/>
                          </a:solidFill>
                          <a:effectLst/>
                          <a:latin typeface="Agency FB"/>
                        </a:rPr>
                        <a:t>-0.57</a:t>
                      </a:r>
                    </a:p>
                  </a:txBody>
                  <a:tcPr marL="4314" marR="4314" marT="4314" marB="0" anchor="ctr">
                    <a:lnL>
                      <a:noFill/>
                    </a:lnL>
                    <a:lnR>
                      <a:noFill/>
                    </a:lnR>
                    <a:lnT>
                      <a:noFill/>
                    </a:lnT>
                    <a:lnB>
                      <a:noFill/>
                    </a:lnB>
                    <a:solidFill>
                      <a:srgbClr val="9EB5E0"/>
                    </a:solidFill>
                  </a:tcPr>
                </a:tc>
                <a:tc>
                  <a:txBody>
                    <a:bodyPr/>
                    <a:lstStyle/>
                    <a:p>
                      <a:pPr algn="ctr" fontAlgn="ctr"/>
                      <a:r>
                        <a:rPr lang="en-US" sz="800" b="0" i="0" u="none" strike="noStrike">
                          <a:solidFill>
                            <a:srgbClr val="000000"/>
                          </a:solidFill>
                          <a:effectLst/>
                          <a:latin typeface="Agency FB"/>
                        </a:rPr>
                        <a:t>-0.55</a:t>
                      </a:r>
                    </a:p>
                  </a:txBody>
                  <a:tcPr marL="4314" marR="4314" marT="4314" marB="0" anchor="ctr">
                    <a:lnL>
                      <a:noFill/>
                    </a:lnL>
                    <a:lnR>
                      <a:noFill/>
                    </a:lnR>
                    <a:lnT>
                      <a:noFill/>
                    </a:lnT>
                    <a:lnB>
                      <a:noFill/>
                    </a:lnB>
                    <a:solidFill>
                      <a:srgbClr val="A0B6E0"/>
                    </a:solidFill>
                  </a:tcPr>
                </a:tc>
                <a:tc>
                  <a:txBody>
                    <a:bodyPr/>
                    <a:lstStyle/>
                    <a:p>
                      <a:pPr algn="ctr" fontAlgn="ctr"/>
                      <a:r>
                        <a:rPr lang="en-US" sz="800" b="0" i="0" u="none" strike="noStrike">
                          <a:solidFill>
                            <a:srgbClr val="000000"/>
                          </a:solidFill>
                          <a:effectLst/>
                          <a:latin typeface="Agency FB"/>
                        </a:rPr>
                        <a:t>0.12</a:t>
                      </a:r>
                    </a:p>
                  </a:txBody>
                  <a:tcPr marL="4314" marR="4314" marT="4314" marB="0" anchor="ctr">
                    <a:lnL>
                      <a:noFill/>
                    </a:lnL>
                    <a:lnR>
                      <a:noFill/>
                    </a:lnR>
                    <a:lnT>
                      <a:noFill/>
                    </a:lnT>
                    <a:lnB>
                      <a:noFill/>
                    </a:lnB>
                    <a:solidFill>
                      <a:srgbClr val="DFE6F4"/>
                    </a:solidFill>
                  </a:tcPr>
                </a:tc>
                <a:tc>
                  <a:txBody>
                    <a:bodyPr/>
                    <a:lstStyle/>
                    <a:p>
                      <a:pPr algn="ctr" fontAlgn="ctr"/>
                      <a:r>
                        <a:rPr lang="en-US" sz="800" b="0" i="0" u="none" strike="noStrike">
                          <a:solidFill>
                            <a:srgbClr val="000000"/>
                          </a:solidFill>
                          <a:effectLst/>
                          <a:latin typeface="Agency FB"/>
                        </a:rPr>
                        <a:t>0.88</a:t>
                      </a:r>
                    </a:p>
                  </a:txBody>
                  <a:tcPr marL="4314" marR="4314" marT="4314" marB="0" anchor="ctr">
                    <a:lnL>
                      <a:noFill/>
                    </a:lnL>
                    <a:lnR>
                      <a:noFill/>
                    </a:lnR>
                    <a:lnT>
                      <a:noFill/>
                    </a:lnT>
                    <a:lnB>
                      <a:noFill/>
                    </a:lnB>
                    <a:solidFill>
                      <a:srgbClr val="FF7A7A"/>
                    </a:solidFill>
                  </a:tcPr>
                </a:tc>
                <a:tc>
                  <a:txBody>
                    <a:bodyPr/>
                    <a:lstStyle/>
                    <a:p>
                      <a:pPr algn="ctr" fontAlgn="ctr"/>
                      <a:r>
                        <a:rPr lang="en-US" sz="800" b="0" i="0" u="none" strike="noStrike">
                          <a:solidFill>
                            <a:srgbClr val="000000"/>
                          </a:solidFill>
                          <a:effectLst/>
                          <a:latin typeface="Agency FB"/>
                        </a:rPr>
                        <a:t>1.00</a:t>
                      </a:r>
                    </a:p>
                  </a:txBody>
                  <a:tcPr marL="4314" marR="4314" marT="4314" marB="0" anchor="ctr">
                    <a:lnL>
                      <a:noFill/>
                    </a:lnL>
                    <a:lnR>
                      <a:noFill/>
                    </a:lnR>
                    <a:lnT>
                      <a:noFill/>
                    </a:lnT>
                    <a:lnB>
                      <a:noFill/>
                    </a:lnB>
                    <a:solidFill>
                      <a:srgbClr val="FF5353"/>
                    </a:solidFill>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extLst>
                  <a:ext uri="{0D108BD9-81ED-4DB2-BD59-A6C34878D82A}">
                    <a16:rowId xmlns="" xmlns:a16="http://schemas.microsoft.com/office/drawing/2014/main" val="1236426943"/>
                  </a:ext>
                </a:extLst>
              </a:tr>
              <a:tr h="133269">
                <a:tc>
                  <a:txBody>
                    <a:bodyPr/>
                    <a:lstStyle/>
                    <a:p>
                      <a:pPr algn="ctr" fontAlgn="ctr"/>
                      <a:r>
                        <a:rPr lang="en-US" sz="800" b="0" i="0" u="none" strike="noStrike">
                          <a:solidFill>
                            <a:srgbClr val="000000"/>
                          </a:solidFill>
                          <a:effectLst/>
                          <a:latin typeface="Agency FB"/>
                        </a:rPr>
                        <a:t>XLU</a:t>
                      </a:r>
                    </a:p>
                  </a:txBody>
                  <a:tcPr marL="4314" marR="4314" marT="4314" marB="0" anchor="ctr">
                    <a:lnL>
                      <a:noFill/>
                    </a:lnL>
                    <a:lnR>
                      <a:noFill/>
                    </a:lnR>
                    <a:lnT>
                      <a:noFill/>
                    </a:lnT>
                    <a:lnB>
                      <a:noFill/>
                    </a:lnB>
                  </a:tcPr>
                </a:tc>
                <a:tc>
                  <a:txBody>
                    <a:bodyPr/>
                    <a:lstStyle/>
                    <a:p>
                      <a:pPr algn="ctr" fontAlgn="ctr"/>
                      <a:r>
                        <a:rPr lang="en-US" sz="800" b="0" i="0" u="none" strike="noStrike">
                          <a:solidFill>
                            <a:srgbClr val="000000"/>
                          </a:solidFill>
                          <a:effectLst/>
                          <a:latin typeface="Agency FB"/>
                        </a:rPr>
                        <a:t>0.52</a:t>
                      </a:r>
                    </a:p>
                  </a:txBody>
                  <a:tcPr marL="4314" marR="4314" marT="4314" marB="0" anchor="ctr">
                    <a:lnL>
                      <a:noFill/>
                    </a:lnL>
                    <a:lnR>
                      <a:noFill/>
                    </a:lnR>
                    <a:lnT>
                      <a:noFill/>
                    </a:lnT>
                    <a:lnB>
                      <a:noFill/>
                    </a:lnB>
                    <a:solidFill>
                      <a:srgbClr val="FFE9E9"/>
                    </a:solidFill>
                  </a:tcPr>
                </a:tc>
                <a:tc>
                  <a:txBody>
                    <a:bodyPr/>
                    <a:lstStyle/>
                    <a:p>
                      <a:pPr algn="ctr" fontAlgn="ctr"/>
                      <a:r>
                        <a:rPr lang="en-US" sz="800" b="0" i="0" u="none" strike="noStrike">
                          <a:solidFill>
                            <a:srgbClr val="000000"/>
                          </a:solidFill>
                          <a:effectLst/>
                          <a:latin typeface="Agency FB"/>
                        </a:rPr>
                        <a:t>0.73</a:t>
                      </a:r>
                    </a:p>
                  </a:txBody>
                  <a:tcPr marL="4314" marR="4314" marT="4314" marB="0" anchor="ctr">
                    <a:lnL>
                      <a:noFill/>
                    </a:lnL>
                    <a:lnR>
                      <a:noFill/>
                    </a:lnR>
                    <a:lnT>
                      <a:noFill/>
                    </a:lnT>
                    <a:lnB>
                      <a:noFill/>
                    </a:lnB>
                    <a:solidFill>
                      <a:srgbClr val="FFAAAA"/>
                    </a:solidFill>
                  </a:tcPr>
                </a:tc>
                <a:tc>
                  <a:txBody>
                    <a:bodyPr/>
                    <a:lstStyle/>
                    <a:p>
                      <a:pPr algn="ctr" fontAlgn="ctr"/>
                      <a:r>
                        <a:rPr lang="en-US" sz="800" b="0" i="0" u="none" strike="noStrike">
                          <a:solidFill>
                            <a:srgbClr val="000000"/>
                          </a:solidFill>
                          <a:effectLst/>
                          <a:latin typeface="Agency FB"/>
                        </a:rPr>
                        <a:t>-0.42</a:t>
                      </a:r>
                    </a:p>
                  </a:txBody>
                  <a:tcPr marL="4314" marR="4314" marT="4314" marB="0" anchor="ctr">
                    <a:lnL>
                      <a:noFill/>
                    </a:lnL>
                    <a:lnR>
                      <a:noFill/>
                    </a:lnR>
                    <a:lnT>
                      <a:noFill/>
                    </a:lnT>
                    <a:lnB>
                      <a:noFill/>
                    </a:lnB>
                    <a:solidFill>
                      <a:srgbClr val="ACBFE4"/>
                    </a:solidFill>
                  </a:tcPr>
                </a:tc>
                <a:tc>
                  <a:txBody>
                    <a:bodyPr/>
                    <a:lstStyle/>
                    <a:p>
                      <a:pPr algn="ctr" fontAlgn="ctr"/>
                      <a:r>
                        <a:rPr lang="en-US" sz="800" b="0" i="0" u="none" strike="noStrike">
                          <a:solidFill>
                            <a:srgbClr val="000000"/>
                          </a:solidFill>
                          <a:effectLst/>
                          <a:latin typeface="Agency FB"/>
                        </a:rPr>
                        <a:t>0.87</a:t>
                      </a:r>
                    </a:p>
                  </a:txBody>
                  <a:tcPr marL="4314" marR="4314" marT="4314" marB="0" anchor="ctr">
                    <a:lnL>
                      <a:noFill/>
                    </a:lnL>
                    <a:lnR>
                      <a:noFill/>
                    </a:lnR>
                    <a:lnT>
                      <a:noFill/>
                    </a:lnT>
                    <a:lnB>
                      <a:noFill/>
                    </a:lnB>
                    <a:solidFill>
                      <a:srgbClr val="FF7E7E"/>
                    </a:solidFill>
                  </a:tcPr>
                </a:tc>
                <a:tc>
                  <a:txBody>
                    <a:bodyPr/>
                    <a:lstStyle/>
                    <a:p>
                      <a:pPr algn="ctr" fontAlgn="ctr"/>
                      <a:r>
                        <a:rPr lang="en-US" sz="800" b="0" i="0" u="none" strike="noStrike">
                          <a:solidFill>
                            <a:srgbClr val="000000"/>
                          </a:solidFill>
                          <a:effectLst/>
                          <a:latin typeface="Agency FB"/>
                        </a:rPr>
                        <a:t>0.82</a:t>
                      </a:r>
                    </a:p>
                  </a:txBody>
                  <a:tcPr marL="4314" marR="4314" marT="4314" marB="0" anchor="ctr">
                    <a:lnL>
                      <a:noFill/>
                    </a:lnL>
                    <a:lnR>
                      <a:noFill/>
                    </a:lnR>
                    <a:lnT>
                      <a:noFill/>
                    </a:lnT>
                    <a:lnB>
                      <a:noFill/>
                    </a:lnB>
                    <a:solidFill>
                      <a:srgbClr val="FF8B8B"/>
                    </a:solidFill>
                  </a:tcPr>
                </a:tc>
                <a:tc>
                  <a:txBody>
                    <a:bodyPr/>
                    <a:lstStyle/>
                    <a:p>
                      <a:pPr algn="ctr" fontAlgn="ctr"/>
                      <a:r>
                        <a:rPr lang="en-US" sz="800" b="0" i="0" u="none" strike="noStrike">
                          <a:solidFill>
                            <a:srgbClr val="000000"/>
                          </a:solidFill>
                          <a:effectLst/>
                          <a:latin typeface="Agency FB"/>
                        </a:rPr>
                        <a:t>0.76</a:t>
                      </a:r>
                    </a:p>
                  </a:txBody>
                  <a:tcPr marL="4314" marR="4314" marT="4314" marB="0" anchor="ctr">
                    <a:lnL>
                      <a:noFill/>
                    </a:lnL>
                    <a:lnR>
                      <a:noFill/>
                    </a:lnR>
                    <a:lnT>
                      <a:noFill/>
                    </a:lnT>
                    <a:lnB>
                      <a:noFill/>
                    </a:lnB>
                    <a:solidFill>
                      <a:srgbClr val="FF9E9E"/>
                    </a:solidFill>
                  </a:tcPr>
                </a:tc>
                <a:tc>
                  <a:txBody>
                    <a:bodyPr/>
                    <a:lstStyle/>
                    <a:p>
                      <a:pPr algn="ctr" fontAlgn="ctr"/>
                      <a:r>
                        <a:rPr lang="en-US" sz="800" b="0" i="0" u="none" strike="noStrike">
                          <a:solidFill>
                            <a:srgbClr val="000000"/>
                          </a:solidFill>
                          <a:effectLst/>
                          <a:latin typeface="Agency FB"/>
                        </a:rPr>
                        <a:t>0.87</a:t>
                      </a:r>
                    </a:p>
                  </a:txBody>
                  <a:tcPr marL="4314" marR="4314" marT="4314" marB="0" anchor="ctr">
                    <a:lnL>
                      <a:noFill/>
                    </a:lnL>
                    <a:lnR>
                      <a:noFill/>
                    </a:lnR>
                    <a:lnT>
                      <a:noFill/>
                    </a:lnT>
                    <a:lnB>
                      <a:noFill/>
                    </a:lnB>
                    <a:solidFill>
                      <a:srgbClr val="FF7B7B"/>
                    </a:solidFill>
                  </a:tcPr>
                </a:tc>
                <a:tc>
                  <a:txBody>
                    <a:bodyPr/>
                    <a:lstStyle/>
                    <a:p>
                      <a:pPr algn="ctr" fontAlgn="ctr"/>
                      <a:r>
                        <a:rPr lang="en-US" sz="800" b="0" i="0" u="none" strike="noStrike">
                          <a:solidFill>
                            <a:srgbClr val="000000"/>
                          </a:solidFill>
                          <a:effectLst/>
                          <a:latin typeface="Agency FB"/>
                        </a:rPr>
                        <a:t>-0.74</a:t>
                      </a:r>
                    </a:p>
                  </a:txBody>
                  <a:tcPr marL="4314" marR="4314" marT="4314" marB="0" anchor="ctr">
                    <a:lnL>
                      <a:noFill/>
                    </a:lnL>
                    <a:lnR>
                      <a:noFill/>
                    </a:lnR>
                    <a:lnT>
                      <a:noFill/>
                    </a:lnT>
                    <a:lnB>
                      <a:noFill/>
                    </a:lnB>
                    <a:solidFill>
                      <a:srgbClr val="8EA9DB"/>
                    </a:solidFill>
                  </a:tcPr>
                </a:tc>
                <a:tc>
                  <a:txBody>
                    <a:bodyPr/>
                    <a:lstStyle/>
                    <a:p>
                      <a:pPr algn="ctr" fontAlgn="ctr"/>
                      <a:r>
                        <a:rPr lang="en-US" sz="800" b="0" i="0" u="none" strike="noStrike">
                          <a:solidFill>
                            <a:srgbClr val="000000"/>
                          </a:solidFill>
                          <a:effectLst/>
                          <a:latin typeface="Agency FB"/>
                        </a:rPr>
                        <a:t>0.09</a:t>
                      </a:r>
                    </a:p>
                  </a:txBody>
                  <a:tcPr marL="4314" marR="4314" marT="4314" marB="0" anchor="ctr">
                    <a:lnL>
                      <a:noFill/>
                    </a:lnL>
                    <a:lnR>
                      <a:noFill/>
                    </a:lnR>
                    <a:lnT>
                      <a:noFill/>
                    </a:lnT>
                    <a:lnB>
                      <a:noFill/>
                    </a:lnB>
                    <a:solidFill>
                      <a:srgbClr val="DCE4F4"/>
                    </a:solidFill>
                  </a:tcPr>
                </a:tc>
                <a:tc>
                  <a:txBody>
                    <a:bodyPr/>
                    <a:lstStyle/>
                    <a:p>
                      <a:pPr algn="ctr" fontAlgn="ctr"/>
                      <a:r>
                        <a:rPr lang="en-US" sz="800" b="0" i="0" u="none" strike="noStrike">
                          <a:solidFill>
                            <a:srgbClr val="000000"/>
                          </a:solidFill>
                          <a:effectLst/>
                          <a:latin typeface="Agency FB"/>
                        </a:rPr>
                        <a:t>-0.16</a:t>
                      </a:r>
                    </a:p>
                  </a:txBody>
                  <a:tcPr marL="4314" marR="4314" marT="4314" marB="0" anchor="ctr">
                    <a:lnL>
                      <a:noFill/>
                    </a:lnL>
                    <a:lnR>
                      <a:noFill/>
                    </a:lnR>
                    <a:lnT>
                      <a:noFill/>
                    </a:lnT>
                    <a:lnB>
                      <a:noFill/>
                    </a:lnB>
                    <a:solidFill>
                      <a:srgbClr val="C5D2EC"/>
                    </a:solidFill>
                  </a:tcPr>
                </a:tc>
                <a:tc>
                  <a:txBody>
                    <a:bodyPr/>
                    <a:lstStyle/>
                    <a:p>
                      <a:pPr algn="ctr" fontAlgn="ctr"/>
                      <a:r>
                        <a:rPr lang="en-US" sz="800" b="0" i="0" u="none" strike="noStrike">
                          <a:solidFill>
                            <a:srgbClr val="000000"/>
                          </a:solidFill>
                          <a:effectLst/>
                          <a:latin typeface="Agency FB"/>
                        </a:rPr>
                        <a:t>0.82</a:t>
                      </a:r>
                    </a:p>
                  </a:txBody>
                  <a:tcPr marL="4314" marR="4314" marT="4314" marB="0" anchor="ctr">
                    <a:lnL>
                      <a:noFill/>
                    </a:lnL>
                    <a:lnR>
                      <a:noFill/>
                    </a:lnR>
                    <a:lnT>
                      <a:noFill/>
                    </a:lnT>
                    <a:lnB>
                      <a:noFill/>
                    </a:lnB>
                    <a:solidFill>
                      <a:srgbClr val="FF8B8B"/>
                    </a:solidFill>
                  </a:tcPr>
                </a:tc>
                <a:tc>
                  <a:txBody>
                    <a:bodyPr/>
                    <a:lstStyle/>
                    <a:p>
                      <a:pPr algn="ctr" fontAlgn="ctr"/>
                      <a:r>
                        <a:rPr lang="en-US" sz="800" b="0" i="0" u="none" strike="noStrike">
                          <a:solidFill>
                            <a:srgbClr val="000000"/>
                          </a:solidFill>
                          <a:effectLst/>
                          <a:latin typeface="Agency FB"/>
                        </a:rPr>
                        <a:t>0.33</a:t>
                      </a:r>
                    </a:p>
                  </a:txBody>
                  <a:tcPr marL="4314" marR="4314" marT="4314" marB="0" anchor="ctr">
                    <a:lnL>
                      <a:noFill/>
                    </a:lnL>
                    <a:lnR>
                      <a:noFill/>
                    </a:lnR>
                    <a:lnT>
                      <a:noFill/>
                    </a:lnT>
                    <a:lnB>
                      <a:noFill/>
                    </a:lnB>
                    <a:solidFill>
                      <a:srgbClr val="F3F6FB"/>
                    </a:solidFill>
                  </a:tcPr>
                </a:tc>
                <a:tc>
                  <a:txBody>
                    <a:bodyPr/>
                    <a:lstStyle/>
                    <a:p>
                      <a:pPr algn="ctr" fontAlgn="ctr"/>
                      <a:r>
                        <a:rPr lang="en-US" sz="800" b="0" i="0" u="none" strike="noStrike">
                          <a:solidFill>
                            <a:srgbClr val="000000"/>
                          </a:solidFill>
                          <a:effectLst/>
                          <a:latin typeface="Agency FB"/>
                        </a:rPr>
                        <a:t>0.31</a:t>
                      </a:r>
                    </a:p>
                  </a:txBody>
                  <a:tcPr marL="4314" marR="4314" marT="4314" marB="0" anchor="ctr">
                    <a:lnL>
                      <a:noFill/>
                    </a:lnL>
                    <a:lnR>
                      <a:noFill/>
                    </a:lnR>
                    <a:lnT>
                      <a:noFill/>
                    </a:lnT>
                    <a:lnB>
                      <a:noFill/>
                    </a:lnB>
                    <a:solidFill>
                      <a:srgbClr val="F1F5FA"/>
                    </a:solidFill>
                  </a:tcPr>
                </a:tc>
                <a:tc>
                  <a:txBody>
                    <a:bodyPr/>
                    <a:lstStyle/>
                    <a:p>
                      <a:pPr algn="ctr" fontAlgn="ctr"/>
                      <a:r>
                        <a:rPr lang="en-US" sz="800" b="0" i="0" u="none" strike="noStrike">
                          <a:solidFill>
                            <a:srgbClr val="000000"/>
                          </a:solidFill>
                          <a:effectLst/>
                          <a:latin typeface="Agency FB"/>
                        </a:rPr>
                        <a:t>-0.13</a:t>
                      </a:r>
                    </a:p>
                  </a:txBody>
                  <a:tcPr marL="4314" marR="4314" marT="4314" marB="0" anchor="ctr">
                    <a:lnL>
                      <a:noFill/>
                    </a:lnL>
                    <a:lnR>
                      <a:noFill/>
                    </a:lnR>
                    <a:lnT>
                      <a:noFill/>
                    </a:lnT>
                    <a:lnB>
                      <a:noFill/>
                    </a:lnB>
                    <a:solidFill>
                      <a:srgbClr val="C8D5ED"/>
                    </a:solidFill>
                  </a:tcPr>
                </a:tc>
                <a:tc>
                  <a:txBody>
                    <a:bodyPr/>
                    <a:lstStyle/>
                    <a:p>
                      <a:pPr algn="ctr" fontAlgn="ctr"/>
                      <a:r>
                        <a:rPr lang="en-US" sz="800" b="0" i="0" u="none" strike="noStrike">
                          <a:solidFill>
                            <a:srgbClr val="000000"/>
                          </a:solidFill>
                          <a:effectLst/>
                          <a:latin typeface="Agency FB"/>
                        </a:rPr>
                        <a:t>0.27</a:t>
                      </a:r>
                    </a:p>
                  </a:txBody>
                  <a:tcPr marL="4314" marR="4314" marT="4314" marB="0" anchor="ctr">
                    <a:lnL>
                      <a:noFill/>
                    </a:lnL>
                    <a:lnR>
                      <a:noFill/>
                    </a:lnR>
                    <a:lnT>
                      <a:noFill/>
                    </a:lnT>
                    <a:lnB>
                      <a:noFill/>
                    </a:lnB>
                    <a:solidFill>
                      <a:srgbClr val="EDF1F9"/>
                    </a:solidFill>
                  </a:tcPr>
                </a:tc>
                <a:tc>
                  <a:txBody>
                    <a:bodyPr/>
                    <a:lstStyle/>
                    <a:p>
                      <a:pPr algn="ctr" fontAlgn="ctr"/>
                      <a:r>
                        <a:rPr lang="en-US" sz="800" b="0" i="0" u="none" strike="noStrike">
                          <a:solidFill>
                            <a:srgbClr val="000000"/>
                          </a:solidFill>
                          <a:effectLst/>
                          <a:latin typeface="Agency FB"/>
                        </a:rPr>
                        <a:t>0.20</a:t>
                      </a:r>
                    </a:p>
                  </a:txBody>
                  <a:tcPr marL="4314" marR="4314" marT="4314" marB="0" anchor="ctr">
                    <a:lnL>
                      <a:noFill/>
                    </a:lnL>
                    <a:lnR>
                      <a:noFill/>
                    </a:lnR>
                    <a:lnT>
                      <a:noFill/>
                    </a:lnT>
                    <a:lnB>
                      <a:noFill/>
                    </a:lnB>
                    <a:solidFill>
                      <a:srgbClr val="E6ECF7"/>
                    </a:solidFill>
                  </a:tcPr>
                </a:tc>
                <a:tc>
                  <a:txBody>
                    <a:bodyPr/>
                    <a:lstStyle/>
                    <a:p>
                      <a:pPr algn="ctr" fontAlgn="ctr"/>
                      <a:r>
                        <a:rPr lang="en-US" sz="800" b="0" i="0" u="none" strike="noStrike">
                          <a:solidFill>
                            <a:srgbClr val="000000"/>
                          </a:solidFill>
                          <a:effectLst/>
                          <a:latin typeface="Agency FB"/>
                        </a:rPr>
                        <a:t>0.48</a:t>
                      </a:r>
                    </a:p>
                  </a:txBody>
                  <a:tcPr marL="4314" marR="4314" marT="4314" marB="0" anchor="ctr">
                    <a:lnL>
                      <a:noFill/>
                    </a:lnL>
                    <a:lnR>
                      <a:noFill/>
                    </a:lnR>
                    <a:lnT>
                      <a:noFill/>
                    </a:lnT>
                    <a:lnB>
                      <a:noFill/>
                    </a:lnB>
                    <a:solidFill>
                      <a:srgbClr val="FFF7F7"/>
                    </a:solidFill>
                  </a:tcPr>
                </a:tc>
                <a:tc>
                  <a:txBody>
                    <a:bodyPr/>
                    <a:lstStyle/>
                    <a:p>
                      <a:pPr algn="ctr" fontAlgn="ctr"/>
                      <a:r>
                        <a:rPr lang="en-US" sz="800" b="0" i="0" u="none" strike="noStrike">
                          <a:solidFill>
                            <a:srgbClr val="000000"/>
                          </a:solidFill>
                          <a:effectLst/>
                          <a:latin typeface="Agency FB"/>
                        </a:rPr>
                        <a:t>0.70</a:t>
                      </a:r>
                    </a:p>
                  </a:txBody>
                  <a:tcPr marL="4314" marR="4314" marT="4314" marB="0" anchor="ctr">
                    <a:lnL>
                      <a:noFill/>
                    </a:lnL>
                    <a:lnR>
                      <a:noFill/>
                    </a:lnR>
                    <a:lnT>
                      <a:noFill/>
                    </a:lnT>
                    <a:lnB>
                      <a:noFill/>
                    </a:lnB>
                    <a:solidFill>
                      <a:srgbClr val="FFB1B1"/>
                    </a:solidFill>
                  </a:tcPr>
                </a:tc>
                <a:tc>
                  <a:txBody>
                    <a:bodyPr/>
                    <a:lstStyle/>
                    <a:p>
                      <a:pPr algn="ctr" fontAlgn="ctr"/>
                      <a:r>
                        <a:rPr lang="en-US" sz="800" b="0" i="0" u="none" strike="noStrike">
                          <a:solidFill>
                            <a:srgbClr val="000000"/>
                          </a:solidFill>
                          <a:effectLst/>
                          <a:latin typeface="Agency FB"/>
                        </a:rPr>
                        <a:t>0.81</a:t>
                      </a:r>
                    </a:p>
                  </a:txBody>
                  <a:tcPr marL="4314" marR="4314" marT="4314" marB="0" anchor="ctr">
                    <a:lnL>
                      <a:noFill/>
                    </a:lnL>
                    <a:lnR>
                      <a:noFill/>
                    </a:lnR>
                    <a:lnT>
                      <a:noFill/>
                    </a:lnT>
                    <a:lnB>
                      <a:noFill/>
                    </a:lnB>
                    <a:solidFill>
                      <a:srgbClr val="FF9191"/>
                    </a:solidFill>
                  </a:tcPr>
                </a:tc>
                <a:tc>
                  <a:txBody>
                    <a:bodyPr/>
                    <a:lstStyle/>
                    <a:p>
                      <a:pPr algn="ctr" fontAlgn="ctr"/>
                      <a:r>
                        <a:rPr lang="en-US" sz="800" b="0" i="0" u="none" strike="noStrike">
                          <a:solidFill>
                            <a:srgbClr val="000000"/>
                          </a:solidFill>
                          <a:effectLst/>
                          <a:latin typeface="Agency FB"/>
                        </a:rPr>
                        <a:t>0.16</a:t>
                      </a:r>
                    </a:p>
                  </a:txBody>
                  <a:tcPr marL="4314" marR="4314" marT="4314" marB="0" anchor="ctr">
                    <a:lnL>
                      <a:noFill/>
                    </a:lnL>
                    <a:lnR>
                      <a:noFill/>
                    </a:lnR>
                    <a:lnT>
                      <a:noFill/>
                    </a:lnT>
                    <a:lnB>
                      <a:noFill/>
                    </a:lnB>
                    <a:solidFill>
                      <a:srgbClr val="E2E9F6"/>
                    </a:solidFill>
                  </a:tcPr>
                </a:tc>
                <a:tc>
                  <a:txBody>
                    <a:bodyPr/>
                    <a:lstStyle/>
                    <a:p>
                      <a:pPr algn="ctr" fontAlgn="ctr"/>
                      <a:r>
                        <a:rPr lang="en-US" sz="800" b="0" i="0" u="none" strike="noStrike">
                          <a:solidFill>
                            <a:srgbClr val="000000"/>
                          </a:solidFill>
                          <a:effectLst/>
                          <a:latin typeface="Agency FB"/>
                        </a:rPr>
                        <a:t>0.43</a:t>
                      </a:r>
                    </a:p>
                  </a:txBody>
                  <a:tcPr marL="4314" marR="4314" marT="4314" marB="0" anchor="ctr">
                    <a:lnL>
                      <a:noFill/>
                    </a:lnL>
                    <a:lnR>
                      <a:noFill/>
                    </a:lnR>
                    <a:lnT>
                      <a:noFill/>
                    </a:lnT>
                    <a:lnB>
                      <a:noFill/>
                    </a:lnB>
                    <a:solidFill>
                      <a:srgbClr val="FCFDFE"/>
                    </a:solidFill>
                  </a:tcPr>
                </a:tc>
                <a:tc>
                  <a:txBody>
                    <a:bodyPr/>
                    <a:lstStyle/>
                    <a:p>
                      <a:pPr algn="ctr" fontAlgn="ctr"/>
                      <a:r>
                        <a:rPr lang="en-US" sz="800" b="0" i="0" u="none" strike="noStrike">
                          <a:solidFill>
                            <a:srgbClr val="000000"/>
                          </a:solidFill>
                          <a:effectLst/>
                          <a:latin typeface="Agency FB"/>
                        </a:rPr>
                        <a:t>0.23</a:t>
                      </a:r>
                    </a:p>
                  </a:txBody>
                  <a:tcPr marL="4314" marR="4314" marT="4314" marB="0" anchor="ctr">
                    <a:lnL>
                      <a:noFill/>
                    </a:lnL>
                    <a:lnR>
                      <a:noFill/>
                    </a:lnR>
                    <a:lnT>
                      <a:noFill/>
                    </a:lnT>
                    <a:lnB>
                      <a:noFill/>
                    </a:lnB>
                    <a:solidFill>
                      <a:srgbClr val="E9EEF8"/>
                    </a:solidFill>
                  </a:tcPr>
                </a:tc>
                <a:tc>
                  <a:txBody>
                    <a:bodyPr/>
                    <a:lstStyle/>
                    <a:p>
                      <a:pPr algn="ctr" fontAlgn="ctr"/>
                      <a:r>
                        <a:rPr lang="en-US" sz="800" b="0" i="0" u="none" strike="noStrike">
                          <a:solidFill>
                            <a:srgbClr val="000000"/>
                          </a:solidFill>
                          <a:effectLst/>
                          <a:latin typeface="Agency FB"/>
                        </a:rPr>
                        <a:t>0.82</a:t>
                      </a:r>
                    </a:p>
                  </a:txBody>
                  <a:tcPr marL="4314" marR="4314" marT="4314" marB="0" anchor="ctr">
                    <a:lnL>
                      <a:noFill/>
                    </a:lnL>
                    <a:lnR>
                      <a:noFill/>
                    </a:lnR>
                    <a:lnT>
                      <a:noFill/>
                    </a:lnT>
                    <a:lnB>
                      <a:noFill/>
                    </a:lnB>
                    <a:solidFill>
                      <a:srgbClr val="FF8B8B"/>
                    </a:solidFill>
                  </a:tcPr>
                </a:tc>
                <a:tc>
                  <a:txBody>
                    <a:bodyPr/>
                    <a:lstStyle/>
                    <a:p>
                      <a:pPr algn="ctr" fontAlgn="ctr"/>
                      <a:r>
                        <a:rPr lang="en-US" sz="800" b="0" i="0" u="none" strike="noStrike">
                          <a:solidFill>
                            <a:srgbClr val="000000"/>
                          </a:solidFill>
                          <a:effectLst/>
                          <a:latin typeface="Agency FB"/>
                        </a:rPr>
                        <a:t>-0.56</a:t>
                      </a:r>
                    </a:p>
                  </a:txBody>
                  <a:tcPr marL="4314" marR="4314" marT="4314" marB="0" anchor="ctr">
                    <a:lnL>
                      <a:noFill/>
                    </a:lnL>
                    <a:lnR>
                      <a:noFill/>
                    </a:lnR>
                    <a:lnT>
                      <a:noFill/>
                    </a:lnT>
                    <a:lnB>
                      <a:noFill/>
                    </a:lnB>
                    <a:solidFill>
                      <a:srgbClr val="9FB5E0"/>
                    </a:solidFill>
                  </a:tcPr>
                </a:tc>
                <a:tc>
                  <a:txBody>
                    <a:bodyPr/>
                    <a:lstStyle/>
                    <a:p>
                      <a:pPr algn="ctr" fontAlgn="ctr"/>
                      <a:r>
                        <a:rPr lang="en-US" sz="800" b="0" i="0" u="none" strike="noStrike">
                          <a:solidFill>
                            <a:srgbClr val="000000"/>
                          </a:solidFill>
                          <a:effectLst/>
                          <a:latin typeface="Agency FB"/>
                        </a:rPr>
                        <a:t>0.63</a:t>
                      </a:r>
                    </a:p>
                  </a:txBody>
                  <a:tcPr marL="4314" marR="4314" marT="4314" marB="0" anchor="ctr">
                    <a:lnL>
                      <a:noFill/>
                    </a:lnL>
                    <a:lnR>
                      <a:noFill/>
                    </a:lnR>
                    <a:lnT>
                      <a:noFill/>
                    </a:lnT>
                    <a:lnB>
                      <a:noFill/>
                    </a:lnB>
                    <a:solidFill>
                      <a:srgbClr val="FFC9C9"/>
                    </a:solidFill>
                  </a:tcPr>
                </a:tc>
                <a:tc>
                  <a:txBody>
                    <a:bodyPr/>
                    <a:lstStyle/>
                    <a:p>
                      <a:pPr algn="ctr" fontAlgn="ctr"/>
                      <a:r>
                        <a:rPr lang="en-US" sz="800" b="0" i="0" u="none" strike="noStrike">
                          <a:solidFill>
                            <a:srgbClr val="000000"/>
                          </a:solidFill>
                          <a:effectLst/>
                          <a:latin typeface="Agency FB"/>
                        </a:rPr>
                        <a:t>0.03</a:t>
                      </a:r>
                    </a:p>
                  </a:txBody>
                  <a:tcPr marL="4314" marR="4314" marT="4314" marB="0" anchor="ctr">
                    <a:lnL>
                      <a:noFill/>
                    </a:lnL>
                    <a:lnR>
                      <a:noFill/>
                    </a:lnR>
                    <a:lnT>
                      <a:noFill/>
                    </a:lnT>
                    <a:lnB>
                      <a:noFill/>
                    </a:lnB>
                    <a:solidFill>
                      <a:srgbClr val="D6E0F2"/>
                    </a:solidFill>
                  </a:tcPr>
                </a:tc>
                <a:tc>
                  <a:txBody>
                    <a:bodyPr/>
                    <a:lstStyle/>
                    <a:p>
                      <a:pPr algn="ctr" fontAlgn="ctr"/>
                      <a:r>
                        <a:rPr lang="en-US" sz="800" b="0" i="0" u="none" strike="noStrike">
                          <a:solidFill>
                            <a:srgbClr val="000000"/>
                          </a:solidFill>
                          <a:effectLst/>
                          <a:latin typeface="Agency FB"/>
                        </a:rPr>
                        <a:t>-0.45</a:t>
                      </a:r>
                    </a:p>
                  </a:txBody>
                  <a:tcPr marL="4314" marR="4314" marT="4314" marB="0" anchor="ctr">
                    <a:lnL>
                      <a:noFill/>
                    </a:lnL>
                    <a:lnR>
                      <a:noFill/>
                    </a:lnR>
                    <a:lnT>
                      <a:noFill/>
                    </a:lnT>
                    <a:lnB>
                      <a:noFill/>
                    </a:lnB>
                    <a:solidFill>
                      <a:srgbClr val="A9BDE3"/>
                    </a:solidFill>
                  </a:tcPr>
                </a:tc>
                <a:tc>
                  <a:txBody>
                    <a:bodyPr/>
                    <a:lstStyle/>
                    <a:p>
                      <a:pPr algn="ctr" fontAlgn="ctr"/>
                      <a:r>
                        <a:rPr lang="en-US" sz="800" b="0" i="0" u="none" strike="noStrike">
                          <a:solidFill>
                            <a:srgbClr val="000000"/>
                          </a:solidFill>
                          <a:effectLst/>
                          <a:latin typeface="Agency FB"/>
                        </a:rPr>
                        <a:t>-0.46</a:t>
                      </a:r>
                    </a:p>
                  </a:txBody>
                  <a:tcPr marL="4314" marR="4314" marT="4314" marB="0" anchor="ctr">
                    <a:lnL>
                      <a:noFill/>
                    </a:lnL>
                    <a:lnR>
                      <a:noFill/>
                    </a:lnR>
                    <a:lnT>
                      <a:noFill/>
                    </a:lnT>
                    <a:lnB>
                      <a:noFill/>
                    </a:lnB>
                    <a:solidFill>
                      <a:srgbClr val="A8BDE3"/>
                    </a:solidFill>
                  </a:tcPr>
                </a:tc>
                <a:tc>
                  <a:txBody>
                    <a:bodyPr/>
                    <a:lstStyle/>
                    <a:p>
                      <a:pPr algn="ctr" fontAlgn="ctr"/>
                      <a:r>
                        <a:rPr lang="en-US" sz="800" b="0" i="0" u="none" strike="noStrike">
                          <a:solidFill>
                            <a:srgbClr val="000000"/>
                          </a:solidFill>
                          <a:effectLst/>
                          <a:latin typeface="Agency FB"/>
                        </a:rPr>
                        <a:t>0.18</a:t>
                      </a:r>
                    </a:p>
                  </a:txBody>
                  <a:tcPr marL="4314" marR="4314" marT="4314" marB="0" anchor="ctr">
                    <a:lnL>
                      <a:noFill/>
                    </a:lnL>
                    <a:lnR>
                      <a:noFill/>
                    </a:lnR>
                    <a:lnT>
                      <a:noFill/>
                    </a:lnT>
                    <a:lnB>
                      <a:noFill/>
                    </a:lnB>
                    <a:solidFill>
                      <a:srgbClr val="E5EBF6"/>
                    </a:solidFill>
                  </a:tcPr>
                </a:tc>
                <a:tc>
                  <a:txBody>
                    <a:bodyPr/>
                    <a:lstStyle/>
                    <a:p>
                      <a:pPr algn="ctr" fontAlgn="ctr"/>
                      <a:r>
                        <a:rPr lang="en-US" sz="800" b="0" i="0" u="none" strike="noStrike">
                          <a:solidFill>
                            <a:srgbClr val="000000"/>
                          </a:solidFill>
                          <a:effectLst/>
                          <a:latin typeface="Agency FB"/>
                        </a:rPr>
                        <a:t>0.90</a:t>
                      </a:r>
                    </a:p>
                  </a:txBody>
                  <a:tcPr marL="4314" marR="4314" marT="4314" marB="0" anchor="ctr">
                    <a:lnL>
                      <a:noFill/>
                    </a:lnL>
                    <a:lnR>
                      <a:noFill/>
                    </a:lnR>
                    <a:lnT>
                      <a:noFill/>
                    </a:lnT>
                    <a:lnB>
                      <a:noFill/>
                    </a:lnB>
                    <a:solidFill>
                      <a:srgbClr val="FF7373"/>
                    </a:solidFill>
                  </a:tcPr>
                </a:tc>
                <a:tc>
                  <a:txBody>
                    <a:bodyPr/>
                    <a:lstStyle/>
                    <a:p>
                      <a:pPr algn="ctr" fontAlgn="ctr"/>
                      <a:r>
                        <a:rPr lang="en-US" sz="800" b="0" i="0" u="none" strike="noStrike">
                          <a:solidFill>
                            <a:srgbClr val="000000"/>
                          </a:solidFill>
                          <a:effectLst/>
                          <a:latin typeface="Agency FB"/>
                        </a:rPr>
                        <a:t>0.94</a:t>
                      </a:r>
                    </a:p>
                  </a:txBody>
                  <a:tcPr marL="4314" marR="4314" marT="4314" marB="0" anchor="ctr">
                    <a:lnL>
                      <a:noFill/>
                    </a:lnL>
                    <a:lnR>
                      <a:noFill/>
                    </a:lnR>
                    <a:lnT>
                      <a:noFill/>
                    </a:lnT>
                    <a:lnB>
                      <a:noFill/>
                    </a:lnB>
                    <a:solidFill>
                      <a:srgbClr val="FF6666"/>
                    </a:solidFill>
                  </a:tcPr>
                </a:tc>
                <a:tc>
                  <a:txBody>
                    <a:bodyPr/>
                    <a:lstStyle/>
                    <a:p>
                      <a:pPr algn="ctr" fontAlgn="ctr"/>
                      <a:r>
                        <a:rPr lang="en-US" sz="800" b="0" i="0" u="none" strike="noStrike">
                          <a:solidFill>
                            <a:srgbClr val="000000"/>
                          </a:solidFill>
                          <a:effectLst/>
                          <a:latin typeface="Agency FB"/>
                        </a:rPr>
                        <a:t>1.00</a:t>
                      </a:r>
                    </a:p>
                  </a:txBody>
                  <a:tcPr marL="4314" marR="4314" marT="4314" marB="0" anchor="ctr">
                    <a:lnL>
                      <a:noFill/>
                    </a:lnL>
                    <a:lnR>
                      <a:noFill/>
                    </a:lnR>
                    <a:lnT>
                      <a:noFill/>
                    </a:lnT>
                    <a:lnB>
                      <a:noFill/>
                    </a:lnB>
                    <a:solidFill>
                      <a:srgbClr val="FF5454"/>
                    </a:solidFill>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extLst>
                  <a:ext uri="{0D108BD9-81ED-4DB2-BD59-A6C34878D82A}">
                    <a16:rowId xmlns="" xmlns:a16="http://schemas.microsoft.com/office/drawing/2014/main" val="2222809888"/>
                  </a:ext>
                </a:extLst>
              </a:tr>
              <a:tr h="246692">
                <a:tc>
                  <a:txBody>
                    <a:bodyPr/>
                    <a:lstStyle/>
                    <a:p>
                      <a:pPr algn="ctr" fontAlgn="ctr"/>
                      <a:r>
                        <a:rPr lang="en-US" sz="800" b="0" i="0" u="none" strike="noStrike">
                          <a:solidFill>
                            <a:srgbClr val="000000"/>
                          </a:solidFill>
                          <a:effectLst/>
                          <a:latin typeface="Agency FB"/>
                        </a:rPr>
                        <a:t>WELL</a:t>
                      </a:r>
                    </a:p>
                  </a:txBody>
                  <a:tcPr marL="4314" marR="4314" marT="4314" marB="0" anchor="ctr">
                    <a:lnL>
                      <a:noFill/>
                    </a:lnL>
                    <a:lnR>
                      <a:noFill/>
                    </a:lnR>
                    <a:lnT>
                      <a:noFill/>
                    </a:lnT>
                    <a:lnB>
                      <a:noFill/>
                    </a:lnB>
                  </a:tcPr>
                </a:tc>
                <a:tc>
                  <a:txBody>
                    <a:bodyPr/>
                    <a:lstStyle/>
                    <a:p>
                      <a:pPr algn="ctr" fontAlgn="ctr"/>
                      <a:r>
                        <a:rPr lang="en-US" sz="800" b="0" i="0" u="none" strike="noStrike">
                          <a:solidFill>
                            <a:srgbClr val="000000"/>
                          </a:solidFill>
                          <a:effectLst/>
                          <a:latin typeface="Agency FB"/>
                        </a:rPr>
                        <a:t>0.44</a:t>
                      </a:r>
                    </a:p>
                  </a:txBody>
                  <a:tcPr marL="4314" marR="4314" marT="4314" marB="0" anchor="ctr">
                    <a:lnL>
                      <a:noFill/>
                    </a:lnL>
                    <a:lnR>
                      <a:noFill/>
                    </a:lnR>
                    <a:lnT>
                      <a:noFill/>
                    </a:lnT>
                    <a:lnB>
                      <a:noFill/>
                    </a:lnB>
                    <a:solidFill>
                      <a:srgbClr val="FDFDFE"/>
                    </a:solidFill>
                  </a:tcPr>
                </a:tc>
                <a:tc>
                  <a:txBody>
                    <a:bodyPr/>
                    <a:lstStyle/>
                    <a:p>
                      <a:pPr algn="ctr" fontAlgn="ctr"/>
                      <a:r>
                        <a:rPr lang="en-US" sz="800" b="0" i="0" u="none" strike="noStrike">
                          <a:solidFill>
                            <a:srgbClr val="000000"/>
                          </a:solidFill>
                          <a:effectLst/>
                          <a:latin typeface="Agency FB"/>
                        </a:rPr>
                        <a:t>0.57</a:t>
                      </a:r>
                    </a:p>
                  </a:txBody>
                  <a:tcPr marL="4314" marR="4314" marT="4314" marB="0" anchor="ctr">
                    <a:lnL>
                      <a:noFill/>
                    </a:lnL>
                    <a:lnR>
                      <a:noFill/>
                    </a:lnR>
                    <a:lnT>
                      <a:noFill/>
                    </a:lnT>
                    <a:lnB>
                      <a:noFill/>
                    </a:lnB>
                    <a:solidFill>
                      <a:srgbClr val="FFDCDC"/>
                    </a:solidFill>
                  </a:tcPr>
                </a:tc>
                <a:tc>
                  <a:txBody>
                    <a:bodyPr/>
                    <a:lstStyle/>
                    <a:p>
                      <a:pPr algn="ctr" fontAlgn="ctr"/>
                      <a:r>
                        <a:rPr lang="en-US" sz="800" b="0" i="0" u="none" strike="noStrike">
                          <a:solidFill>
                            <a:srgbClr val="000000"/>
                          </a:solidFill>
                          <a:effectLst/>
                          <a:latin typeface="Agency FB"/>
                        </a:rPr>
                        <a:t>-0.67</a:t>
                      </a:r>
                    </a:p>
                  </a:txBody>
                  <a:tcPr marL="4314" marR="4314" marT="4314" marB="0" anchor="ctr">
                    <a:lnL>
                      <a:noFill/>
                    </a:lnL>
                    <a:lnR>
                      <a:noFill/>
                    </a:lnR>
                    <a:lnT>
                      <a:noFill/>
                    </a:lnT>
                    <a:lnB>
                      <a:noFill/>
                    </a:lnB>
                    <a:solidFill>
                      <a:srgbClr val="94AEDD"/>
                    </a:solidFill>
                  </a:tcPr>
                </a:tc>
                <a:tc>
                  <a:txBody>
                    <a:bodyPr/>
                    <a:lstStyle/>
                    <a:p>
                      <a:pPr algn="ctr" fontAlgn="ctr"/>
                      <a:r>
                        <a:rPr lang="en-US" sz="800" b="0" i="0" u="none" strike="noStrike">
                          <a:solidFill>
                            <a:srgbClr val="000000"/>
                          </a:solidFill>
                          <a:effectLst/>
                          <a:latin typeface="Agency FB"/>
                        </a:rPr>
                        <a:t>1.00</a:t>
                      </a:r>
                    </a:p>
                  </a:txBody>
                  <a:tcPr marL="4314" marR="4314" marT="4314" marB="0" anchor="ctr">
                    <a:lnL>
                      <a:noFill/>
                    </a:lnL>
                    <a:lnR>
                      <a:noFill/>
                    </a:lnR>
                    <a:lnT>
                      <a:noFill/>
                    </a:lnT>
                    <a:lnB>
                      <a:noFill/>
                    </a:lnB>
                    <a:solidFill>
                      <a:srgbClr val="FF5454"/>
                    </a:solidFill>
                  </a:tcPr>
                </a:tc>
                <a:tc>
                  <a:txBody>
                    <a:bodyPr/>
                    <a:lstStyle/>
                    <a:p>
                      <a:pPr algn="ctr" fontAlgn="ctr"/>
                      <a:r>
                        <a:rPr lang="en-US" sz="800" b="0" i="0" u="none" strike="noStrike">
                          <a:solidFill>
                            <a:srgbClr val="000000"/>
                          </a:solidFill>
                          <a:effectLst/>
                          <a:latin typeface="Agency FB"/>
                        </a:rPr>
                        <a:t>0.63</a:t>
                      </a:r>
                    </a:p>
                  </a:txBody>
                  <a:tcPr marL="4314" marR="4314" marT="4314" marB="0" anchor="ctr">
                    <a:lnL>
                      <a:noFill/>
                    </a:lnL>
                    <a:lnR>
                      <a:noFill/>
                    </a:lnR>
                    <a:lnT>
                      <a:noFill/>
                    </a:lnT>
                    <a:lnB>
                      <a:noFill/>
                    </a:lnB>
                    <a:solidFill>
                      <a:srgbClr val="FFC9C9"/>
                    </a:solidFill>
                  </a:tcPr>
                </a:tc>
                <a:tc>
                  <a:txBody>
                    <a:bodyPr/>
                    <a:lstStyle/>
                    <a:p>
                      <a:pPr algn="ctr" fontAlgn="ctr"/>
                      <a:r>
                        <a:rPr lang="en-US" sz="800" b="0" i="0" u="none" strike="noStrike">
                          <a:solidFill>
                            <a:srgbClr val="000000"/>
                          </a:solidFill>
                          <a:effectLst/>
                          <a:latin typeface="Agency FB"/>
                        </a:rPr>
                        <a:t>0.70</a:t>
                      </a:r>
                    </a:p>
                  </a:txBody>
                  <a:tcPr marL="4314" marR="4314" marT="4314" marB="0" anchor="ctr">
                    <a:lnL>
                      <a:noFill/>
                    </a:lnL>
                    <a:lnR>
                      <a:noFill/>
                    </a:lnR>
                    <a:lnT>
                      <a:noFill/>
                    </a:lnT>
                    <a:lnB>
                      <a:noFill/>
                    </a:lnB>
                    <a:solidFill>
                      <a:srgbClr val="FFB0B0"/>
                    </a:solidFill>
                  </a:tcPr>
                </a:tc>
                <a:tc>
                  <a:txBody>
                    <a:bodyPr/>
                    <a:lstStyle/>
                    <a:p>
                      <a:pPr algn="ctr" fontAlgn="ctr"/>
                      <a:r>
                        <a:rPr lang="en-US" sz="800" b="0" i="0" u="none" strike="noStrike">
                          <a:solidFill>
                            <a:srgbClr val="000000"/>
                          </a:solidFill>
                          <a:effectLst/>
                          <a:latin typeface="Agency FB"/>
                        </a:rPr>
                        <a:t>0.73</a:t>
                      </a:r>
                    </a:p>
                  </a:txBody>
                  <a:tcPr marL="4314" marR="4314" marT="4314" marB="0" anchor="ctr">
                    <a:lnL>
                      <a:noFill/>
                    </a:lnL>
                    <a:lnR>
                      <a:noFill/>
                    </a:lnR>
                    <a:lnT>
                      <a:noFill/>
                    </a:lnT>
                    <a:lnB>
                      <a:noFill/>
                    </a:lnB>
                    <a:solidFill>
                      <a:srgbClr val="FFA9A9"/>
                    </a:solidFill>
                  </a:tcPr>
                </a:tc>
                <a:tc>
                  <a:txBody>
                    <a:bodyPr/>
                    <a:lstStyle/>
                    <a:p>
                      <a:pPr algn="ctr" fontAlgn="ctr"/>
                      <a:r>
                        <a:rPr lang="en-US" sz="800" b="0" i="0" u="none" strike="noStrike">
                          <a:solidFill>
                            <a:srgbClr val="000000"/>
                          </a:solidFill>
                          <a:effectLst/>
                          <a:latin typeface="Agency FB"/>
                        </a:rPr>
                        <a:t>-0.69</a:t>
                      </a:r>
                    </a:p>
                  </a:txBody>
                  <a:tcPr marL="4314" marR="4314" marT="4314" marB="0" anchor="ctr">
                    <a:lnL>
                      <a:noFill/>
                    </a:lnL>
                    <a:lnR>
                      <a:noFill/>
                    </a:lnR>
                    <a:lnT>
                      <a:noFill/>
                    </a:lnT>
                    <a:lnB>
                      <a:noFill/>
                    </a:lnB>
                    <a:solidFill>
                      <a:srgbClr val="93ADDC"/>
                    </a:solidFill>
                  </a:tcPr>
                </a:tc>
                <a:tc>
                  <a:txBody>
                    <a:bodyPr/>
                    <a:lstStyle/>
                    <a:p>
                      <a:pPr algn="ctr" fontAlgn="ctr"/>
                      <a:r>
                        <a:rPr lang="en-US" sz="800" b="0" i="0" u="none" strike="noStrike">
                          <a:solidFill>
                            <a:srgbClr val="000000"/>
                          </a:solidFill>
                          <a:effectLst/>
                          <a:latin typeface="Agency FB"/>
                        </a:rPr>
                        <a:t>-0.20</a:t>
                      </a:r>
                    </a:p>
                  </a:txBody>
                  <a:tcPr marL="4314" marR="4314" marT="4314" marB="0" anchor="ctr">
                    <a:lnL>
                      <a:noFill/>
                    </a:lnL>
                    <a:lnR>
                      <a:noFill/>
                    </a:lnR>
                    <a:lnT>
                      <a:noFill/>
                    </a:lnT>
                    <a:lnB>
                      <a:noFill/>
                    </a:lnB>
                    <a:solidFill>
                      <a:srgbClr val="C1CFEB"/>
                    </a:solidFill>
                  </a:tcPr>
                </a:tc>
                <a:tc>
                  <a:txBody>
                    <a:bodyPr/>
                    <a:lstStyle/>
                    <a:p>
                      <a:pPr algn="ctr" fontAlgn="ctr"/>
                      <a:r>
                        <a:rPr lang="en-US" sz="800" b="0" i="0" u="none" strike="noStrike">
                          <a:solidFill>
                            <a:srgbClr val="000000"/>
                          </a:solidFill>
                          <a:effectLst/>
                          <a:latin typeface="Agency FB"/>
                        </a:rPr>
                        <a:t>-0.45</a:t>
                      </a:r>
                    </a:p>
                  </a:txBody>
                  <a:tcPr marL="4314" marR="4314" marT="4314" marB="0" anchor="ctr">
                    <a:lnL>
                      <a:noFill/>
                    </a:lnL>
                    <a:lnR>
                      <a:noFill/>
                    </a:lnR>
                    <a:lnT>
                      <a:noFill/>
                    </a:lnT>
                    <a:lnB>
                      <a:noFill/>
                    </a:lnB>
                    <a:solidFill>
                      <a:srgbClr val="A9BDE3"/>
                    </a:solidFill>
                  </a:tcPr>
                </a:tc>
                <a:tc>
                  <a:txBody>
                    <a:bodyPr/>
                    <a:lstStyle/>
                    <a:p>
                      <a:pPr algn="ctr" fontAlgn="ctr"/>
                      <a:r>
                        <a:rPr lang="en-US" sz="800" b="0" i="0" u="none" strike="noStrike">
                          <a:solidFill>
                            <a:srgbClr val="000000"/>
                          </a:solidFill>
                          <a:effectLst/>
                          <a:latin typeface="Agency FB"/>
                        </a:rPr>
                        <a:t>0.63</a:t>
                      </a:r>
                    </a:p>
                  </a:txBody>
                  <a:tcPr marL="4314" marR="4314" marT="4314" marB="0" anchor="ctr">
                    <a:lnL>
                      <a:noFill/>
                    </a:lnL>
                    <a:lnR>
                      <a:noFill/>
                    </a:lnR>
                    <a:lnT>
                      <a:noFill/>
                    </a:lnT>
                    <a:lnB>
                      <a:noFill/>
                    </a:lnB>
                    <a:solidFill>
                      <a:srgbClr val="FFC9C9"/>
                    </a:solidFill>
                  </a:tcPr>
                </a:tc>
                <a:tc>
                  <a:txBody>
                    <a:bodyPr/>
                    <a:lstStyle/>
                    <a:p>
                      <a:pPr algn="ctr" fontAlgn="ctr"/>
                      <a:r>
                        <a:rPr lang="en-US" sz="800" b="0" i="0" u="none" strike="noStrike">
                          <a:solidFill>
                            <a:srgbClr val="000000"/>
                          </a:solidFill>
                          <a:effectLst/>
                          <a:latin typeface="Agency FB"/>
                        </a:rPr>
                        <a:t>0.23</a:t>
                      </a:r>
                    </a:p>
                  </a:txBody>
                  <a:tcPr marL="4314" marR="4314" marT="4314" marB="0" anchor="ctr">
                    <a:lnL>
                      <a:noFill/>
                    </a:lnL>
                    <a:lnR>
                      <a:noFill/>
                    </a:lnR>
                    <a:lnT>
                      <a:noFill/>
                    </a:lnT>
                    <a:lnB>
                      <a:noFill/>
                    </a:lnB>
                    <a:solidFill>
                      <a:srgbClr val="E9EEF8"/>
                    </a:solidFill>
                  </a:tcPr>
                </a:tc>
                <a:tc>
                  <a:txBody>
                    <a:bodyPr/>
                    <a:lstStyle/>
                    <a:p>
                      <a:pPr algn="ctr" fontAlgn="ctr"/>
                      <a:r>
                        <a:rPr lang="en-US" sz="800" b="0" i="0" u="none" strike="noStrike">
                          <a:solidFill>
                            <a:srgbClr val="000000"/>
                          </a:solidFill>
                          <a:effectLst/>
                          <a:latin typeface="Agency FB"/>
                        </a:rPr>
                        <a:t>0.01</a:t>
                      </a:r>
                    </a:p>
                  </a:txBody>
                  <a:tcPr marL="4314" marR="4314" marT="4314" marB="0" anchor="ctr">
                    <a:lnL>
                      <a:noFill/>
                    </a:lnL>
                    <a:lnR>
                      <a:noFill/>
                    </a:lnR>
                    <a:lnT>
                      <a:noFill/>
                    </a:lnT>
                    <a:lnB>
                      <a:noFill/>
                    </a:lnB>
                    <a:solidFill>
                      <a:srgbClr val="D5DFF1"/>
                    </a:solidFill>
                  </a:tcPr>
                </a:tc>
                <a:tc>
                  <a:txBody>
                    <a:bodyPr/>
                    <a:lstStyle/>
                    <a:p>
                      <a:pPr algn="ctr" fontAlgn="ctr"/>
                      <a:r>
                        <a:rPr lang="en-US" sz="800" b="0" i="0" u="none" strike="noStrike">
                          <a:solidFill>
                            <a:srgbClr val="000000"/>
                          </a:solidFill>
                          <a:effectLst/>
                          <a:latin typeface="Agency FB"/>
                        </a:rPr>
                        <a:t>-0.37</a:t>
                      </a:r>
                    </a:p>
                  </a:txBody>
                  <a:tcPr marL="4314" marR="4314" marT="4314" marB="0" anchor="ctr">
                    <a:lnL>
                      <a:noFill/>
                    </a:lnL>
                    <a:lnR>
                      <a:noFill/>
                    </a:lnR>
                    <a:lnT>
                      <a:noFill/>
                    </a:lnT>
                    <a:lnB>
                      <a:noFill/>
                    </a:lnB>
                    <a:solidFill>
                      <a:srgbClr val="B0C3E6"/>
                    </a:solidFill>
                  </a:tcPr>
                </a:tc>
                <a:tc>
                  <a:txBody>
                    <a:bodyPr/>
                    <a:lstStyle/>
                    <a:p>
                      <a:pPr algn="ctr" fontAlgn="ctr"/>
                      <a:r>
                        <a:rPr lang="en-US" sz="800" b="0" i="0" u="none" strike="noStrike">
                          <a:solidFill>
                            <a:srgbClr val="000000"/>
                          </a:solidFill>
                          <a:effectLst/>
                          <a:latin typeface="Agency FB"/>
                        </a:rPr>
                        <a:t>0.00</a:t>
                      </a:r>
                    </a:p>
                  </a:txBody>
                  <a:tcPr marL="4314" marR="4314" marT="4314" marB="0" anchor="ctr">
                    <a:lnL>
                      <a:noFill/>
                    </a:lnL>
                    <a:lnR>
                      <a:noFill/>
                    </a:lnR>
                    <a:lnT>
                      <a:noFill/>
                    </a:lnT>
                    <a:lnB>
                      <a:noFill/>
                    </a:lnB>
                    <a:solidFill>
                      <a:srgbClr val="D4DEF1"/>
                    </a:solidFill>
                  </a:tcPr>
                </a:tc>
                <a:tc>
                  <a:txBody>
                    <a:bodyPr/>
                    <a:lstStyle/>
                    <a:p>
                      <a:pPr algn="ctr" fontAlgn="ctr"/>
                      <a:r>
                        <a:rPr lang="en-US" sz="800" b="0" i="0" u="none" strike="noStrike">
                          <a:solidFill>
                            <a:srgbClr val="000000"/>
                          </a:solidFill>
                          <a:effectLst/>
                          <a:latin typeface="Agency FB"/>
                        </a:rPr>
                        <a:t>-0.09</a:t>
                      </a:r>
                    </a:p>
                  </a:txBody>
                  <a:tcPr marL="4314" marR="4314" marT="4314" marB="0" anchor="ctr">
                    <a:lnL>
                      <a:noFill/>
                    </a:lnL>
                    <a:lnR>
                      <a:noFill/>
                    </a:lnR>
                    <a:lnT>
                      <a:noFill/>
                    </a:lnT>
                    <a:lnB>
                      <a:noFill/>
                    </a:lnB>
                    <a:solidFill>
                      <a:srgbClr val="CBD8EE"/>
                    </a:solidFill>
                  </a:tcPr>
                </a:tc>
                <a:tc>
                  <a:txBody>
                    <a:bodyPr/>
                    <a:lstStyle/>
                    <a:p>
                      <a:pPr algn="ctr" fontAlgn="ctr"/>
                      <a:r>
                        <a:rPr lang="en-US" sz="800" b="0" i="0" u="none" strike="noStrike">
                          <a:solidFill>
                            <a:srgbClr val="000000"/>
                          </a:solidFill>
                          <a:effectLst/>
                          <a:latin typeface="Agency FB"/>
                        </a:rPr>
                        <a:t>0.16</a:t>
                      </a:r>
                    </a:p>
                  </a:txBody>
                  <a:tcPr marL="4314" marR="4314" marT="4314" marB="0" anchor="ctr">
                    <a:lnL>
                      <a:noFill/>
                    </a:lnL>
                    <a:lnR>
                      <a:noFill/>
                    </a:lnR>
                    <a:lnT>
                      <a:noFill/>
                    </a:lnT>
                    <a:lnB>
                      <a:noFill/>
                    </a:lnB>
                    <a:solidFill>
                      <a:srgbClr val="E3EAF6"/>
                    </a:solidFill>
                  </a:tcPr>
                </a:tc>
                <a:tc>
                  <a:txBody>
                    <a:bodyPr/>
                    <a:lstStyle/>
                    <a:p>
                      <a:pPr algn="ctr" fontAlgn="ctr"/>
                      <a:r>
                        <a:rPr lang="en-US" sz="800" b="0" i="0" u="none" strike="noStrike">
                          <a:solidFill>
                            <a:srgbClr val="000000"/>
                          </a:solidFill>
                          <a:effectLst/>
                          <a:latin typeface="Agency FB"/>
                        </a:rPr>
                        <a:t>0.72</a:t>
                      </a:r>
                    </a:p>
                  </a:txBody>
                  <a:tcPr marL="4314" marR="4314" marT="4314" marB="0" anchor="ctr">
                    <a:lnL>
                      <a:noFill/>
                    </a:lnL>
                    <a:lnR>
                      <a:noFill/>
                    </a:lnR>
                    <a:lnT>
                      <a:noFill/>
                    </a:lnT>
                    <a:lnB>
                      <a:noFill/>
                    </a:lnB>
                    <a:solidFill>
                      <a:srgbClr val="FFABAB"/>
                    </a:solidFill>
                  </a:tcPr>
                </a:tc>
                <a:tc>
                  <a:txBody>
                    <a:bodyPr/>
                    <a:lstStyle/>
                    <a:p>
                      <a:pPr algn="ctr" fontAlgn="ctr"/>
                      <a:r>
                        <a:rPr lang="en-US" sz="800" b="0" i="0" u="none" strike="noStrike">
                          <a:solidFill>
                            <a:srgbClr val="000000"/>
                          </a:solidFill>
                          <a:effectLst/>
                          <a:latin typeface="Agency FB"/>
                        </a:rPr>
                        <a:t>0.84</a:t>
                      </a:r>
                    </a:p>
                  </a:txBody>
                  <a:tcPr marL="4314" marR="4314" marT="4314" marB="0" anchor="ctr">
                    <a:lnL>
                      <a:noFill/>
                    </a:lnL>
                    <a:lnR>
                      <a:noFill/>
                    </a:lnR>
                    <a:lnT>
                      <a:noFill/>
                    </a:lnT>
                    <a:lnB>
                      <a:noFill/>
                    </a:lnB>
                    <a:solidFill>
                      <a:srgbClr val="FF8484"/>
                    </a:solidFill>
                  </a:tcPr>
                </a:tc>
                <a:tc>
                  <a:txBody>
                    <a:bodyPr/>
                    <a:lstStyle/>
                    <a:p>
                      <a:pPr algn="ctr" fontAlgn="ctr"/>
                      <a:r>
                        <a:rPr lang="en-US" sz="800" b="0" i="0" u="none" strike="noStrike">
                          <a:solidFill>
                            <a:srgbClr val="000000"/>
                          </a:solidFill>
                          <a:effectLst/>
                          <a:latin typeface="Agency FB"/>
                        </a:rPr>
                        <a:t>-0.01</a:t>
                      </a:r>
                    </a:p>
                  </a:txBody>
                  <a:tcPr marL="4314" marR="4314" marT="4314" marB="0" anchor="ctr">
                    <a:lnL>
                      <a:noFill/>
                    </a:lnL>
                    <a:lnR>
                      <a:noFill/>
                    </a:lnR>
                    <a:lnT>
                      <a:noFill/>
                    </a:lnT>
                    <a:lnB>
                      <a:noFill/>
                    </a:lnB>
                    <a:solidFill>
                      <a:srgbClr val="D3DDF1"/>
                    </a:solidFill>
                  </a:tcPr>
                </a:tc>
                <a:tc>
                  <a:txBody>
                    <a:bodyPr/>
                    <a:lstStyle/>
                    <a:p>
                      <a:pPr algn="ctr" fontAlgn="ctr"/>
                      <a:r>
                        <a:rPr lang="en-US" sz="800" b="0" i="0" u="none" strike="noStrike">
                          <a:solidFill>
                            <a:srgbClr val="000000"/>
                          </a:solidFill>
                          <a:effectLst/>
                          <a:latin typeface="Agency FB"/>
                        </a:rPr>
                        <a:t>0.16</a:t>
                      </a:r>
                    </a:p>
                  </a:txBody>
                  <a:tcPr marL="4314" marR="4314" marT="4314" marB="0" anchor="ctr">
                    <a:lnL>
                      <a:noFill/>
                    </a:lnL>
                    <a:lnR>
                      <a:noFill/>
                    </a:lnR>
                    <a:lnT>
                      <a:noFill/>
                    </a:lnT>
                    <a:lnB>
                      <a:noFill/>
                    </a:lnB>
                    <a:solidFill>
                      <a:srgbClr val="E3E9F6"/>
                    </a:solidFill>
                  </a:tcPr>
                </a:tc>
                <a:tc>
                  <a:txBody>
                    <a:bodyPr/>
                    <a:lstStyle/>
                    <a:p>
                      <a:pPr algn="ctr" fontAlgn="ctr"/>
                      <a:r>
                        <a:rPr lang="en-US" sz="800" b="0" i="0" u="none" strike="noStrike">
                          <a:solidFill>
                            <a:srgbClr val="000000"/>
                          </a:solidFill>
                          <a:effectLst/>
                          <a:latin typeface="Agency FB"/>
                        </a:rPr>
                        <a:t>0.16</a:t>
                      </a:r>
                    </a:p>
                  </a:txBody>
                  <a:tcPr marL="4314" marR="4314" marT="4314" marB="0" anchor="ctr">
                    <a:lnL>
                      <a:noFill/>
                    </a:lnL>
                    <a:lnR>
                      <a:noFill/>
                    </a:lnR>
                    <a:lnT>
                      <a:noFill/>
                    </a:lnT>
                    <a:lnB>
                      <a:noFill/>
                    </a:lnB>
                    <a:solidFill>
                      <a:srgbClr val="E2E9F6"/>
                    </a:solidFill>
                  </a:tcPr>
                </a:tc>
                <a:tc>
                  <a:txBody>
                    <a:bodyPr/>
                    <a:lstStyle/>
                    <a:p>
                      <a:pPr algn="ctr" fontAlgn="ctr"/>
                      <a:r>
                        <a:rPr lang="en-US" sz="800" b="0" i="0" u="none" strike="noStrike">
                          <a:solidFill>
                            <a:srgbClr val="000000"/>
                          </a:solidFill>
                          <a:effectLst/>
                          <a:latin typeface="Agency FB"/>
                        </a:rPr>
                        <a:t>0.63</a:t>
                      </a:r>
                    </a:p>
                  </a:txBody>
                  <a:tcPr marL="4314" marR="4314" marT="4314" marB="0" anchor="ctr">
                    <a:lnL>
                      <a:noFill/>
                    </a:lnL>
                    <a:lnR>
                      <a:noFill/>
                    </a:lnR>
                    <a:lnT>
                      <a:noFill/>
                    </a:lnT>
                    <a:lnB>
                      <a:noFill/>
                    </a:lnB>
                    <a:solidFill>
                      <a:srgbClr val="FFC9C9"/>
                    </a:solidFill>
                  </a:tcPr>
                </a:tc>
                <a:tc>
                  <a:txBody>
                    <a:bodyPr/>
                    <a:lstStyle/>
                    <a:p>
                      <a:pPr algn="ctr" fontAlgn="ctr"/>
                      <a:r>
                        <a:rPr lang="en-US" sz="800" b="0" i="0" u="none" strike="noStrike">
                          <a:solidFill>
                            <a:srgbClr val="000000"/>
                          </a:solidFill>
                          <a:effectLst/>
                          <a:latin typeface="Agency FB"/>
                        </a:rPr>
                        <a:t>-0.69</a:t>
                      </a:r>
                    </a:p>
                  </a:txBody>
                  <a:tcPr marL="4314" marR="4314" marT="4314" marB="0" anchor="ctr">
                    <a:lnL>
                      <a:noFill/>
                    </a:lnL>
                    <a:lnR>
                      <a:noFill/>
                    </a:lnR>
                    <a:lnT>
                      <a:noFill/>
                    </a:lnT>
                    <a:lnB>
                      <a:noFill/>
                    </a:lnB>
                    <a:solidFill>
                      <a:srgbClr val="92ACDC"/>
                    </a:solidFill>
                  </a:tcPr>
                </a:tc>
                <a:tc>
                  <a:txBody>
                    <a:bodyPr/>
                    <a:lstStyle/>
                    <a:p>
                      <a:pPr algn="ctr" fontAlgn="ctr"/>
                      <a:r>
                        <a:rPr lang="en-US" sz="800" b="0" i="0" u="none" strike="noStrike">
                          <a:solidFill>
                            <a:srgbClr val="000000"/>
                          </a:solidFill>
                          <a:effectLst/>
                          <a:latin typeface="Agency FB"/>
                        </a:rPr>
                        <a:t>0.42</a:t>
                      </a:r>
                    </a:p>
                  </a:txBody>
                  <a:tcPr marL="4314" marR="4314" marT="4314" marB="0" anchor="ctr">
                    <a:lnL>
                      <a:noFill/>
                    </a:lnL>
                    <a:lnR>
                      <a:noFill/>
                    </a:lnR>
                    <a:lnT>
                      <a:noFill/>
                    </a:lnT>
                    <a:lnB>
                      <a:noFill/>
                    </a:lnB>
                    <a:solidFill>
                      <a:srgbClr val="FCFCFE"/>
                    </a:solidFill>
                  </a:tcPr>
                </a:tc>
                <a:tc>
                  <a:txBody>
                    <a:bodyPr/>
                    <a:lstStyle/>
                    <a:p>
                      <a:pPr algn="ctr" fontAlgn="ctr"/>
                      <a:r>
                        <a:rPr lang="en-US" sz="800" b="0" i="0" u="none" strike="noStrike">
                          <a:solidFill>
                            <a:srgbClr val="000000"/>
                          </a:solidFill>
                          <a:effectLst/>
                          <a:latin typeface="Agency FB"/>
                        </a:rPr>
                        <a:t>-0.23</a:t>
                      </a:r>
                    </a:p>
                  </a:txBody>
                  <a:tcPr marL="4314" marR="4314" marT="4314" marB="0" anchor="ctr">
                    <a:lnL>
                      <a:noFill/>
                    </a:lnL>
                    <a:lnR>
                      <a:noFill/>
                    </a:lnR>
                    <a:lnT>
                      <a:noFill/>
                    </a:lnT>
                    <a:lnB>
                      <a:noFill/>
                    </a:lnB>
                    <a:solidFill>
                      <a:srgbClr val="BECEEA"/>
                    </a:solidFill>
                  </a:tcPr>
                </a:tc>
                <a:tc>
                  <a:txBody>
                    <a:bodyPr/>
                    <a:lstStyle/>
                    <a:p>
                      <a:pPr algn="ctr" fontAlgn="ctr"/>
                      <a:r>
                        <a:rPr lang="en-US" sz="800" b="0" i="0" u="none" strike="noStrike">
                          <a:solidFill>
                            <a:srgbClr val="000000"/>
                          </a:solidFill>
                          <a:effectLst/>
                          <a:latin typeface="Agency FB"/>
                        </a:rPr>
                        <a:t>-0.71</a:t>
                      </a:r>
                    </a:p>
                  </a:txBody>
                  <a:tcPr marL="4314" marR="4314" marT="4314" marB="0" anchor="ctr">
                    <a:lnL>
                      <a:noFill/>
                    </a:lnL>
                    <a:lnR>
                      <a:noFill/>
                    </a:lnR>
                    <a:lnT>
                      <a:noFill/>
                    </a:lnT>
                    <a:lnB>
                      <a:noFill/>
                    </a:lnB>
                    <a:solidFill>
                      <a:srgbClr val="90ABDB"/>
                    </a:solidFill>
                  </a:tcPr>
                </a:tc>
                <a:tc>
                  <a:txBody>
                    <a:bodyPr/>
                    <a:lstStyle/>
                    <a:p>
                      <a:pPr algn="ctr" fontAlgn="ctr"/>
                      <a:r>
                        <a:rPr lang="en-US" sz="800" b="0" i="0" u="none" strike="noStrike">
                          <a:solidFill>
                            <a:srgbClr val="000000"/>
                          </a:solidFill>
                          <a:effectLst/>
                          <a:latin typeface="Agency FB"/>
                        </a:rPr>
                        <a:t>-0.69</a:t>
                      </a:r>
                    </a:p>
                  </a:txBody>
                  <a:tcPr marL="4314" marR="4314" marT="4314" marB="0" anchor="ctr">
                    <a:lnL>
                      <a:noFill/>
                    </a:lnL>
                    <a:lnR>
                      <a:noFill/>
                    </a:lnR>
                    <a:lnT>
                      <a:noFill/>
                    </a:lnT>
                    <a:lnB>
                      <a:noFill/>
                    </a:lnB>
                    <a:solidFill>
                      <a:srgbClr val="92ACDC"/>
                    </a:solidFill>
                  </a:tcPr>
                </a:tc>
                <a:tc>
                  <a:txBody>
                    <a:bodyPr/>
                    <a:lstStyle/>
                    <a:p>
                      <a:pPr algn="ctr" fontAlgn="ctr"/>
                      <a:r>
                        <a:rPr lang="en-US" sz="800" b="0" i="0" u="none" strike="noStrike">
                          <a:solidFill>
                            <a:srgbClr val="000000"/>
                          </a:solidFill>
                          <a:effectLst/>
                          <a:latin typeface="Agency FB"/>
                        </a:rPr>
                        <a:t>-0.09</a:t>
                      </a:r>
                    </a:p>
                  </a:txBody>
                  <a:tcPr marL="4314" marR="4314" marT="4314" marB="0" anchor="ctr">
                    <a:lnL>
                      <a:noFill/>
                    </a:lnL>
                    <a:lnR>
                      <a:noFill/>
                    </a:lnR>
                    <a:lnT>
                      <a:noFill/>
                    </a:lnT>
                    <a:lnB>
                      <a:noFill/>
                    </a:lnB>
                    <a:solidFill>
                      <a:srgbClr val="CBD7EE"/>
                    </a:solidFill>
                  </a:tcPr>
                </a:tc>
                <a:tc>
                  <a:txBody>
                    <a:bodyPr/>
                    <a:lstStyle/>
                    <a:p>
                      <a:pPr algn="ctr" fontAlgn="ctr"/>
                      <a:r>
                        <a:rPr lang="en-US" sz="800" b="0" i="0" u="none" strike="noStrike">
                          <a:solidFill>
                            <a:srgbClr val="000000"/>
                          </a:solidFill>
                          <a:effectLst/>
                          <a:latin typeface="Agency FB"/>
                        </a:rPr>
                        <a:t>0.78</a:t>
                      </a:r>
                    </a:p>
                  </a:txBody>
                  <a:tcPr marL="4314" marR="4314" marT="4314" marB="0" anchor="ctr">
                    <a:lnL>
                      <a:noFill/>
                    </a:lnL>
                    <a:lnR>
                      <a:noFill/>
                    </a:lnR>
                    <a:lnT>
                      <a:noFill/>
                    </a:lnT>
                    <a:lnB>
                      <a:noFill/>
                    </a:lnB>
                    <a:solidFill>
                      <a:srgbClr val="FF9898"/>
                    </a:solidFill>
                  </a:tcPr>
                </a:tc>
                <a:tc>
                  <a:txBody>
                    <a:bodyPr/>
                    <a:lstStyle/>
                    <a:p>
                      <a:pPr algn="ctr" fontAlgn="ctr"/>
                      <a:r>
                        <a:rPr lang="en-US" sz="800" b="0" i="0" u="none" strike="noStrike">
                          <a:solidFill>
                            <a:srgbClr val="000000"/>
                          </a:solidFill>
                          <a:effectLst/>
                          <a:latin typeface="Agency FB"/>
                        </a:rPr>
                        <a:t>0.95</a:t>
                      </a:r>
                    </a:p>
                  </a:txBody>
                  <a:tcPr marL="4314" marR="4314" marT="4314" marB="0" anchor="ctr">
                    <a:lnL>
                      <a:noFill/>
                    </a:lnL>
                    <a:lnR>
                      <a:noFill/>
                    </a:lnR>
                    <a:lnT>
                      <a:noFill/>
                    </a:lnT>
                    <a:lnB>
                      <a:noFill/>
                    </a:lnB>
                    <a:solidFill>
                      <a:srgbClr val="FF6262"/>
                    </a:solidFill>
                  </a:tcPr>
                </a:tc>
                <a:tc>
                  <a:txBody>
                    <a:bodyPr/>
                    <a:lstStyle/>
                    <a:p>
                      <a:pPr algn="ctr" fontAlgn="ctr"/>
                      <a:r>
                        <a:rPr lang="en-US" sz="800" b="0" i="0" u="none" strike="noStrike">
                          <a:solidFill>
                            <a:srgbClr val="000000"/>
                          </a:solidFill>
                          <a:effectLst/>
                          <a:latin typeface="Agency FB"/>
                        </a:rPr>
                        <a:t>0.87</a:t>
                      </a:r>
                    </a:p>
                  </a:txBody>
                  <a:tcPr marL="4314" marR="4314" marT="4314" marB="0" anchor="ctr">
                    <a:lnL>
                      <a:noFill/>
                    </a:lnL>
                    <a:lnR>
                      <a:noFill/>
                    </a:lnR>
                    <a:lnT>
                      <a:noFill/>
                    </a:lnT>
                    <a:lnB>
                      <a:noFill/>
                    </a:lnB>
                    <a:solidFill>
                      <a:srgbClr val="FF7E7E"/>
                    </a:solidFill>
                  </a:tcPr>
                </a:tc>
                <a:tc>
                  <a:txBody>
                    <a:bodyPr/>
                    <a:lstStyle/>
                    <a:p>
                      <a:pPr algn="ctr" fontAlgn="ctr"/>
                      <a:r>
                        <a:rPr lang="en-US" sz="800" b="0" i="0" u="none" strike="noStrike">
                          <a:solidFill>
                            <a:srgbClr val="000000"/>
                          </a:solidFill>
                          <a:effectLst/>
                          <a:latin typeface="Agency FB"/>
                        </a:rPr>
                        <a:t>1.00</a:t>
                      </a:r>
                    </a:p>
                  </a:txBody>
                  <a:tcPr marL="4314" marR="4314" marT="4314" marB="0" anchor="ctr">
                    <a:lnL>
                      <a:noFill/>
                    </a:lnL>
                    <a:lnR>
                      <a:noFill/>
                    </a:lnR>
                    <a:lnT>
                      <a:noFill/>
                    </a:lnT>
                    <a:lnB>
                      <a:noFill/>
                    </a:lnB>
                    <a:solidFill>
                      <a:srgbClr val="FF5454"/>
                    </a:solidFill>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extLst>
                  <a:ext uri="{0D108BD9-81ED-4DB2-BD59-A6C34878D82A}">
                    <a16:rowId xmlns="" xmlns:a16="http://schemas.microsoft.com/office/drawing/2014/main" val="673244400"/>
                  </a:ext>
                </a:extLst>
              </a:tr>
              <a:tr h="246692">
                <a:tc>
                  <a:txBody>
                    <a:bodyPr/>
                    <a:lstStyle/>
                    <a:p>
                      <a:pPr algn="ctr" fontAlgn="ctr"/>
                      <a:r>
                        <a:rPr lang="en-US" sz="800" b="0" i="0" u="none" strike="noStrike">
                          <a:solidFill>
                            <a:srgbClr val="000000"/>
                          </a:solidFill>
                          <a:effectLst/>
                          <a:latin typeface="Agency FB"/>
                        </a:rPr>
                        <a:t>STOR</a:t>
                      </a:r>
                    </a:p>
                  </a:txBody>
                  <a:tcPr marL="4314" marR="4314" marT="4314" marB="0" anchor="ctr">
                    <a:lnL>
                      <a:noFill/>
                    </a:lnL>
                    <a:lnR>
                      <a:noFill/>
                    </a:lnR>
                    <a:lnT>
                      <a:noFill/>
                    </a:lnT>
                    <a:lnB>
                      <a:noFill/>
                    </a:lnB>
                  </a:tcPr>
                </a:tc>
                <a:tc>
                  <a:txBody>
                    <a:bodyPr/>
                    <a:lstStyle/>
                    <a:p>
                      <a:pPr algn="ctr" fontAlgn="ctr"/>
                      <a:r>
                        <a:rPr lang="en-US" sz="800" b="0" i="0" u="none" strike="noStrike">
                          <a:solidFill>
                            <a:srgbClr val="000000"/>
                          </a:solidFill>
                          <a:effectLst/>
                          <a:latin typeface="Agency FB"/>
                        </a:rPr>
                        <a:t>0.56</a:t>
                      </a:r>
                    </a:p>
                  </a:txBody>
                  <a:tcPr marL="4314" marR="4314" marT="4314" marB="0" anchor="ctr">
                    <a:lnL>
                      <a:noFill/>
                    </a:lnL>
                    <a:lnR>
                      <a:noFill/>
                    </a:lnR>
                    <a:lnT>
                      <a:noFill/>
                    </a:lnT>
                    <a:lnB>
                      <a:noFill/>
                    </a:lnB>
                    <a:solidFill>
                      <a:srgbClr val="FFDDDD"/>
                    </a:solidFill>
                  </a:tcPr>
                </a:tc>
                <a:tc>
                  <a:txBody>
                    <a:bodyPr/>
                    <a:lstStyle/>
                    <a:p>
                      <a:pPr algn="ctr" fontAlgn="ctr"/>
                      <a:r>
                        <a:rPr lang="en-US" sz="800" b="0" i="0" u="none" strike="noStrike">
                          <a:solidFill>
                            <a:srgbClr val="000000"/>
                          </a:solidFill>
                          <a:effectLst/>
                          <a:latin typeface="Agency FB"/>
                        </a:rPr>
                        <a:t>0.68</a:t>
                      </a:r>
                    </a:p>
                  </a:txBody>
                  <a:tcPr marL="4314" marR="4314" marT="4314" marB="0" anchor="ctr">
                    <a:lnL>
                      <a:noFill/>
                    </a:lnL>
                    <a:lnR>
                      <a:noFill/>
                    </a:lnR>
                    <a:lnT>
                      <a:noFill/>
                    </a:lnT>
                    <a:lnB>
                      <a:noFill/>
                    </a:lnB>
                    <a:solidFill>
                      <a:srgbClr val="FFB8B8"/>
                    </a:solidFill>
                  </a:tcPr>
                </a:tc>
                <a:tc>
                  <a:txBody>
                    <a:bodyPr/>
                    <a:lstStyle/>
                    <a:p>
                      <a:pPr algn="ctr" fontAlgn="ctr"/>
                      <a:r>
                        <a:rPr lang="en-US" sz="800" b="0" i="0" u="none" strike="noStrike">
                          <a:solidFill>
                            <a:srgbClr val="000000"/>
                          </a:solidFill>
                          <a:effectLst/>
                          <a:latin typeface="Agency FB"/>
                        </a:rPr>
                        <a:t>-0.60</a:t>
                      </a:r>
                    </a:p>
                  </a:txBody>
                  <a:tcPr marL="4314" marR="4314" marT="4314" marB="0" anchor="ctr">
                    <a:lnL>
                      <a:noFill/>
                    </a:lnL>
                    <a:lnR>
                      <a:noFill/>
                    </a:lnR>
                    <a:lnT>
                      <a:noFill/>
                    </a:lnT>
                    <a:lnB>
                      <a:noFill/>
                    </a:lnB>
                    <a:solidFill>
                      <a:srgbClr val="9BB3DF"/>
                    </a:solidFill>
                  </a:tcPr>
                </a:tc>
                <a:tc>
                  <a:txBody>
                    <a:bodyPr/>
                    <a:lstStyle/>
                    <a:p>
                      <a:pPr algn="ctr" fontAlgn="ctr"/>
                      <a:r>
                        <a:rPr lang="en-US" sz="800" b="0" i="0" u="none" strike="noStrike">
                          <a:solidFill>
                            <a:srgbClr val="000000"/>
                          </a:solidFill>
                          <a:effectLst/>
                          <a:latin typeface="Agency FB"/>
                        </a:rPr>
                        <a:t>0.95</a:t>
                      </a:r>
                    </a:p>
                  </a:txBody>
                  <a:tcPr marL="4314" marR="4314" marT="4314" marB="0" anchor="ctr">
                    <a:lnL>
                      <a:noFill/>
                    </a:lnL>
                    <a:lnR>
                      <a:noFill/>
                    </a:lnR>
                    <a:lnT>
                      <a:noFill/>
                    </a:lnT>
                    <a:lnB>
                      <a:noFill/>
                    </a:lnB>
                    <a:solidFill>
                      <a:srgbClr val="FF6262"/>
                    </a:solidFill>
                  </a:tcPr>
                </a:tc>
                <a:tc>
                  <a:txBody>
                    <a:bodyPr/>
                    <a:lstStyle/>
                    <a:p>
                      <a:pPr algn="ctr" fontAlgn="ctr"/>
                      <a:r>
                        <a:rPr lang="en-US" sz="800" b="0" i="0" u="none" strike="noStrike">
                          <a:solidFill>
                            <a:srgbClr val="000000"/>
                          </a:solidFill>
                          <a:effectLst/>
                          <a:latin typeface="Agency FB"/>
                        </a:rPr>
                        <a:t>0.76</a:t>
                      </a:r>
                    </a:p>
                  </a:txBody>
                  <a:tcPr marL="4314" marR="4314" marT="4314" marB="0" anchor="ctr">
                    <a:lnL>
                      <a:noFill/>
                    </a:lnL>
                    <a:lnR>
                      <a:noFill/>
                    </a:lnR>
                    <a:lnT>
                      <a:noFill/>
                    </a:lnT>
                    <a:lnB>
                      <a:noFill/>
                    </a:lnB>
                    <a:solidFill>
                      <a:srgbClr val="FF9E9E"/>
                    </a:solidFill>
                  </a:tcPr>
                </a:tc>
                <a:tc>
                  <a:txBody>
                    <a:bodyPr/>
                    <a:lstStyle/>
                    <a:p>
                      <a:pPr algn="ctr" fontAlgn="ctr"/>
                      <a:r>
                        <a:rPr lang="en-US" sz="800" b="0" i="0" u="none" strike="noStrike">
                          <a:solidFill>
                            <a:srgbClr val="000000"/>
                          </a:solidFill>
                          <a:effectLst/>
                          <a:latin typeface="Agency FB"/>
                        </a:rPr>
                        <a:t>0.75</a:t>
                      </a:r>
                    </a:p>
                  </a:txBody>
                  <a:tcPr marL="4314" marR="4314" marT="4314" marB="0" anchor="ctr">
                    <a:lnL>
                      <a:noFill/>
                    </a:lnL>
                    <a:lnR>
                      <a:noFill/>
                    </a:lnR>
                    <a:lnT>
                      <a:noFill/>
                    </a:lnT>
                    <a:lnB>
                      <a:noFill/>
                    </a:lnB>
                    <a:solidFill>
                      <a:srgbClr val="FFA1A1"/>
                    </a:solidFill>
                  </a:tcPr>
                </a:tc>
                <a:tc>
                  <a:txBody>
                    <a:bodyPr/>
                    <a:lstStyle/>
                    <a:p>
                      <a:pPr algn="ctr" fontAlgn="ctr"/>
                      <a:r>
                        <a:rPr lang="en-US" sz="800" b="0" i="0" u="none" strike="noStrike">
                          <a:solidFill>
                            <a:srgbClr val="000000"/>
                          </a:solidFill>
                          <a:effectLst/>
                          <a:latin typeface="Agency FB"/>
                        </a:rPr>
                        <a:t>0.82</a:t>
                      </a:r>
                    </a:p>
                  </a:txBody>
                  <a:tcPr marL="4314" marR="4314" marT="4314" marB="0" anchor="ctr">
                    <a:lnL>
                      <a:noFill/>
                    </a:lnL>
                    <a:lnR>
                      <a:noFill/>
                    </a:lnR>
                    <a:lnT>
                      <a:noFill/>
                    </a:lnT>
                    <a:lnB>
                      <a:noFill/>
                    </a:lnB>
                    <a:solidFill>
                      <a:srgbClr val="FF8D8D"/>
                    </a:solidFill>
                  </a:tcPr>
                </a:tc>
                <a:tc>
                  <a:txBody>
                    <a:bodyPr/>
                    <a:lstStyle/>
                    <a:p>
                      <a:pPr algn="ctr" fontAlgn="ctr"/>
                      <a:r>
                        <a:rPr lang="en-US" sz="800" b="0" i="0" u="none" strike="noStrike">
                          <a:solidFill>
                            <a:srgbClr val="000000"/>
                          </a:solidFill>
                          <a:effectLst/>
                          <a:latin typeface="Agency FB"/>
                        </a:rPr>
                        <a:t>-0.74</a:t>
                      </a:r>
                    </a:p>
                  </a:txBody>
                  <a:tcPr marL="4314" marR="4314" marT="4314" marB="0" anchor="ctr">
                    <a:lnL>
                      <a:noFill/>
                    </a:lnL>
                    <a:lnR>
                      <a:noFill/>
                    </a:lnR>
                    <a:lnT>
                      <a:noFill/>
                    </a:lnT>
                    <a:lnB>
                      <a:noFill/>
                    </a:lnB>
                    <a:solidFill>
                      <a:srgbClr val="8EA9DB"/>
                    </a:solidFill>
                  </a:tcPr>
                </a:tc>
                <a:tc>
                  <a:txBody>
                    <a:bodyPr/>
                    <a:lstStyle/>
                    <a:p>
                      <a:pPr algn="ctr" fontAlgn="ctr"/>
                      <a:r>
                        <a:rPr lang="en-US" sz="800" b="0" i="0" u="none" strike="noStrike">
                          <a:solidFill>
                            <a:srgbClr val="000000"/>
                          </a:solidFill>
                          <a:effectLst/>
                          <a:latin typeface="Agency FB"/>
                        </a:rPr>
                        <a:t>-0.04</a:t>
                      </a:r>
                    </a:p>
                  </a:txBody>
                  <a:tcPr marL="4314" marR="4314" marT="4314" marB="0" anchor="ctr">
                    <a:lnL>
                      <a:noFill/>
                    </a:lnL>
                    <a:lnR>
                      <a:noFill/>
                    </a:lnR>
                    <a:lnT>
                      <a:noFill/>
                    </a:lnT>
                    <a:lnB>
                      <a:noFill/>
                    </a:lnB>
                    <a:solidFill>
                      <a:srgbClr val="D0DBF0"/>
                    </a:solidFill>
                  </a:tcPr>
                </a:tc>
                <a:tc>
                  <a:txBody>
                    <a:bodyPr/>
                    <a:lstStyle/>
                    <a:p>
                      <a:pPr algn="ctr" fontAlgn="ctr"/>
                      <a:r>
                        <a:rPr lang="en-US" sz="800" b="0" i="0" u="none" strike="noStrike">
                          <a:solidFill>
                            <a:srgbClr val="000000"/>
                          </a:solidFill>
                          <a:effectLst/>
                          <a:latin typeface="Agency FB"/>
                        </a:rPr>
                        <a:t>-0.30</a:t>
                      </a:r>
                    </a:p>
                  </a:txBody>
                  <a:tcPr marL="4314" marR="4314" marT="4314" marB="0" anchor="ctr">
                    <a:lnL>
                      <a:noFill/>
                    </a:lnL>
                    <a:lnR>
                      <a:noFill/>
                    </a:lnR>
                    <a:lnT>
                      <a:noFill/>
                    </a:lnT>
                    <a:lnB>
                      <a:noFill/>
                    </a:lnB>
                    <a:solidFill>
                      <a:srgbClr val="B7C8E8"/>
                    </a:solidFill>
                  </a:tcPr>
                </a:tc>
                <a:tc>
                  <a:txBody>
                    <a:bodyPr/>
                    <a:lstStyle/>
                    <a:p>
                      <a:pPr algn="ctr" fontAlgn="ctr"/>
                      <a:r>
                        <a:rPr lang="en-US" sz="800" b="0" i="0" u="none" strike="noStrike">
                          <a:solidFill>
                            <a:srgbClr val="000000"/>
                          </a:solidFill>
                          <a:effectLst/>
                          <a:latin typeface="Agency FB"/>
                        </a:rPr>
                        <a:t>0.76</a:t>
                      </a:r>
                    </a:p>
                  </a:txBody>
                  <a:tcPr marL="4314" marR="4314" marT="4314" marB="0" anchor="ctr">
                    <a:lnL>
                      <a:noFill/>
                    </a:lnL>
                    <a:lnR>
                      <a:noFill/>
                    </a:lnR>
                    <a:lnT>
                      <a:noFill/>
                    </a:lnT>
                    <a:lnB>
                      <a:noFill/>
                    </a:lnB>
                    <a:solidFill>
                      <a:srgbClr val="FF9E9E"/>
                    </a:solidFill>
                  </a:tcPr>
                </a:tc>
                <a:tc>
                  <a:txBody>
                    <a:bodyPr/>
                    <a:lstStyle/>
                    <a:p>
                      <a:pPr algn="ctr" fontAlgn="ctr"/>
                      <a:r>
                        <a:rPr lang="en-US" sz="800" b="0" i="0" u="none" strike="noStrike">
                          <a:solidFill>
                            <a:srgbClr val="000000"/>
                          </a:solidFill>
                          <a:effectLst/>
                          <a:latin typeface="Agency FB"/>
                        </a:rPr>
                        <a:t>0.32</a:t>
                      </a:r>
                    </a:p>
                  </a:txBody>
                  <a:tcPr marL="4314" marR="4314" marT="4314" marB="0" anchor="ctr">
                    <a:lnL>
                      <a:noFill/>
                    </a:lnL>
                    <a:lnR>
                      <a:noFill/>
                    </a:lnR>
                    <a:lnT>
                      <a:noFill/>
                    </a:lnT>
                    <a:lnB>
                      <a:noFill/>
                    </a:lnB>
                    <a:solidFill>
                      <a:srgbClr val="F2F5FA"/>
                    </a:solidFill>
                  </a:tcPr>
                </a:tc>
                <a:tc>
                  <a:txBody>
                    <a:bodyPr/>
                    <a:lstStyle/>
                    <a:p>
                      <a:pPr algn="ctr" fontAlgn="ctr"/>
                      <a:r>
                        <a:rPr lang="en-US" sz="800" b="0" i="0" u="none" strike="noStrike">
                          <a:solidFill>
                            <a:srgbClr val="000000"/>
                          </a:solidFill>
                          <a:effectLst/>
                          <a:latin typeface="Agency FB"/>
                        </a:rPr>
                        <a:t>0.21</a:t>
                      </a:r>
                    </a:p>
                  </a:txBody>
                  <a:tcPr marL="4314" marR="4314" marT="4314" marB="0" anchor="ctr">
                    <a:lnL>
                      <a:noFill/>
                    </a:lnL>
                    <a:lnR>
                      <a:noFill/>
                    </a:lnR>
                    <a:lnT>
                      <a:noFill/>
                    </a:lnT>
                    <a:lnB>
                      <a:noFill/>
                    </a:lnB>
                    <a:solidFill>
                      <a:srgbClr val="E8EDF7"/>
                    </a:solidFill>
                  </a:tcPr>
                </a:tc>
                <a:tc>
                  <a:txBody>
                    <a:bodyPr/>
                    <a:lstStyle/>
                    <a:p>
                      <a:pPr algn="ctr" fontAlgn="ctr"/>
                      <a:r>
                        <a:rPr lang="en-US" sz="800" b="0" i="0" u="none" strike="noStrike">
                          <a:solidFill>
                            <a:srgbClr val="000000"/>
                          </a:solidFill>
                          <a:effectLst/>
                          <a:latin typeface="Agency FB"/>
                        </a:rPr>
                        <a:t>-0.21</a:t>
                      </a:r>
                    </a:p>
                  </a:txBody>
                  <a:tcPr marL="4314" marR="4314" marT="4314" marB="0" anchor="ctr">
                    <a:lnL>
                      <a:noFill/>
                    </a:lnL>
                    <a:lnR>
                      <a:noFill/>
                    </a:lnR>
                    <a:lnT>
                      <a:noFill/>
                    </a:lnT>
                    <a:lnB>
                      <a:noFill/>
                    </a:lnB>
                    <a:solidFill>
                      <a:srgbClr val="C0CFEA"/>
                    </a:solidFill>
                  </a:tcPr>
                </a:tc>
                <a:tc>
                  <a:txBody>
                    <a:bodyPr/>
                    <a:lstStyle/>
                    <a:p>
                      <a:pPr algn="ctr" fontAlgn="ctr"/>
                      <a:r>
                        <a:rPr lang="en-US" sz="800" b="0" i="0" u="none" strike="noStrike">
                          <a:solidFill>
                            <a:srgbClr val="000000"/>
                          </a:solidFill>
                          <a:effectLst/>
                          <a:latin typeface="Agency FB"/>
                        </a:rPr>
                        <a:t>0.18</a:t>
                      </a:r>
                    </a:p>
                  </a:txBody>
                  <a:tcPr marL="4314" marR="4314" marT="4314" marB="0" anchor="ctr">
                    <a:lnL>
                      <a:noFill/>
                    </a:lnL>
                    <a:lnR>
                      <a:noFill/>
                    </a:lnR>
                    <a:lnT>
                      <a:noFill/>
                    </a:lnT>
                    <a:lnB>
                      <a:noFill/>
                    </a:lnB>
                    <a:solidFill>
                      <a:srgbClr val="E4EBF6"/>
                    </a:solidFill>
                  </a:tcPr>
                </a:tc>
                <a:tc>
                  <a:txBody>
                    <a:bodyPr/>
                    <a:lstStyle/>
                    <a:p>
                      <a:pPr algn="ctr" fontAlgn="ctr"/>
                      <a:r>
                        <a:rPr lang="en-US" sz="800" b="0" i="0" u="none" strike="noStrike">
                          <a:solidFill>
                            <a:srgbClr val="000000"/>
                          </a:solidFill>
                          <a:effectLst/>
                          <a:latin typeface="Agency FB"/>
                        </a:rPr>
                        <a:t>0.04</a:t>
                      </a:r>
                    </a:p>
                  </a:txBody>
                  <a:tcPr marL="4314" marR="4314" marT="4314" marB="0" anchor="ctr">
                    <a:lnL>
                      <a:noFill/>
                    </a:lnL>
                    <a:lnR>
                      <a:noFill/>
                    </a:lnR>
                    <a:lnT>
                      <a:noFill/>
                    </a:lnT>
                    <a:lnB>
                      <a:noFill/>
                    </a:lnB>
                    <a:solidFill>
                      <a:srgbClr val="D7E1F2"/>
                    </a:solidFill>
                  </a:tcPr>
                </a:tc>
                <a:tc>
                  <a:txBody>
                    <a:bodyPr/>
                    <a:lstStyle/>
                    <a:p>
                      <a:pPr algn="ctr" fontAlgn="ctr"/>
                      <a:r>
                        <a:rPr lang="en-US" sz="800" b="0" i="0" u="none" strike="noStrike">
                          <a:solidFill>
                            <a:srgbClr val="000000"/>
                          </a:solidFill>
                          <a:effectLst/>
                          <a:latin typeface="Agency FB"/>
                        </a:rPr>
                        <a:t>0.38</a:t>
                      </a:r>
                    </a:p>
                  </a:txBody>
                  <a:tcPr marL="4314" marR="4314" marT="4314" marB="0" anchor="ctr">
                    <a:lnL>
                      <a:noFill/>
                    </a:lnL>
                    <a:lnR>
                      <a:noFill/>
                    </a:lnR>
                    <a:lnT>
                      <a:noFill/>
                    </a:lnT>
                    <a:lnB>
                      <a:noFill/>
                    </a:lnB>
                    <a:solidFill>
                      <a:srgbClr val="F8F9FC"/>
                    </a:solidFill>
                  </a:tcPr>
                </a:tc>
                <a:tc>
                  <a:txBody>
                    <a:bodyPr/>
                    <a:lstStyle/>
                    <a:p>
                      <a:pPr algn="ctr" fontAlgn="ctr"/>
                      <a:r>
                        <a:rPr lang="en-US" sz="800" b="0" i="0" u="none" strike="noStrike">
                          <a:solidFill>
                            <a:srgbClr val="000000"/>
                          </a:solidFill>
                          <a:effectLst/>
                          <a:latin typeface="Agency FB"/>
                        </a:rPr>
                        <a:t>0.79</a:t>
                      </a:r>
                    </a:p>
                  </a:txBody>
                  <a:tcPr marL="4314" marR="4314" marT="4314" marB="0" anchor="ctr">
                    <a:lnL>
                      <a:noFill/>
                    </a:lnL>
                    <a:lnR>
                      <a:noFill/>
                    </a:lnR>
                    <a:lnT>
                      <a:noFill/>
                    </a:lnT>
                    <a:lnB>
                      <a:noFill/>
                    </a:lnB>
                    <a:solidFill>
                      <a:srgbClr val="FF9696"/>
                    </a:solidFill>
                  </a:tcPr>
                </a:tc>
                <a:tc>
                  <a:txBody>
                    <a:bodyPr/>
                    <a:lstStyle/>
                    <a:p>
                      <a:pPr algn="ctr" fontAlgn="ctr"/>
                      <a:r>
                        <a:rPr lang="en-US" sz="800" b="0" i="0" u="none" strike="noStrike">
                          <a:solidFill>
                            <a:srgbClr val="000000"/>
                          </a:solidFill>
                          <a:effectLst/>
                          <a:latin typeface="Agency FB"/>
                        </a:rPr>
                        <a:t>0.88</a:t>
                      </a:r>
                    </a:p>
                  </a:txBody>
                  <a:tcPr marL="4314" marR="4314" marT="4314" marB="0" anchor="ctr">
                    <a:lnL>
                      <a:noFill/>
                    </a:lnL>
                    <a:lnR>
                      <a:noFill/>
                    </a:lnR>
                    <a:lnT>
                      <a:noFill/>
                    </a:lnT>
                    <a:lnB>
                      <a:noFill/>
                    </a:lnB>
                    <a:solidFill>
                      <a:srgbClr val="FF7979"/>
                    </a:solidFill>
                  </a:tcPr>
                </a:tc>
                <a:tc>
                  <a:txBody>
                    <a:bodyPr/>
                    <a:lstStyle/>
                    <a:p>
                      <a:pPr algn="ctr" fontAlgn="ctr"/>
                      <a:r>
                        <a:rPr lang="en-US" sz="800" b="0" i="0" u="none" strike="noStrike">
                          <a:solidFill>
                            <a:srgbClr val="000000"/>
                          </a:solidFill>
                          <a:effectLst/>
                          <a:latin typeface="Agency FB"/>
                        </a:rPr>
                        <a:t>0.14</a:t>
                      </a:r>
                    </a:p>
                  </a:txBody>
                  <a:tcPr marL="4314" marR="4314" marT="4314" marB="0" anchor="ctr">
                    <a:lnL>
                      <a:noFill/>
                    </a:lnL>
                    <a:lnR>
                      <a:noFill/>
                    </a:lnR>
                    <a:lnT>
                      <a:noFill/>
                    </a:lnT>
                    <a:lnB>
                      <a:noFill/>
                    </a:lnB>
                    <a:solidFill>
                      <a:srgbClr val="E1E8F5"/>
                    </a:solidFill>
                  </a:tcPr>
                </a:tc>
                <a:tc>
                  <a:txBody>
                    <a:bodyPr/>
                    <a:lstStyle/>
                    <a:p>
                      <a:pPr algn="ctr" fontAlgn="ctr"/>
                      <a:r>
                        <a:rPr lang="en-US" sz="800" b="0" i="0" u="none" strike="noStrike">
                          <a:solidFill>
                            <a:srgbClr val="000000"/>
                          </a:solidFill>
                          <a:effectLst/>
                          <a:latin typeface="Agency FB"/>
                        </a:rPr>
                        <a:t>0.32</a:t>
                      </a:r>
                    </a:p>
                  </a:txBody>
                  <a:tcPr marL="4314" marR="4314" marT="4314" marB="0" anchor="ctr">
                    <a:lnL>
                      <a:noFill/>
                    </a:lnL>
                    <a:lnR>
                      <a:noFill/>
                    </a:lnR>
                    <a:lnT>
                      <a:noFill/>
                    </a:lnT>
                    <a:lnB>
                      <a:noFill/>
                    </a:lnB>
                    <a:solidFill>
                      <a:srgbClr val="F2F5FB"/>
                    </a:solidFill>
                  </a:tcPr>
                </a:tc>
                <a:tc>
                  <a:txBody>
                    <a:bodyPr/>
                    <a:lstStyle/>
                    <a:p>
                      <a:pPr algn="ctr" fontAlgn="ctr"/>
                      <a:r>
                        <a:rPr lang="en-US" sz="800" b="0" i="0" u="none" strike="noStrike">
                          <a:solidFill>
                            <a:srgbClr val="000000"/>
                          </a:solidFill>
                          <a:effectLst/>
                          <a:latin typeface="Agency FB"/>
                        </a:rPr>
                        <a:t>0.25</a:t>
                      </a:r>
                    </a:p>
                  </a:txBody>
                  <a:tcPr marL="4314" marR="4314" marT="4314" marB="0" anchor="ctr">
                    <a:lnL>
                      <a:noFill/>
                    </a:lnL>
                    <a:lnR>
                      <a:noFill/>
                    </a:lnR>
                    <a:lnT>
                      <a:noFill/>
                    </a:lnT>
                    <a:lnB>
                      <a:noFill/>
                    </a:lnB>
                    <a:solidFill>
                      <a:srgbClr val="EBF0F8"/>
                    </a:solidFill>
                  </a:tcPr>
                </a:tc>
                <a:tc>
                  <a:txBody>
                    <a:bodyPr/>
                    <a:lstStyle/>
                    <a:p>
                      <a:pPr algn="ctr" fontAlgn="ctr"/>
                      <a:r>
                        <a:rPr lang="en-US" sz="800" b="0" i="0" u="none" strike="noStrike">
                          <a:solidFill>
                            <a:srgbClr val="000000"/>
                          </a:solidFill>
                          <a:effectLst/>
                          <a:latin typeface="Agency FB"/>
                        </a:rPr>
                        <a:t>0.76</a:t>
                      </a:r>
                    </a:p>
                  </a:txBody>
                  <a:tcPr marL="4314" marR="4314" marT="4314" marB="0" anchor="ctr">
                    <a:lnL>
                      <a:noFill/>
                    </a:lnL>
                    <a:lnR>
                      <a:noFill/>
                    </a:lnR>
                    <a:lnT>
                      <a:noFill/>
                    </a:lnT>
                    <a:lnB>
                      <a:noFill/>
                    </a:lnB>
                    <a:solidFill>
                      <a:srgbClr val="FF9E9E"/>
                    </a:solidFill>
                  </a:tcPr>
                </a:tc>
                <a:tc>
                  <a:txBody>
                    <a:bodyPr/>
                    <a:lstStyle/>
                    <a:p>
                      <a:pPr algn="ctr" fontAlgn="ctr"/>
                      <a:r>
                        <a:rPr lang="en-US" sz="800" b="0" i="0" u="none" strike="noStrike">
                          <a:solidFill>
                            <a:srgbClr val="000000"/>
                          </a:solidFill>
                          <a:effectLst/>
                          <a:latin typeface="Agency FB"/>
                        </a:rPr>
                        <a:t>-0.66</a:t>
                      </a:r>
                    </a:p>
                  </a:txBody>
                  <a:tcPr marL="4314" marR="4314" marT="4314" marB="0" anchor="ctr">
                    <a:lnL>
                      <a:noFill/>
                    </a:lnL>
                    <a:lnR>
                      <a:noFill/>
                    </a:lnR>
                    <a:lnT>
                      <a:noFill/>
                    </a:lnT>
                    <a:lnB>
                      <a:noFill/>
                    </a:lnB>
                    <a:solidFill>
                      <a:srgbClr val="95AEDD"/>
                    </a:solidFill>
                  </a:tcPr>
                </a:tc>
                <a:tc>
                  <a:txBody>
                    <a:bodyPr/>
                    <a:lstStyle/>
                    <a:p>
                      <a:pPr algn="ctr" fontAlgn="ctr"/>
                      <a:r>
                        <a:rPr lang="en-US" sz="800" b="0" i="0" u="none" strike="noStrike">
                          <a:solidFill>
                            <a:srgbClr val="000000"/>
                          </a:solidFill>
                          <a:effectLst/>
                          <a:latin typeface="Agency FB"/>
                        </a:rPr>
                        <a:t>0.59</a:t>
                      </a:r>
                    </a:p>
                  </a:txBody>
                  <a:tcPr marL="4314" marR="4314" marT="4314" marB="0" anchor="ctr">
                    <a:lnL>
                      <a:noFill/>
                    </a:lnL>
                    <a:lnR>
                      <a:noFill/>
                    </a:lnR>
                    <a:lnT>
                      <a:noFill/>
                    </a:lnT>
                    <a:lnB>
                      <a:noFill/>
                    </a:lnB>
                    <a:solidFill>
                      <a:srgbClr val="FFD5D5"/>
                    </a:solidFill>
                  </a:tcPr>
                </a:tc>
                <a:tc>
                  <a:txBody>
                    <a:bodyPr/>
                    <a:lstStyle/>
                    <a:p>
                      <a:pPr algn="ctr" fontAlgn="ctr"/>
                      <a:r>
                        <a:rPr lang="en-US" sz="800" b="0" i="0" u="none" strike="noStrike">
                          <a:solidFill>
                            <a:srgbClr val="000000"/>
                          </a:solidFill>
                          <a:effectLst/>
                          <a:latin typeface="Agency FB"/>
                        </a:rPr>
                        <a:t>-0.08</a:t>
                      </a:r>
                    </a:p>
                  </a:txBody>
                  <a:tcPr marL="4314" marR="4314" marT="4314" marB="0" anchor="ctr">
                    <a:lnL>
                      <a:noFill/>
                    </a:lnL>
                    <a:lnR>
                      <a:noFill/>
                    </a:lnR>
                    <a:lnT>
                      <a:noFill/>
                    </a:lnT>
                    <a:lnB>
                      <a:noFill/>
                    </a:lnB>
                    <a:solidFill>
                      <a:srgbClr val="CCD8EF"/>
                    </a:solidFill>
                  </a:tcPr>
                </a:tc>
                <a:tc>
                  <a:txBody>
                    <a:bodyPr/>
                    <a:lstStyle/>
                    <a:p>
                      <a:pPr algn="ctr" fontAlgn="ctr"/>
                      <a:r>
                        <a:rPr lang="en-US" sz="800" b="0" i="0" u="none" strike="noStrike">
                          <a:solidFill>
                            <a:srgbClr val="000000"/>
                          </a:solidFill>
                          <a:effectLst/>
                          <a:latin typeface="Agency FB"/>
                        </a:rPr>
                        <a:t>-0.57</a:t>
                      </a:r>
                    </a:p>
                  </a:txBody>
                  <a:tcPr marL="4314" marR="4314" marT="4314" marB="0" anchor="ctr">
                    <a:lnL>
                      <a:noFill/>
                    </a:lnL>
                    <a:lnR>
                      <a:noFill/>
                    </a:lnR>
                    <a:lnT>
                      <a:noFill/>
                    </a:lnT>
                    <a:lnB>
                      <a:noFill/>
                    </a:lnB>
                    <a:solidFill>
                      <a:srgbClr val="9EB5E0"/>
                    </a:solidFill>
                  </a:tcPr>
                </a:tc>
                <a:tc>
                  <a:txBody>
                    <a:bodyPr/>
                    <a:lstStyle/>
                    <a:p>
                      <a:pPr algn="ctr" fontAlgn="ctr"/>
                      <a:r>
                        <a:rPr lang="en-US" sz="800" b="0" i="0" u="none" strike="noStrike">
                          <a:solidFill>
                            <a:srgbClr val="000000"/>
                          </a:solidFill>
                          <a:effectLst/>
                          <a:latin typeface="Agency FB"/>
                        </a:rPr>
                        <a:t>-0.55</a:t>
                      </a:r>
                    </a:p>
                  </a:txBody>
                  <a:tcPr marL="4314" marR="4314" marT="4314" marB="0" anchor="ctr">
                    <a:lnL>
                      <a:noFill/>
                    </a:lnL>
                    <a:lnR>
                      <a:noFill/>
                    </a:lnR>
                    <a:lnT>
                      <a:noFill/>
                    </a:lnT>
                    <a:lnB>
                      <a:noFill/>
                    </a:lnB>
                    <a:solidFill>
                      <a:srgbClr val="A0B6E0"/>
                    </a:solidFill>
                  </a:tcPr>
                </a:tc>
                <a:tc>
                  <a:txBody>
                    <a:bodyPr/>
                    <a:lstStyle/>
                    <a:p>
                      <a:pPr algn="ctr" fontAlgn="ctr"/>
                      <a:r>
                        <a:rPr lang="en-US" sz="800" b="0" i="0" u="none" strike="noStrike">
                          <a:solidFill>
                            <a:srgbClr val="000000"/>
                          </a:solidFill>
                          <a:effectLst/>
                          <a:latin typeface="Agency FB"/>
                        </a:rPr>
                        <a:t>0.12</a:t>
                      </a:r>
                    </a:p>
                  </a:txBody>
                  <a:tcPr marL="4314" marR="4314" marT="4314" marB="0" anchor="ctr">
                    <a:lnL>
                      <a:noFill/>
                    </a:lnL>
                    <a:lnR>
                      <a:noFill/>
                    </a:lnR>
                    <a:lnT>
                      <a:noFill/>
                    </a:lnT>
                    <a:lnB>
                      <a:noFill/>
                    </a:lnB>
                    <a:solidFill>
                      <a:srgbClr val="DFE6F4"/>
                    </a:solidFill>
                  </a:tcPr>
                </a:tc>
                <a:tc>
                  <a:txBody>
                    <a:bodyPr/>
                    <a:lstStyle/>
                    <a:p>
                      <a:pPr algn="ctr" fontAlgn="ctr"/>
                      <a:r>
                        <a:rPr lang="en-US" sz="800" b="0" i="0" u="none" strike="noStrike">
                          <a:solidFill>
                            <a:srgbClr val="000000"/>
                          </a:solidFill>
                          <a:effectLst/>
                          <a:latin typeface="Agency FB"/>
                        </a:rPr>
                        <a:t>0.88</a:t>
                      </a:r>
                    </a:p>
                  </a:txBody>
                  <a:tcPr marL="4314" marR="4314" marT="4314" marB="0" anchor="ctr">
                    <a:lnL>
                      <a:noFill/>
                    </a:lnL>
                    <a:lnR>
                      <a:noFill/>
                    </a:lnR>
                    <a:lnT>
                      <a:noFill/>
                    </a:lnT>
                    <a:lnB>
                      <a:noFill/>
                    </a:lnB>
                    <a:solidFill>
                      <a:srgbClr val="FF7A7A"/>
                    </a:solidFill>
                  </a:tcPr>
                </a:tc>
                <a:tc>
                  <a:txBody>
                    <a:bodyPr/>
                    <a:lstStyle/>
                    <a:p>
                      <a:pPr algn="ctr" fontAlgn="ctr"/>
                      <a:r>
                        <a:rPr lang="en-US" sz="800" b="0" i="0" u="none" strike="noStrike">
                          <a:solidFill>
                            <a:srgbClr val="000000"/>
                          </a:solidFill>
                          <a:effectLst/>
                          <a:latin typeface="Agency FB"/>
                        </a:rPr>
                        <a:t>1.00</a:t>
                      </a:r>
                    </a:p>
                  </a:txBody>
                  <a:tcPr marL="4314" marR="4314" marT="4314" marB="0" anchor="ctr">
                    <a:lnL>
                      <a:noFill/>
                    </a:lnL>
                    <a:lnR>
                      <a:noFill/>
                    </a:lnR>
                    <a:lnT>
                      <a:noFill/>
                    </a:lnT>
                    <a:lnB>
                      <a:noFill/>
                    </a:lnB>
                    <a:solidFill>
                      <a:srgbClr val="FF5353"/>
                    </a:solidFill>
                  </a:tcPr>
                </a:tc>
                <a:tc>
                  <a:txBody>
                    <a:bodyPr/>
                    <a:lstStyle/>
                    <a:p>
                      <a:pPr algn="ctr" fontAlgn="ctr"/>
                      <a:r>
                        <a:rPr lang="en-US" sz="800" b="0" i="0" u="none" strike="noStrike">
                          <a:solidFill>
                            <a:srgbClr val="000000"/>
                          </a:solidFill>
                          <a:effectLst/>
                          <a:latin typeface="Agency FB"/>
                        </a:rPr>
                        <a:t>0.94</a:t>
                      </a:r>
                    </a:p>
                  </a:txBody>
                  <a:tcPr marL="4314" marR="4314" marT="4314" marB="0" anchor="ctr">
                    <a:lnL>
                      <a:noFill/>
                    </a:lnL>
                    <a:lnR>
                      <a:noFill/>
                    </a:lnR>
                    <a:lnT>
                      <a:noFill/>
                    </a:lnT>
                    <a:lnB>
                      <a:noFill/>
                    </a:lnB>
                    <a:solidFill>
                      <a:srgbClr val="FF6666"/>
                    </a:solidFill>
                  </a:tcPr>
                </a:tc>
                <a:tc>
                  <a:txBody>
                    <a:bodyPr/>
                    <a:lstStyle/>
                    <a:p>
                      <a:pPr algn="ctr" fontAlgn="ctr"/>
                      <a:r>
                        <a:rPr lang="en-US" sz="800" b="0" i="0" u="none" strike="noStrike">
                          <a:solidFill>
                            <a:srgbClr val="000000"/>
                          </a:solidFill>
                          <a:effectLst/>
                          <a:latin typeface="Agency FB"/>
                        </a:rPr>
                        <a:t>0.95</a:t>
                      </a:r>
                    </a:p>
                  </a:txBody>
                  <a:tcPr marL="4314" marR="4314" marT="4314" marB="0" anchor="ctr">
                    <a:lnL>
                      <a:noFill/>
                    </a:lnL>
                    <a:lnR>
                      <a:noFill/>
                    </a:lnR>
                    <a:lnT>
                      <a:noFill/>
                    </a:lnT>
                    <a:lnB>
                      <a:noFill/>
                    </a:lnB>
                    <a:solidFill>
                      <a:srgbClr val="FF6262"/>
                    </a:solidFill>
                  </a:tcPr>
                </a:tc>
                <a:tc>
                  <a:txBody>
                    <a:bodyPr/>
                    <a:lstStyle/>
                    <a:p>
                      <a:pPr algn="ctr" fontAlgn="ctr"/>
                      <a:r>
                        <a:rPr lang="en-US" sz="800" b="0" i="0" u="none" strike="noStrike">
                          <a:solidFill>
                            <a:srgbClr val="000000"/>
                          </a:solidFill>
                          <a:effectLst/>
                          <a:latin typeface="Agency FB"/>
                        </a:rPr>
                        <a:t>1.00</a:t>
                      </a:r>
                    </a:p>
                  </a:txBody>
                  <a:tcPr marL="4314" marR="4314" marT="4314" marB="0" anchor="ctr">
                    <a:lnL>
                      <a:noFill/>
                    </a:lnL>
                    <a:lnR>
                      <a:noFill/>
                    </a:lnR>
                    <a:lnT>
                      <a:noFill/>
                    </a:lnT>
                    <a:lnB>
                      <a:noFill/>
                    </a:lnB>
                    <a:solidFill>
                      <a:srgbClr val="FF5353"/>
                    </a:solidFill>
                  </a:tcPr>
                </a:tc>
                <a:tc>
                  <a:txBody>
                    <a:bodyPr/>
                    <a:lstStyle/>
                    <a:p>
                      <a:pPr algn="ctr" fontAlgn="ctr"/>
                      <a:endParaRPr lang="en-US" sz="800" b="0" i="0" u="none" strike="noStrike">
                        <a:solidFill>
                          <a:srgbClr val="000000"/>
                        </a:solidFill>
                        <a:effectLst/>
                        <a:latin typeface="Agency FB" panose="020B0503020202020204" pitchFamily="34" charset="0"/>
                      </a:endParaRPr>
                    </a:p>
                  </a:txBody>
                  <a:tcPr marL="4314" marR="4314" marT="4314" marB="0" anchor="ctr">
                    <a:lnL>
                      <a:noFill/>
                    </a:lnL>
                    <a:lnR>
                      <a:noFill/>
                    </a:lnR>
                    <a:lnT>
                      <a:noFill/>
                    </a:lnT>
                    <a:lnB>
                      <a:noFill/>
                    </a:lnB>
                  </a:tcPr>
                </a:tc>
                <a:extLst>
                  <a:ext uri="{0D108BD9-81ED-4DB2-BD59-A6C34878D82A}">
                    <a16:rowId xmlns="" xmlns:a16="http://schemas.microsoft.com/office/drawing/2014/main" val="658821620"/>
                  </a:ext>
                </a:extLst>
              </a:tr>
              <a:tr h="133269">
                <a:tc>
                  <a:txBody>
                    <a:bodyPr/>
                    <a:lstStyle/>
                    <a:p>
                      <a:pPr algn="ctr" fontAlgn="ctr"/>
                      <a:r>
                        <a:rPr lang="en-US" sz="800" b="0" i="0" u="none" strike="noStrike">
                          <a:solidFill>
                            <a:srgbClr val="000000"/>
                          </a:solidFill>
                          <a:effectLst/>
                          <a:latin typeface="Agency FB"/>
                        </a:rPr>
                        <a:t>XLRE</a:t>
                      </a:r>
                    </a:p>
                  </a:txBody>
                  <a:tcPr marL="4314" marR="4314" marT="4314" marB="0" anchor="ctr">
                    <a:lnL>
                      <a:noFill/>
                    </a:lnL>
                    <a:lnR>
                      <a:noFill/>
                    </a:lnR>
                    <a:lnT>
                      <a:noFill/>
                    </a:lnT>
                    <a:lnB>
                      <a:noFill/>
                    </a:lnB>
                  </a:tcPr>
                </a:tc>
                <a:tc>
                  <a:txBody>
                    <a:bodyPr/>
                    <a:lstStyle/>
                    <a:p>
                      <a:pPr algn="ctr" fontAlgn="ctr"/>
                      <a:r>
                        <a:rPr lang="en-US" sz="800" b="0" i="0" u="none" strike="noStrike">
                          <a:solidFill>
                            <a:srgbClr val="000000"/>
                          </a:solidFill>
                          <a:effectLst/>
                          <a:latin typeface="Agency FB"/>
                        </a:rPr>
                        <a:t>0.69</a:t>
                      </a:r>
                    </a:p>
                  </a:txBody>
                  <a:tcPr marL="4314" marR="4314" marT="4314" marB="0" anchor="ctr">
                    <a:lnL>
                      <a:noFill/>
                    </a:lnL>
                    <a:lnR>
                      <a:noFill/>
                    </a:lnR>
                    <a:lnT>
                      <a:noFill/>
                    </a:lnT>
                    <a:lnB>
                      <a:noFill/>
                    </a:lnB>
                    <a:solidFill>
                      <a:srgbClr val="FFB5B5"/>
                    </a:solidFill>
                  </a:tcPr>
                </a:tc>
                <a:tc>
                  <a:txBody>
                    <a:bodyPr/>
                    <a:lstStyle/>
                    <a:p>
                      <a:pPr algn="ctr" fontAlgn="ctr"/>
                      <a:r>
                        <a:rPr lang="en-US" sz="800" b="0" i="0" u="none" strike="noStrike">
                          <a:solidFill>
                            <a:srgbClr val="000000"/>
                          </a:solidFill>
                          <a:effectLst/>
                          <a:latin typeface="Agency FB"/>
                        </a:rPr>
                        <a:t>0.71</a:t>
                      </a:r>
                    </a:p>
                  </a:txBody>
                  <a:tcPr marL="4314" marR="4314" marT="4314" marB="0" anchor="ctr">
                    <a:lnL>
                      <a:noFill/>
                    </a:lnL>
                    <a:lnR>
                      <a:noFill/>
                    </a:lnR>
                    <a:lnT>
                      <a:noFill/>
                    </a:lnT>
                    <a:lnB>
                      <a:noFill/>
                    </a:lnB>
                    <a:solidFill>
                      <a:srgbClr val="FFAFAF"/>
                    </a:solidFill>
                  </a:tcPr>
                </a:tc>
                <a:tc>
                  <a:txBody>
                    <a:bodyPr/>
                    <a:lstStyle/>
                    <a:p>
                      <a:pPr algn="ctr" fontAlgn="ctr"/>
                      <a:r>
                        <a:rPr lang="en-US" sz="800" b="0" i="0" u="none" strike="noStrike">
                          <a:solidFill>
                            <a:srgbClr val="000000"/>
                          </a:solidFill>
                          <a:effectLst/>
                          <a:latin typeface="Agency FB"/>
                        </a:rPr>
                        <a:t>-0.27</a:t>
                      </a:r>
                    </a:p>
                  </a:txBody>
                  <a:tcPr marL="4314" marR="4314" marT="4314" marB="0" anchor="ctr">
                    <a:lnL>
                      <a:noFill/>
                    </a:lnL>
                    <a:lnR>
                      <a:noFill/>
                    </a:lnR>
                    <a:lnT>
                      <a:noFill/>
                    </a:lnT>
                    <a:lnB>
                      <a:noFill/>
                    </a:lnB>
                    <a:solidFill>
                      <a:srgbClr val="BACAE9"/>
                    </a:solidFill>
                  </a:tcPr>
                </a:tc>
                <a:tc>
                  <a:txBody>
                    <a:bodyPr/>
                    <a:lstStyle/>
                    <a:p>
                      <a:pPr algn="ctr" fontAlgn="ctr"/>
                      <a:r>
                        <a:rPr lang="en-US" sz="800" b="0" i="0" u="none" strike="noStrike">
                          <a:solidFill>
                            <a:srgbClr val="000000"/>
                          </a:solidFill>
                          <a:effectLst/>
                          <a:latin typeface="Agency FB"/>
                        </a:rPr>
                        <a:t>0.82</a:t>
                      </a:r>
                    </a:p>
                  </a:txBody>
                  <a:tcPr marL="4314" marR="4314" marT="4314" marB="0" anchor="ctr">
                    <a:lnL>
                      <a:noFill/>
                    </a:lnL>
                    <a:lnR>
                      <a:noFill/>
                    </a:lnR>
                    <a:lnT>
                      <a:noFill/>
                    </a:lnT>
                    <a:lnB>
                      <a:noFill/>
                    </a:lnB>
                    <a:solidFill>
                      <a:srgbClr val="FF8C8C"/>
                    </a:solidFill>
                  </a:tcPr>
                </a:tc>
                <a:tc>
                  <a:txBody>
                    <a:bodyPr/>
                    <a:lstStyle/>
                    <a:p>
                      <a:pPr algn="ctr" fontAlgn="ctr"/>
                      <a:r>
                        <a:rPr lang="en-US" sz="800" b="0" i="0" u="none" strike="noStrike">
                          <a:solidFill>
                            <a:srgbClr val="000000"/>
                          </a:solidFill>
                          <a:effectLst/>
                          <a:latin typeface="Agency FB"/>
                        </a:rPr>
                        <a:t>0.85</a:t>
                      </a:r>
                    </a:p>
                  </a:txBody>
                  <a:tcPr marL="4314" marR="4314" marT="4314" marB="0" anchor="ctr">
                    <a:lnL>
                      <a:noFill/>
                    </a:lnL>
                    <a:lnR>
                      <a:noFill/>
                    </a:lnR>
                    <a:lnT>
                      <a:noFill/>
                    </a:lnT>
                    <a:lnB>
                      <a:noFill/>
                    </a:lnB>
                    <a:solidFill>
                      <a:srgbClr val="FF8383"/>
                    </a:solidFill>
                  </a:tcPr>
                </a:tc>
                <a:tc>
                  <a:txBody>
                    <a:bodyPr/>
                    <a:lstStyle/>
                    <a:p>
                      <a:pPr algn="ctr" fontAlgn="ctr"/>
                      <a:r>
                        <a:rPr lang="en-US" sz="800" b="0" i="0" u="none" strike="noStrike">
                          <a:solidFill>
                            <a:srgbClr val="000000"/>
                          </a:solidFill>
                          <a:effectLst/>
                          <a:latin typeface="Agency FB"/>
                        </a:rPr>
                        <a:t>0.70</a:t>
                      </a:r>
                    </a:p>
                  </a:txBody>
                  <a:tcPr marL="4314" marR="4314" marT="4314" marB="0" anchor="ctr">
                    <a:lnL>
                      <a:noFill/>
                    </a:lnL>
                    <a:lnR>
                      <a:noFill/>
                    </a:lnR>
                    <a:lnT>
                      <a:noFill/>
                    </a:lnT>
                    <a:lnB>
                      <a:noFill/>
                    </a:lnB>
                    <a:solidFill>
                      <a:srgbClr val="FFB2B2"/>
                    </a:solidFill>
                  </a:tcPr>
                </a:tc>
                <a:tc>
                  <a:txBody>
                    <a:bodyPr/>
                    <a:lstStyle/>
                    <a:p>
                      <a:pPr algn="ctr" fontAlgn="ctr"/>
                      <a:r>
                        <a:rPr lang="en-US" sz="800" b="0" i="0" u="none" strike="noStrike">
                          <a:solidFill>
                            <a:srgbClr val="000000"/>
                          </a:solidFill>
                          <a:effectLst/>
                          <a:latin typeface="Agency FB"/>
                        </a:rPr>
                        <a:t>0.89</a:t>
                      </a:r>
                    </a:p>
                  </a:txBody>
                  <a:tcPr marL="4314" marR="4314" marT="4314" marB="0" anchor="ctr">
                    <a:lnL>
                      <a:noFill/>
                    </a:lnL>
                    <a:lnR>
                      <a:noFill/>
                    </a:lnR>
                    <a:lnT>
                      <a:noFill/>
                    </a:lnT>
                    <a:lnB>
                      <a:noFill/>
                    </a:lnB>
                    <a:solidFill>
                      <a:srgbClr val="FF7676"/>
                    </a:solidFill>
                  </a:tcPr>
                </a:tc>
                <a:tc>
                  <a:txBody>
                    <a:bodyPr/>
                    <a:lstStyle/>
                    <a:p>
                      <a:pPr algn="ctr" fontAlgn="ctr"/>
                      <a:r>
                        <a:rPr lang="en-US" sz="800" b="0" i="0" u="none" strike="noStrike">
                          <a:solidFill>
                            <a:srgbClr val="000000"/>
                          </a:solidFill>
                          <a:effectLst/>
                          <a:latin typeface="Agency FB"/>
                        </a:rPr>
                        <a:t>-0.65</a:t>
                      </a:r>
                    </a:p>
                  </a:txBody>
                  <a:tcPr marL="4314" marR="4314" marT="4314" marB="0" anchor="ctr">
                    <a:lnL>
                      <a:noFill/>
                    </a:lnL>
                    <a:lnR>
                      <a:noFill/>
                    </a:lnR>
                    <a:lnT>
                      <a:noFill/>
                    </a:lnT>
                    <a:lnB>
                      <a:noFill/>
                    </a:lnB>
                    <a:solidFill>
                      <a:srgbClr val="96AFDD"/>
                    </a:solidFill>
                  </a:tcPr>
                </a:tc>
                <a:tc>
                  <a:txBody>
                    <a:bodyPr/>
                    <a:lstStyle/>
                    <a:p>
                      <a:pPr algn="ctr" fontAlgn="ctr"/>
                      <a:r>
                        <a:rPr lang="en-US" sz="800" b="0" i="0" u="none" strike="noStrike">
                          <a:solidFill>
                            <a:srgbClr val="000000"/>
                          </a:solidFill>
                          <a:effectLst/>
                          <a:latin typeface="Agency FB"/>
                        </a:rPr>
                        <a:t>0.22</a:t>
                      </a:r>
                    </a:p>
                  </a:txBody>
                  <a:tcPr marL="4314" marR="4314" marT="4314" marB="0" anchor="ctr">
                    <a:lnL>
                      <a:noFill/>
                    </a:lnL>
                    <a:lnR>
                      <a:noFill/>
                    </a:lnR>
                    <a:lnT>
                      <a:noFill/>
                    </a:lnT>
                    <a:lnB>
                      <a:noFill/>
                    </a:lnB>
                    <a:solidFill>
                      <a:srgbClr val="E8EEF7"/>
                    </a:solidFill>
                  </a:tcPr>
                </a:tc>
                <a:tc>
                  <a:txBody>
                    <a:bodyPr/>
                    <a:lstStyle/>
                    <a:p>
                      <a:pPr algn="ctr" fontAlgn="ctr"/>
                      <a:r>
                        <a:rPr lang="en-US" sz="800" b="0" i="0" u="none" strike="noStrike">
                          <a:solidFill>
                            <a:srgbClr val="000000"/>
                          </a:solidFill>
                          <a:effectLst/>
                          <a:latin typeface="Agency FB"/>
                        </a:rPr>
                        <a:t>0.05</a:t>
                      </a:r>
                    </a:p>
                  </a:txBody>
                  <a:tcPr marL="4314" marR="4314" marT="4314" marB="0" anchor="ctr">
                    <a:lnL>
                      <a:noFill/>
                    </a:lnL>
                    <a:lnR>
                      <a:noFill/>
                    </a:lnR>
                    <a:lnT>
                      <a:noFill/>
                    </a:lnT>
                    <a:lnB>
                      <a:noFill/>
                    </a:lnB>
                    <a:solidFill>
                      <a:srgbClr val="D8E1F2"/>
                    </a:solidFill>
                  </a:tcPr>
                </a:tc>
                <a:tc>
                  <a:txBody>
                    <a:bodyPr/>
                    <a:lstStyle/>
                    <a:p>
                      <a:pPr algn="ctr" fontAlgn="ctr"/>
                      <a:r>
                        <a:rPr lang="en-US" sz="800" b="0" i="0" u="none" strike="noStrike">
                          <a:solidFill>
                            <a:srgbClr val="000000"/>
                          </a:solidFill>
                          <a:effectLst/>
                          <a:latin typeface="Agency FB"/>
                        </a:rPr>
                        <a:t>0.85</a:t>
                      </a:r>
                    </a:p>
                  </a:txBody>
                  <a:tcPr marL="4314" marR="4314" marT="4314" marB="0" anchor="ctr">
                    <a:lnL>
                      <a:noFill/>
                    </a:lnL>
                    <a:lnR>
                      <a:noFill/>
                    </a:lnR>
                    <a:lnT>
                      <a:noFill/>
                    </a:lnT>
                    <a:lnB>
                      <a:noFill/>
                    </a:lnB>
                    <a:solidFill>
                      <a:srgbClr val="FF8383"/>
                    </a:solidFill>
                  </a:tcPr>
                </a:tc>
                <a:tc>
                  <a:txBody>
                    <a:bodyPr/>
                    <a:lstStyle/>
                    <a:p>
                      <a:pPr algn="ctr" fontAlgn="ctr"/>
                      <a:r>
                        <a:rPr lang="en-US" sz="800" b="0" i="0" u="none" strike="noStrike">
                          <a:solidFill>
                            <a:srgbClr val="000000"/>
                          </a:solidFill>
                          <a:effectLst/>
                          <a:latin typeface="Agency FB"/>
                        </a:rPr>
                        <a:t>0.54</a:t>
                      </a:r>
                    </a:p>
                  </a:txBody>
                  <a:tcPr marL="4314" marR="4314" marT="4314" marB="0" anchor="ctr">
                    <a:lnL>
                      <a:noFill/>
                    </a:lnL>
                    <a:lnR>
                      <a:noFill/>
                    </a:lnR>
                    <a:lnT>
                      <a:noFill/>
                    </a:lnT>
                    <a:lnB>
                      <a:noFill/>
                    </a:lnB>
                    <a:solidFill>
                      <a:srgbClr val="FFE6E6"/>
                    </a:solidFill>
                  </a:tcPr>
                </a:tc>
                <a:tc>
                  <a:txBody>
                    <a:bodyPr/>
                    <a:lstStyle/>
                    <a:p>
                      <a:pPr algn="ctr" fontAlgn="ctr"/>
                      <a:r>
                        <a:rPr lang="en-US" sz="800" b="0" i="0" u="none" strike="noStrike">
                          <a:solidFill>
                            <a:srgbClr val="000000"/>
                          </a:solidFill>
                          <a:effectLst/>
                          <a:latin typeface="Agency FB"/>
                        </a:rPr>
                        <a:t>0.49</a:t>
                      </a:r>
                    </a:p>
                  </a:txBody>
                  <a:tcPr marL="4314" marR="4314" marT="4314" marB="0" anchor="ctr">
                    <a:lnL>
                      <a:noFill/>
                    </a:lnL>
                    <a:lnR>
                      <a:noFill/>
                    </a:lnR>
                    <a:lnT>
                      <a:noFill/>
                    </a:lnT>
                    <a:lnB>
                      <a:noFill/>
                    </a:lnB>
                    <a:solidFill>
                      <a:srgbClr val="FFF2F2"/>
                    </a:solidFill>
                  </a:tcPr>
                </a:tc>
                <a:tc>
                  <a:txBody>
                    <a:bodyPr/>
                    <a:lstStyle/>
                    <a:p>
                      <a:pPr algn="ctr" fontAlgn="ctr"/>
                      <a:r>
                        <a:rPr lang="en-US" sz="800" b="0" i="0" u="none" strike="noStrike">
                          <a:solidFill>
                            <a:srgbClr val="000000"/>
                          </a:solidFill>
                          <a:effectLst/>
                          <a:latin typeface="Agency FB"/>
                        </a:rPr>
                        <a:t>0.09</a:t>
                      </a:r>
                    </a:p>
                  </a:txBody>
                  <a:tcPr marL="4314" marR="4314" marT="4314" marB="0" anchor="ctr">
                    <a:lnL>
                      <a:noFill/>
                    </a:lnL>
                    <a:lnR>
                      <a:noFill/>
                    </a:lnR>
                    <a:lnT>
                      <a:noFill/>
                    </a:lnT>
                    <a:lnB>
                      <a:noFill/>
                    </a:lnB>
                    <a:solidFill>
                      <a:srgbClr val="DCE5F4"/>
                    </a:solidFill>
                  </a:tcPr>
                </a:tc>
                <a:tc>
                  <a:txBody>
                    <a:bodyPr/>
                    <a:lstStyle/>
                    <a:p>
                      <a:pPr algn="ctr" fontAlgn="ctr"/>
                      <a:r>
                        <a:rPr lang="en-US" sz="800" b="0" i="0" u="none" strike="noStrike">
                          <a:solidFill>
                            <a:srgbClr val="000000"/>
                          </a:solidFill>
                          <a:effectLst/>
                          <a:latin typeface="Agency FB"/>
                        </a:rPr>
                        <a:t>0.45</a:t>
                      </a:r>
                    </a:p>
                  </a:txBody>
                  <a:tcPr marL="4314" marR="4314" marT="4314" marB="0" anchor="ctr">
                    <a:lnL>
                      <a:noFill/>
                    </a:lnL>
                    <a:lnR>
                      <a:noFill/>
                    </a:lnR>
                    <a:lnT>
                      <a:noFill/>
                    </a:lnT>
                    <a:lnB>
                      <a:noFill/>
                    </a:lnB>
                    <a:solidFill>
                      <a:srgbClr val="FEFEFE"/>
                    </a:solidFill>
                  </a:tcPr>
                </a:tc>
                <a:tc>
                  <a:txBody>
                    <a:bodyPr/>
                    <a:lstStyle/>
                    <a:p>
                      <a:pPr algn="ctr" fontAlgn="ctr"/>
                      <a:r>
                        <a:rPr lang="en-US" sz="800" b="0" i="0" u="none" strike="noStrike">
                          <a:solidFill>
                            <a:srgbClr val="000000"/>
                          </a:solidFill>
                          <a:effectLst/>
                          <a:latin typeface="Agency FB"/>
                        </a:rPr>
                        <a:t>0.29</a:t>
                      </a:r>
                    </a:p>
                  </a:txBody>
                  <a:tcPr marL="4314" marR="4314" marT="4314" marB="0" anchor="ctr">
                    <a:lnL>
                      <a:noFill/>
                    </a:lnL>
                    <a:lnR>
                      <a:noFill/>
                    </a:lnR>
                    <a:lnT>
                      <a:noFill/>
                    </a:lnT>
                    <a:lnB>
                      <a:noFill/>
                    </a:lnB>
                    <a:solidFill>
                      <a:srgbClr val="EFF3FA"/>
                    </a:solidFill>
                  </a:tcPr>
                </a:tc>
                <a:tc>
                  <a:txBody>
                    <a:bodyPr/>
                    <a:lstStyle/>
                    <a:p>
                      <a:pPr algn="ctr" fontAlgn="ctr"/>
                      <a:r>
                        <a:rPr lang="en-US" sz="800" b="0" i="0" u="none" strike="noStrike">
                          <a:solidFill>
                            <a:srgbClr val="000000"/>
                          </a:solidFill>
                          <a:effectLst/>
                          <a:latin typeface="Agency FB"/>
                        </a:rPr>
                        <a:t>0.65</a:t>
                      </a:r>
                    </a:p>
                  </a:txBody>
                  <a:tcPr marL="4314" marR="4314" marT="4314" marB="0" anchor="ctr">
                    <a:lnL>
                      <a:noFill/>
                    </a:lnL>
                    <a:lnR>
                      <a:noFill/>
                    </a:lnR>
                    <a:lnT>
                      <a:noFill/>
                    </a:lnT>
                    <a:lnB>
                      <a:noFill/>
                    </a:lnB>
                    <a:solidFill>
                      <a:srgbClr val="FFC1C1"/>
                    </a:solidFill>
                  </a:tcPr>
                </a:tc>
                <a:tc>
                  <a:txBody>
                    <a:bodyPr/>
                    <a:lstStyle/>
                    <a:p>
                      <a:pPr algn="ctr" fontAlgn="ctr"/>
                      <a:r>
                        <a:rPr lang="en-US" sz="800" b="0" i="0" u="none" strike="noStrike">
                          <a:solidFill>
                            <a:srgbClr val="000000"/>
                          </a:solidFill>
                          <a:effectLst/>
                          <a:latin typeface="Agency FB"/>
                        </a:rPr>
                        <a:t>0.68</a:t>
                      </a:r>
                    </a:p>
                  </a:txBody>
                  <a:tcPr marL="4314" marR="4314" marT="4314" marB="0" anchor="ctr">
                    <a:lnL>
                      <a:noFill/>
                    </a:lnL>
                    <a:lnR>
                      <a:noFill/>
                    </a:lnR>
                    <a:lnT>
                      <a:noFill/>
                    </a:lnT>
                    <a:lnB>
                      <a:noFill/>
                    </a:lnB>
                    <a:solidFill>
                      <a:srgbClr val="FFB9B9"/>
                    </a:solidFill>
                  </a:tcPr>
                </a:tc>
                <a:tc>
                  <a:txBody>
                    <a:bodyPr/>
                    <a:lstStyle/>
                    <a:p>
                      <a:pPr algn="ctr" fontAlgn="ctr"/>
                      <a:r>
                        <a:rPr lang="en-US" sz="800" b="0" i="0" u="none" strike="noStrike">
                          <a:solidFill>
                            <a:srgbClr val="000000"/>
                          </a:solidFill>
                          <a:effectLst/>
                          <a:latin typeface="Agency FB"/>
                        </a:rPr>
                        <a:t>0.80</a:t>
                      </a:r>
                    </a:p>
                  </a:txBody>
                  <a:tcPr marL="4314" marR="4314" marT="4314" marB="0" anchor="ctr">
                    <a:lnL>
                      <a:noFill/>
                    </a:lnL>
                    <a:lnR>
                      <a:noFill/>
                    </a:lnR>
                    <a:lnT>
                      <a:noFill/>
                    </a:lnT>
                    <a:lnB>
                      <a:noFill/>
                    </a:lnB>
                    <a:solidFill>
                      <a:srgbClr val="FF9393"/>
                    </a:solidFill>
                  </a:tcPr>
                </a:tc>
                <a:tc>
                  <a:txBody>
                    <a:bodyPr/>
                    <a:lstStyle/>
                    <a:p>
                      <a:pPr algn="ctr" fontAlgn="ctr"/>
                      <a:r>
                        <a:rPr lang="en-US" sz="800" b="0" i="0" u="none" strike="noStrike">
                          <a:solidFill>
                            <a:srgbClr val="000000"/>
                          </a:solidFill>
                          <a:effectLst/>
                          <a:latin typeface="Agency FB"/>
                        </a:rPr>
                        <a:t>0.45</a:t>
                      </a:r>
                    </a:p>
                  </a:txBody>
                  <a:tcPr marL="4314" marR="4314" marT="4314" marB="0" anchor="ctr">
                    <a:lnL>
                      <a:noFill/>
                    </a:lnL>
                    <a:lnR>
                      <a:noFill/>
                    </a:lnR>
                    <a:lnT>
                      <a:noFill/>
                    </a:lnT>
                    <a:lnB>
                      <a:noFill/>
                    </a:lnB>
                    <a:solidFill>
                      <a:srgbClr val="FEFEFE"/>
                    </a:solidFill>
                  </a:tcPr>
                </a:tc>
                <a:tc>
                  <a:txBody>
                    <a:bodyPr/>
                    <a:lstStyle/>
                    <a:p>
                      <a:pPr algn="ctr" fontAlgn="ctr"/>
                      <a:r>
                        <a:rPr lang="en-US" sz="800" b="0" i="0" u="none" strike="noStrike">
                          <a:solidFill>
                            <a:srgbClr val="000000"/>
                          </a:solidFill>
                          <a:effectLst/>
                          <a:latin typeface="Agency FB"/>
                        </a:rPr>
                        <a:t>0.54</a:t>
                      </a:r>
                    </a:p>
                  </a:txBody>
                  <a:tcPr marL="4314" marR="4314" marT="4314" marB="0" anchor="ctr">
                    <a:lnL>
                      <a:noFill/>
                    </a:lnL>
                    <a:lnR>
                      <a:noFill/>
                    </a:lnR>
                    <a:lnT>
                      <a:noFill/>
                    </a:lnT>
                    <a:lnB>
                      <a:noFill/>
                    </a:lnB>
                    <a:solidFill>
                      <a:srgbClr val="FFE3E3"/>
                    </a:solidFill>
                  </a:tcPr>
                </a:tc>
                <a:tc>
                  <a:txBody>
                    <a:bodyPr/>
                    <a:lstStyle/>
                    <a:p>
                      <a:pPr algn="ctr" fontAlgn="ctr"/>
                      <a:r>
                        <a:rPr lang="en-US" sz="800" b="0" i="0" u="none" strike="noStrike">
                          <a:solidFill>
                            <a:srgbClr val="000000"/>
                          </a:solidFill>
                          <a:effectLst/>
                          <a:latin typeface="Agency FB"/>
                        </a:rPr>
                        <a:t>0.33</a:t>
                      </a:r>
                    </a:p>
                  </a:txBody>
                  <a:tcPr marL="4314" marR="4314" marT="4314" marB="0" anchor="ctr">
                    <a:lnL>
                      <a:noFill/>
                    </a:lnL>
                    <a:lnR>
                      <a:noFill/>
                    </a:lnR>
                    <a:lnT>
                      <a:noFill/>
                    </a:lnT>
                    <a:lnB>
                      <a:noFill/>
                    </a:lnB>
                    <a:solidFill>
                      <a:srgbClr val="F2F5FB"/>
                    </a:solidFill>
                  </a:tcPr>
                </a:tc>
                <a:tc>
                  <a:txBody>
                    <a:bodyPr/>
                    <a:lstStyle/>
                    <a:p>
                      <a:pPr algn="ctr" fontAlgn="ctr"/>
                      <a:r>
                        <a:rPr lang="en-US" sz="800" b="0" i="0" u="none" strike="noStrike">
                          <a:solidFill>
                            <a:srgbClr val="000000"/>
                          </a:solidFill>
                          <a:effectLst/>
                          <a:latin typeface="Agency FB"/>
                        </a:rPr>
                        <a:t>0.85</a:t>
                      </a:r>
                    </a:p>
                  </a:txBody>
                  <a:tcPr marL="4314" marR="4314" marT="4314" marB="0" anchor="ctr">
                    <a:lnL>
                      <a:noFill/>
                    </a:lnL>
                    <a:lnR>
                      <a:noFill/>
                    </a:lnR>
                    <a:lnT>
                      <a:noFill/>
                    </a:lnT>
                    <a:lnB>
                      <a:noFill/>
                    </a:lnB>
                    <a:solidFill>
                      <a:srgbClr val="FF8383"/>
                    </a:solidFill>
                  </a:tcPr>
                </a:tc>
                <a:tc>
                  <a:txBody>
                    <a:bodyPr/>
                    <a:lstStyle/>
                    <a:p>
                      <a:pPr algn="ctr" fontAlgn="ctr"/>
                      <a:r>
                        <a:rPr lang="en-US" sz="800" b="0" i="0" u="none" strike="noStrike">
                          <a:solidFill>
                            <a:srgbClr val="000000"/>
                          </a:solidFill>
                          <a:effectLst/>
                          <a:latin typeface="Agency FB"/>
                        </a:rPr>
                        <a:t>-0.44</a:t>
                      </a:r>
                    </a:p>
                  </a:txBody>
                  <a:tcPr marL="4314" marR="4314" marT="4314" marB="0" anchor="ctr">
                    <a:lnL>
                      <a:noFill/>
                    </a:lnL>
                    <a:lnR>
                      <a:noFill/>
                    </a:lnR>
                    <a:lnT>
                      <a:noFill/>
                    </a:lnT>
                    <a:lnB>
                      <a:noFill/>
                    </a:lnB>
                    <a:solidFill>
                      <a:srgbClr val="AABEE4"/>
                    </a:solidFill>
                  </a:tcPr>
                </a:tc>
                <a:tc>
                  <a:txBody>
                    <a:bodyPr/>
                    <a:lstStyle/>
                    <a:p>
                      <a:pPr algn="ctr" fontAlgn="ctr"/>
                      <a:r>
                        <a:rPr lang="en-US" sz="800" b="0" i="0" u="none" strike="noStrike">
                          <a:solidFill>
                            <a:srgbClr val="000000"/>
                          </a:solidFill>
                          <a:effectLst/>
                          <a:latin typeface="Agency FB"/>
                        </a:rPr>
                        <a:t>0.77</a:t>
                      </a:r>
                    </a:p>
                  </a:txBody>
                  <a:tcPr marL="4314" marR="4314" marT="4314" marB="0" anchor="ctr">
                    <a:lnL>
                      <a:noFill/>
                    </a:lnL>
                    <a:lnR>
                      <a:noFill/>
                    </a:lnR>
                    <a:lnT>
                      <a:noFill/>
                    </a:lnT>
                    <a:lnB>
                      <a:noFill/>
                    </a:lnB>
                    <a:solidFill>
                      <a:srgbClr val="FF9C9C"/>
                    </a:solidFill>
                  </a:tcPr>
                </a:tc>
                <a:tc>
                  <a:txBody>
                    <a:bodyPr/>
                    <a:lstStyle/>
                    <a:p>
                      <a:pPr algn="ctr" fontAlgn="ctr"/>
                      <a:r>
                        <a:rPr lang="en-US" sz="800" b="0" i="0" u="none" strike="noStrike">
                          <a:solidFill>
                            <a:srgbClr val="000000"/>
                          </a:solidFill>
                          <a:effectLst/>
                          <a:latin typeface="Agency FB"/>
                        </a:rPr>
                        <a:t>0.31</a:t>
                      </a:r>
                    </a:p>
                  </a:txBody>
                  <a:tcPr marL="4314" marR="4314" marT="4314" marB="0" anchor="ctr">
                    <a:lnL>
                      <a:noFill/>
                    </a:lnL>
                    <a:lnR>
                      <a:noFill/>
                    </a:lnR>
                    <a:lnT>
                      <a:noFill/>
                    </a:lnT>
                    <a:lnB>
                      <a:noFill/>
                    </a:lnB>
                    <a:solidFill>
                      <a:srgbClr val="F1F4FA"/>
                    </a:solidFill>
                  </a:tcPr>
                </a:tc>
                <a:tc>
                  <a:txBody>
                    <a:bodyPr/>
                    <a:lstStyle/>
                    <a:p>
                      <a:pPr algn="ctr" fontAlgn="ctr"/>
                      <a:r>
                        <a:rPr lang="en-US" sz="800" b="0" i="0" u="none" strike="noStrike">
                          <a:solidFill>
                            <a:srgbClr val="000000"/>
                          </a:solidFill>
                          <a:effectLst/>
                          <a:latin typeface="Agency FB"/>
                        </a:rPr>
                        <a:t>-0.25</a:t>
                      </a:r>
                    </a:p>
                  </a:txBody>
                  <a:tcPr marL="4314" marR="4314" marT="4314" marB="0" anchor="ctr">
                    <a:lnL>
                      <a:noFill/>
                    </a:lnL>
                    <a:lnR>
                      <a:noFill/>
                    </a:lnR>
                    <a:lnT>
                      <a:noFill/>
                    </a:lnT>
                    <a:lnB>
                      <a:noFill/>
                    </a:lnB>
                    <a:solidFill>
                      <a:srgbClr val="BCCCE9"/>
                    </a:solidFill>
                  </a:tcPr>
                </a:tc>
                <a:tc>
                  <a:txBody>
                    <a:bodyPr/>
                    <a:lstStyle/>
                    <a:p>
                      <a:pPr algn="ctr" fontAlgn="ctr"/>
                      <a:r>
                        <a:rPr lang="en-US" sz="800" b="0" i="0" u="none" strike="noStrike">
                          <a:solidFill>
                            <a:srgbClr val="000000"/>
                          </a:solidFill>
                          <a:effectLst/>
                          <a:latin typeface="Agency FB"/>
                        </a:rPr>
                        <a:t>-0.25</a:t>
                      </a:r>
                    </a:p>
                  </a:txBody>
                  <a:tcPr marL="4314" marR="4314" marT="4314" marB="0" anchor="ctr">
                    <a:lnL>
                      <a:noFill/>
                    </a:lnL>
                    <a:lnR>
                      <a:noFill/>
                    </a:lnR>
                    <a:lnT>
                      <a:noFill/>
                    </a:lnT>
                    <a:lnB>
                      <a:noFill/>
                    </a:lnB>
                    <a:solidFill>
                      <a:srgbClr val="BCCCE9"/>
                    </a:solidFill>
                  </a:tcPr>
                </a:tc>
                <a:tc>
                  <a:txBody>
                    <a:bodyPr/>
                    <a:lstStyle/>
                    <a:p>
                      <a:pPr algn="ctr" fontAlgn="ctr"/>
                      <a:r>
                        <a:rPr lang="en-US" sz="800" b="0" i="0" u="none" strike="noStrike">
                          <a:solidFill>
                            <a:srgbClr val="000000"/>
                          </a:solidFill>
                          <a:effectLst/>
                          <a:latin typeface="Agency FB"/>
                        </a:rPr>
                        <a:t>0.43</a:t>
                      </a:r>
                    </a:p>
                  </a:txBody>
                  <a:tcPr marL="4314" marR="4314" marT="4314" marB="0" anchor="ctr">
                    <a:lnL>
                      <a:noFill/>
                    </a:lnL>
                    <a:lnR>
                      <a:noFill/>
                    </a:lnR>
                    <a:lnT>
                      <a:noFill/>
                    </a:lnT>
                    <a:lnB>
                      <a:noFill/>
                    </a:lnB>
                    <a:solidFill>
                      <a:srgbClr val="FCFDFE"/>
                    </a:solidFill>
                  </a:tcPr>
                </a:tc>
                <a:tc>
                  <a:txBody>
                    <a:bodyPr/>
                    <a:lstStyle/>
                    <a:p>
                      <a:pPr algn="ctr" fontAlgn="ctr"/>
                      <a:r>
                        <a:rPr lang="en-US" sz="800" b="0" i="0" u="none" strike="noStrike">
                          <a:solidFill>
                            <a:srgbClr val="000000"/>
                          </a:solidFill>
                          <a:effectLst/>
                          <a:latin typeface="Agency FB"/>
                        </a:rPr>
                        <a:t>0.88</a:t>
                      </a:r>
                    </a:p>
                  </a:txBody>
                  <a:tcPr marL="4314" marR="4314" marT="4314" marB="0" anchor="ctr">
                    <a:lnL>
                      <a:noFill/>
                    </a:lnL>
                    <a:lnR>
                      <a:noFill/>
                    </a:lnR>
                    <a:lnT>
                      <a:noFill/>
                    </a:lnT>
                    <a:lnB>
                      <a:noFill/>
                    </a:lnB>
                    <a:solidFill>
                      <a:srgbClr val="FF7979"/>
                    </a:solidFill>
                  </a:tcPr>
                </a:tc>
                <a:tc>
                  <a:txBody>
                    <a:bodyPr/>
                    <a:lstStyle/>
                    <a:p>
                      <a:pPr algn="ctr" fontAlgn="ctr"/>
                      <a:r>
                        <a:rPr lang="en-US" sz="800" b="0" i="0" u="none" strike="noStrike">
                          <a:solidFill>
                            <a:srgbClr val="000000"/>
                          </a:solidFill>
                          <a:effectLst/>
                          <a:latin typeface="Agency FB"/>
                        </a:rPr>
                        <a:t>0.91</a:t>
                      </a:r>
                    </a:p>
                  </a:txBody>
                  <a:tcPr marL="4314" marR="4314" marT="4314" marB="0" anchor="ctr">
                    <a:lnL>
                      <a:noFill/>
                    </a:lnL>
                    <a:lnR>
                      <a:noFill/>
                    </a:lnR>
                    <a:lnT>
                      <a:noFill/>
                    </a:lnT>
                    <a:lnB>
                      <a:noFill/>
                    </a:lnB>
                    <a:solidFill>
                      <a:srgbClr val="FF7070"/>
                    </a:solidFill>
                  </a:tcPr>
                </a:tc>
                <a:tc>
                  <a:txBody>
                    <a:bodyPr/>
                    <a:lstStyle/>
                    <a:p>
                      <a:pPr algn="ctr" fontAlgn="ctr"/>
                      <a:r>
                        <a:rPr lang="en-US" sz="800" b="0" i="0" u="none" strike="noStrike">
                          <a:solidFill>
                            <a:srgbClr val="000000"/>
                          </a:solidFill>
                          <a:effectLst/>
                          <a:latin typeface="Agency FB"/>
                        </a:rPr>
                        <a:t>0.92</a:t>
                      </a:r>
                    </a:p>
                  </a:txBody>
                  <a:tcPr marL="4314" marR="4314" marT="4314" marB="0" anchor="ctr">
                    <a:lnL>
                      <a:noFill/>
                    </a:lnL>
                    <a:lnR>
                      <a:noFill/>
                    </a:lnR>
                    <a:lnT>
                      <a:noFill/>
                    </a:lnT>
                    <a:lnB>
                      <a:noFill/>
                    </a:lnB>
                    <a:solidFill>
                      <a:srgbClr val="FF6E6E"/>
                    </a:solidFill>
                  </a:tcPr>
                </a:tc>
                <a:tc>
                  <a:txBody>
                    <a:bodyPr/>
                    <a:lstStyle/>
                    <a:p>
                      <a:pPr algn="ctr" fontAlgn="ctr"/>
                      <a:r>
                        <a:rPr lang="en-US" sz="800" b="0" i="0" u="none" strike="noStrike">
                          <a:solidFill>
                            <a:srgbClr val="000000"/>
                          </a:solidFill>
                          <a:effectLst/>
                          <a:latin typeface="Agency FB"/>
                        </a:rPr>
                        <a:t>0.82</a:t>
                      </a:r>
                    </a:p>
                  </a:txBody>
                  <a:tcPr marL="4314" marR="4314" marT="4314" marB="0" anchor="ctr">
                    <a:lnL>
                      <a:noFill/>
                    </a:lnL>
                    <a:lnR>
                      <a:noFill/>
                    </a:lnR>
                    <a:lnT>
                      <a:noFill/>
                    </a:lnT>
                    <a:lnB>
                      <a:noFill/>
                    </a:lnB>
                    <a:solidFill>
                      <a:srgbClr val="FF8C8C"/>
                    </a:solidFill>
                  </a:tcPr>
                </a:tc>
                <a:tc>
                  <a:txBody>
                    <a:bodyPr/>
                    <a:lstStyle/>
                    <a:p>
                      <a:pPr algn="ctr" fontAlgn="ctr"/>
                      <a:r>
                        <a:rPr lang="en-US" sz="800" b="0" i="0" u="none" strike="noStrike">
                          <a:solidFill>
                            <a:srgbClr val="000000"/>
                          </a:solidFill>
                          <a:effectLst/>
                          <a:latin typeface="Agency FB"/>
                        </a:rPr>
                        <a:t>0.91</a:t>
                      </a:r>
                    </a:p>
                  </a:txBody>
                  <a:tcPr marL="4314" marR="4314" marT="4314" marB="0" anchor="ctr">
                    <a:lnL>
                      <a:noFill/>
                    </a:lnL>
                    <a:lnR>
                      <a:noFill/>
                    </a:lnR>
                    <a:lnT>
                      <a:noFill/>
                    </a:lnT>
                    <a:lnB>
                      <a:noFill/>
                    </a:lnB>
                    <a:solidFill>
                      <a:srgbClr val="FF7070"/>
                    </a:solidFill>
                  </a:tcPr>
                </a:tc>
                <a:tc>
                  <a:txBody>
                    <a:bodyPr/>
                    <a:lstStyle/>
                    <a:p>
                      <a:pPr algn="ctr" fontAlgn="ctr"/>
                      <a:r>
                        <a:rPr lang="en-US" sz="800" b="0" i="0" u="none" strike="noStrike">
                          <a:solidFill>
                            <a:srgbClr val="000000"/>
                          </a:solidFill>
                          <a:effectLst/>
                          <a:latin typeface="Agency FB"/>
                        </a:rPr>
                        <a:t>1.00</a:t>
                      </a:r>
                    </a:p>
                  </a:txBody>
                  <a:tcPr marL="4314" marR="4314" marT="4314" marB="0" anchor="ctr">
                    <a:lnL>
                      <a:noFill/>
                    </a:lnL>
                    <a:lnR>
                      <a:noFill/>
                    </a:lnR>
                    <a:lnT>
                      <a:noFill/>
                    </a:lnT>
                    <a:lnB>
                      <a:noFill/>
                    </a:lnB>
                    <a:solidFill>
                      <a:srgbClr val="FF5454"/>
                    </a:solidFill>
                  </a:tcPr>
                </a:tc>
                <a:extLst>
                  <a:ext uri="{0D108BD9-81ED-4DB2-BD59-A6C34878D82A}">
                    <a16:rowId xmlns="" xmlns:a16="http://schemas.microsoft.com/office/drawing/2014/main" val="1164953818"/>
                  </a:ext>
                </a:extLst>
              </a:tr>
            </a:tbl>
          </a:graphicData>
        </a:graphic>
      </p:graphicFrame>
    </p:spTree>
    <p:extLst>
      <p:ext uri="{BB962C8B-B14F-4D97-AF65-F5344CB8AC3E}">
        <p14:creationId xmlns:p14="http://schemas.microsoft.com/office/powerpoint/2010/main" val="2141446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458575" y="6486525"/>
            <a:ext cx="508000" cy="228600"/>
          </a:xfrm>
        </p:spPr>
        <p:txBody>
          <a:bodyPr/>
          <a:lstStyle/>
          <a:p>
            <a:fld id="{C4C5411A-C02D-49EF-A313-6C2D6A9C6A32}" type="slidenum">
              <a:rPr lang="en-US" smtClean="0">
                <a:solidFill>
                  <a:prstClr val="black"/>
                </a:solidFill>
              </a:rPr>
              <a:pPr/>
              <a:t>48</a:t>
            </a:fld>
            <a:endParaRPr lang="en-US">
              <a:solidFill>
                <a:prstClr val="black"/>
              </a:solidFill>
            </a:endParaRPr>
          </a:p>
        </p:txBody>
      </p:sp>
      <p:pic>
        <p:nvPicPr>
          <p:cNvPr id="7" name="Picture 7" descr="A screenshot of a cell phone&#10;&#10;Description generated with very high confidence">
            <a:extLst>
              <a:ext uri="{FF2B5EF4-FFF2-40B4-BE49-F238E27FC236}">
                <a16:creationId xmlns="" xmlns:a16="http://schemas.microsoft.com/office/drawing/2014/main" id="{B08579BE-DB08-4661-A45C-D05E010B8D43}"/>
              </a:ext>
            </a:extLst>
          </p:cNvPr>
          <p:cNvPicPr>
            <a:picLocks noChangeAspect="1"/>
          </p:cNvPicPr>
          <p:nvPr/>
        </p:nvPicPr>
        <p:blipFill>
          <a:blip r:embed="rId2"/>
          <a:stretch>
            <a:fillRect/>
          </a:stretch>
        </p:blipFill>
        <p:spPr>
          <a:xfrm>
            <a:off x="513251" y="711581"/>
            <a:ext cx="11318683" cy="5166938"/>
          </a:xfrm>
          <a:prstGeom prst="rect">
            <a:avLst/>
          </a:prstGeom>
        </p:spPr>
      </p:pic>
    </p:spTree>
    <p:extLst>
      <p:ext uri="{BB962C8B-B14F-4D97-AF65-F5344CB8AC3E}">
        <p14:creationId xmlns:p14="http://schemas.microsoft.com/office/powerpoint/2010/main" val="39746938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458575" y="6486525"/>
            <a:ext cx="508000" cy="228600"/>
          </a:xfrm>
        </p:spPr>
        <p:txBody>
          <a:bodyPr/>
          <a:lstStyle/>
          <a:p>
            <a:fld id="{C4C5411A-C02D-49EF-A313-6C2D6A9C6A32}" type="slidenum">
              <a:rPr lang="en-US" smtClean="0">
                <a:solidFill>
                  <a:prstClr val="black"/>
                </a:solidFill>
              </a:rPr>
              <a:pPr/>
              <a:t>49</a:t>
            </a:fld>
            <a:endParaRPr lang="en-US">
              <a:solidFill>
                <a:prstClr val="black"/>
              </a:solidFill>
            </a:endParaRPr>
          </a:p>
        </p:txBody>
      </p:sp>
      <p:pic>
        <p:nvPicPr>
          <p:cNvPr id="5" name="Picture 5" descr="A screenshot of a cell phone&#10;&#10;Description generated with very high confidence">
            <a:extLst>
              <a:ext uri="{FF2B5EF4-FFF2-40B4-BE49-F238E27FC236}">
                <a16:creationId xmlns="" xmlns:a16="http://schemas.microsoft.com/office/drawing/2014/main" id="{B0F79C94-7F47-4C6F-BD99-F88BE4F1F5A7}"/>
              </a:ext>
            </a:extLst>
          </p:cNvPr>
          <p:cNvPicPr>
            <a:picLocks noChangeAspect="1"/>
          </p:cNvPicPr>
          <p:nvPr/>
        </p:nvPicPr>
        <p:blipFill>
          <a:blip r:embed="rId2"/>
          <a:stretch>
            <a:fillRect/>
          </a:stretch>
        </p:blipFill>
        <p:spPr>
          <a:xfrm>
            <a:off x="486292" y="750941"/>
            <a:ext cx="11278664" cy="4820738"/>
          </a:xfrm>
          <a:prstGeom prst="rect">
            <a:avLst/>
          </a:prstGeom>
        </p:spPr>
      </p:pic>
    </p:spTree>
    <p:extLst>
      <p:ext uri="{BB962C8B-B14F-4D97-AF65-F5344CB8AC3E}">
        <p14:creationId xmlns:p14="http://schemas.microsoft.com/office/powerpoint/2010/main" val="3333851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7"/>
          <p:cNvSpPr>
            <a:spLocks noGrp="1"/>
          </p:cNvSpPr>
          <p:nvPr>
            <p:ph type="sldNum" sz="quarter" idx="12"/>
          </p:nvPr>
        </p:nvSpPr>
        <p:spPr>
          <a:xfrm>
            <a:off x="11480800" y="6400800"/>
            <a:ext cx="812800" cy="471171"/>
          </a:xfrm>
          <a:prstGeom prst="rect">
            <a:avLst/>
          </a:prstGeom>
        </p:spPr>
        <p:txBody>
          <a:bodyPr anchor="ctr" anchorCtr="0"/>
          <a:lstStyle/>
          <a:p>
            <a:fld id="{C4C5411A-C02D-49EF-A313-6C2D6A9C6A32}" type="slidenum">
              <a:rPr lang="en-US" smtClean="0">
                <a:solidFill>
                  <a:prstClr val="black"/>
                </a:solidFill>
                <a:latin typeface="Cambria" charset="0"/>
                <a:ea typeface="Cambria" charset="0"/>
                <a:cs typeface="Cambria" charset="0"/>
              </a:rPr>
              <a:pPr/>
              <a:t>5</a:t>
            </a:fld>
            <a:endParaRPr lang="en-US">
              <a:solidFill>
                <a:prstClr val="black"/>
              </a:solidFill>
            </a:endParaRPr>
          </a:p>
        </p:txBody>
      </p:sp>
      <p:graphicFrame>
        <p:nvGraphicFramePr>
          <p:cNvPr id="7" name="Diagram 1"/>
          <p:cNvGraphicFramePr/>
          <p:nvPr>
            <p:extLst>
              <p:ext uri="{D42A27DB-BD31-4B8C-83A1-F6EECF244321}">
                <p14:modId xmlns:p14="http://schemas.microsoft.com/office/powerpoint/2010/main" val="8983"/>
              </p:ext>
            </p:extLst>
          </p:nvPr>
        </p:nvGraphicFramePr>
        <p:xfrm>
          <a:off x="266701" y="5816601"/>
          <a:ext cx="11658600" cy="4614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a:spLocks noGrp="1"/>
          </p:cNvSpPr>
          <p:nvPr>
            <p:ph type="title"/>
          </p:nvPr>
        </p:nvSpPr>
        <p:spPr>
          <a:xfrm>
            <a:off x="7131841" y="2478370"/>
            <a:ext cx="3800854" cy="1470942"/>
          </a:xfrm>
        </p:spPr>
        <p:txBody>
          <a:bodyPr/>
          <a:lstStyle/>
          <a:p>
            <a:r>
              <a:rPr lang="en-US" sz="4500">
                <a:latin typeface="Cambria" charset="0"/>
                <a:ea typeface="Cambria" charset="0"/>
                <a:cs typeface="Cambria" charset="0"/>
              </a:rPr>
              <a:t>Economic Conditions</a:t>
            </a:r>
            <a:endParaRPr lang="en-US" sz="4267">
              <a:latin typeface="Calibri"/>
            </a:endParaRPr>
          </a:p>
        </p:txBody>
      </p:sp>
      <p:sp>
        <p:nvSpPr>
          <p:cNvPr id="6" name="Text Placeholder 5"/>
          <p:cNvSpPr>
            <a:spLocks noGrp="1"/>
          </p:cNvSpPr>
          <p:nvPr>
            <p:ph type="body" idx="1"/>
          </p:nvPr>
        </p:nvSpPr>
        <p:spPr>
          <a:xfrm>
            <a:off x="7131841" y="2251318"/>
            <a:ext cx="2397170" cy="454103"/>
          </a:xfrm>
        </p:spPr>
        <p:txBody>
          <a:bodyPr/>
          <a:lstStyle/>
          <a:p>
            <a:r>
              <a:rPr lang="en-US" sz="2500">
                <a:solidFill>
                  <a:srgbClr val="005A3C"/>
                </a:solidFill>
                <a:latin typeface="Cambria" charset="0"/>
                <a:ea typeface="Cambria" charset="0"/>
              </a:rPr>
              <a:t>Summer 2019</a:t>
            </a:r>
            <a:endParaRPr lang="en-US">
              <a:latin typeface="Calibri"/>
            </a:endParaRPr>
          </a:p>
        </p:txBody>
      </p:sp>
      <p:pic>
        <p:nvPicPr>
          <p:cNvPr id="12" name="Picture 2" descr="http://www.loyolagreyhounds.com/graphics/LoyolaMD_Ath_BlockL_RGB.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87303" y="840377"/>
            <a:ext cx="4402096" cy="4746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6816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24744" y="2891528"/>
            <a:ext cx="4248106" cy="750005"/>
          </a:xfrm>
        </p:spPr>
        <p:txBody>
          <a:bodyPr lIns="91440" tIns="45720" rIns="91440" bIns="45720" anchor="t"/>
          <a:lstStyle/>
          <a:p>
            <a:r>
              <a:rPr lang="en-US" sz="4500">
                <a:latin typeface="Cambria" charset="0"/>
                <a:ea typeface="Cambria" charset="0"/>
                <a:cs typeface="Cambria" charset="0"/>
              </a:rPr>
              <a:t>Performance</a:t>
            </a:r>
            <a:endParaRPr lang="en-US" sz="4267">
              <a:latin typeface="Calibri"/>
            </a:endParaRPr>
          </a:p>
        </p:txBody>
      </p:sp>
      <p:sp>
        <p:nvSpPr>
          <p:cNvPr id="6" name="Text Placeholder 5"/>
          <p:cNvSpPr>
            <a:spLocks noGrp="1"/>
          </p:cNvSpPr>
          <p:nvPr>
            <p:ph type="body" idx="1"/>
          </p:nvPr>
        </p:nvSpPr>
        <p:spPr>
          <a:xfrm>
            <a:off x="7124743" y="2505075"/>
            <a:ext cx="2195425" cy="550073"/>
          </a:xfrm>
        </p:spPr>
        <p:txBody>
          <a:bodyPr lIns="91440" tIns="45720" rIns="91440" bIns="45720" anchor="b"/>
          <a:lstStyle/>
          <a:p>
            <a:r>
              <a:rPr lang="en-US" sz="2500">
                <a:solidFill>
                  <a:srgbClr val="005A3C"/>
                </a:solidFill>
                <a:latin typeface="Cambria" charset="0"/>
                <a:ea typeface="Cambria" charset="0"/>
                <a:cs typeface="Cambria" charset="0"/>
              </a:rPr>
              <a:t>Summer  2019</a:t>
            </a:r>
            <a:endParaRPr lang="en-US">
              <a:latin typeface="Calibri"/>
            </a:endParaRPr>
          </a:p>
        </p:txBody>
      </p:sp>
      <p:sp>
        <p:nvSpPr>
          <p:cNvPr id="7" name="Slide Number Placeholder 17"/>
          <p:cNvSpPr>
            <a:spLocks noGrp="1"/>
          </p:cNvSpPr>
          <p:nvPr>
            <p:ph type="sldNum" sz="quarter" idx="12"/>
          </p:nvPr>
        </p:nvSpPr>
        <p:spPr>
          <a:xfrm>
            <a:off x="11478491" y="6386829"/>
            <a:ext cx="609600" cy="471171"/>
          </a:xfrm>
          <a:prstGeom prst="rect">
            <a:avLst/>
          </a:prstGeom>
        </p:spPr>
        <p:txBody>
          <a:bodyPr lIns="91440" tIns="45720" rIns="91440" bIns="45720" anchor="ctr" anchorCtr="0"/>
          <a:lstStyle/>
          <a:p>
            <a:fld id="{C4C5411A-C02D-49EF-A313-6C2D6A9C6A32}" type="slidenum">
              <a:rPr lang="en-US" smtClean="0">
                <a:solidFill>
                  <a:prstClr val="black"/>
                </a:solidFill>
                <a:latin typeface="Cambria" charset="0"/>
                <a:ea typeface="Cambria" charset="0"/>
                <a:cs typeface="Cambria" charset="0"/>
              </a:rPr>
              <a:pPr/>
              <a:t>50</a:t>
            </a:fld>
            <a:endParaRPr lang="en-US">
              <a:solidFill>
                <a:prstClr val="black"/>
              </a:solidFill>
            </a:endParaRPr>
          </a:p>
        </p:txBody>
      </p:sp>
      <p:graphicFrame>
        <p:nvGraphicFramePr>
          <p:cNvPr id="8" name="Diagram 1"/>
          <p:cNvGraphicFramePr/>
          <p:nvPr>
            <p:extLst>
              <p:ext uri="{D42A27DB-BD31-4B8C-83A1-F6EECF244321}">
                <p14:modId xmlns:p14="http://schemas.microsoft.com/office/powerpoint/2010/main" val="3477910173"/>
              </p:ext>
            </p:extLst>
          </p:nvPr>
        </p:nvGraphicFramePr>
        <p:xfrm>
          <a:off x="266701" y="5816601"/>
          <a:ext cx="11658600" cy="4614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8"/>
          <p:cNvPicPr>
            <a:picLocks noChangeAspect="1"/>
          </p:cNvPicPr>
          <p:nvPr/>
        </p:nvPicPr>
        <p:blipFill>
          <a:blip r:embed="rId8"/>
          <a:stretch>
            <a:fillRect/>
          </a:stretch>
        </p:blipFill>
        <p:spPr>
          <a:xfrm>
            <a:off x="1104328" y="891933"/>
            <a:ext cx="4401693" cy="4749196"/>
          </a:xfrm>
          <a:prstGeom prst="rect">
            <a:avLst/>
          </a:prstGeom>
        </p:spPr>
      </p:pic>
    </p:spTree>
    <p:extLst>
      <p:ext uri="{BB962C8B-B14F-4D97-AF65-F5344CB8AC3E}">
        <p14:creationId xmlns:p14="http://schemas.microsoft.com/office/powerpoint/2010/main" val="11079356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430000" y="6496050"/>
            <a:ext cx="508000" cy="228600"/>
          </a:xfrm>
        </p:spPr>
        <p:txBody>
          <a:bodyPr/>
          <a:lstStyle/>
          <a:p>
            <a:fld id="{C4C5411A-C02D-49EF-A313-6C2D6A9C6A32}" type="slidenum">
              <a:rPr lang="en-US" smtClean="0">
                <a:solidFill>
                  <a:prstClr val="black"/>
                </a:solidFill>
              </a:rPr>
              <a:pPr/>
              <a:t>51</a:t>
            </a:fld>
            <a:endParaRPr lang="en-US">
              <a:solidFill>
                <a:prstClr val="black"/>
              </a:solidFill>
            </a:endParaRPr>
          </a:p>
        </p:txBody>
      </p:sp>
      <p:sp>
        <p:nvSpPr>
          <p:cNvPr id="5" name="TextBox 4"/>
          <p:cNvSpPr txBox="1"/>
          <p:nvPr/>
        </p:nvSpPr>
        <p:spPr>
          <a:xfrm>
            <a:off x="658189" y="3821885"/>
            <a:ext cx="4267204" cy="297454"/>
          </a:xfrm>
          <a:prstGeom prst="rect">
            <a:avLst/>
          </a:prstGeom>
          <a:noFill/>
        </p:spPr>
        <p:txBody>
          <a:bodyPr wrap="square" rtlCol="0" anchor="t">
            <a:spAutoFit/>
          </a:bodyPr>
          <a:lstStyle/>
          <a:p>
            <a:pPr lvl="0"/>
            <a:r>
              <a:rPr lang="en-US" sz="1300">
                <a:latin typeface="Cambria"/>
              </a:rPr>
              <a:t>Performance as of: (05/13/2019) – (6/24/2019)</a:t>
            </a:r>
            <a:endParaRPr lang="en-US" sz="1333">
              <a:latin typeface="Arial"/>
              <a:cs typeface="Arial"/>
            </a:endParaRPr>
          </a:p>
        </p:txBody>
      </p:sp>
      <p:sp>
        <p:nvSpPr>
          <p:cNvPr id="6" name="Title 10"/>
          <p:cNvSpPr txBox="1">
            <a:spLocks/>
          </p:cNvSpPr>
          <p:nvPr/>
        </p:nvSpPr>
        <p:spPr bwMode="auto">
          <a:xfrm>
            <a:off x="658191" y="4140077"/>
            <a:ext cx="4267203" cy="609600"/>
          </a:xfrm>
          <a:prstGeom prst="rect">
            <a:avLst/>
          </a:prstGeom>
          <a:solidFill>
            <a:srgbClr val="005A3C"/>
          </a:solidFill>
          <a:ln w="25400" cap="flat" cmpd="sng" algn="ctr">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algn="l" defTabSz="914400" rtl="0" eaLnBrk="1" latinLnBrk="0" hangingPunct="1">
              <a:spcBef>
                <a:spcPct val="0"/>
              </a:spcBef>
              <a:buNone/>
              <a:defRPr sz="26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2000">
                <a:solidFill>
                  <a:schemeClr val="bg1"/>
                </a:solidFill>
                <a:latin typeface="Cambria" panose="02040503050406030204" pitchFamily="18" charset="0"/>
                <a:ea typeface="+mj-ea"/>
                <a:cs typeface="+mj-cs"/>
              </a:rPr>
              <a:t>Performance Difference</a:t>
            </a:r>
            <a:endParaRPr lang="en-US" sz="2000">
              <a:solidFill>
                <a:schemeClr val="bg1"/>
              </a:solidFill>
              <a:latin typeface="Cambria" panose="02040503050406030204" pitchFamily="18" charset="0"/>
            </a:endParaRPr>
          </a:p>
        </p:txBody>
      </p:sp>
      <p:sp>
        <p:nvSpPr>
          <p:cNvPr id="7" name="TextBox 6"/>
          <p:cNvSpPr txBox="1"/>
          <p:nvPr/>
        </p:nvSpPr>
        <p:spPr>
          <a:xfrm>
            <a:off x="658190" y="4749677"/>
            <a:ext cx="4267204" cy="1323439"/>
          </a:xfrm>
          <a:prstGeom prst="rect">
            <a:avLst/>
          </a:prstGeom>
          <a:noFill/>
        </p:spPr>
        <p:txBody>
          <a:bodyPr wrap="square" rtlCol="0" anchor="t">
            <a:spAutoFit/>
          </a:bodyPr>
          <a:lstStyle/>
          <a:p>
            <a:pPr marL="227965" indent="-227965">
              <a:buFont typeface="Arial" panose="020B0604020202020204" pitchFamily="34" charset="0"/>
              <a:buChar char="•"/>
            </a:pPr>
            <a:r>
              <a:rPr lang="en-US" sz="1600">
                <a:latin typeface="Cambria"/>
              </a:rPr>
              <a:t>The bottom graph depicts the performance difference relative to the benchmark. Our portfolio outperformed the S&amp;P 500 by over 300 bps. Overall stock selection was supportive of the outperformance.</a:t>
            </a:r>
          </a:p>
        </p:txBody>
      </p:sp>
      <p:graphicFrame>
        <p:nvGraphicFramePr>
          <p:cNvPr id="8" name="Diagram 2"/>
          <p:cNvGraphicFramePr/>
          <p:nvPr>
            <p:extLst>
              <p:ext uri="{D42A27DB-BD31-4B8C-83A1-F6EECF244321}">
                <p14:modId xmlns:p14="http://schemas.microsoft.com/office/powerpoint/2010/main" val="797699224"/>
              </p:ext>
            </p:extLst>
          </p:nvPr>
        </p:nvGraphicFramePr>
        <p:xfrm>
          <a:off x="914951" y="1282285"/>
          <a:ext cx="3518504" cy="27037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7"/>
          <p:cNvSpPr txBox="1">
            <a:spLocks/>
          </p:cNvSpPr>
          <p:nvPr/>
        </p:nvSpPr>
        <p:spPr bwMode="auto">
          <a:xfrm>
            <a:off x="914951" y="464599"/>
            <a:ext cx="9956800" cy="740664"/>
          </a:xfrm>
          <a:prstGeom prst="rect">
            <a:avLst/>
          </a:prstGeom>
        </p:spPr>
        <p:txBody>
          <a:bodyPr lIns="121917" tIns="60959" rIns="121917" bIns="60959" anchor="t">
            <a:noAutofit/>
          </a:bodyPr>
          <a:lstStyle/>
          <a:p>
            <a:pPr defTabSz="1219140">
              <a:spcBef>
                <a:spcPct val="0"/>
              </a:spcBef>
              <a:defRPr/>
            </a:pPr>
            <a:r>
              <a:rPr lang="en-US" sz="3000" b="1">
                <a:latin typeface="Cambria"/>
                <a:ea typeface="+mj-ea"/>
                <a:cs typeface="+mj-cs"/>
              </a:rPr>
              <a:t>Portfolio Performance Summer Semester 2019</a:t>
            </a:r>
            <a:endParaRPr lang="en-US" sz="3000" b="1">
              <a:solidFill>
                <a:srgbClr val="FF0000"/>
              </a:solidFill>
              <a:latin typeface="Cambria" panose="02040503050406030204" pitchFamily="18" charset="0"/>
              <a:ea typeface="+mj-ea"/>
              <a:cs typeface="+mj-cs"/>
            </a:endParaRPr>
          </a:p>
        </p:txBody>
      </p:sp>
      <p:pic>
        <p:nvPicPr>
          <p:cNvPr id="12" name="Picture 12" descr="A screenshot of a cell phone&#10;&#10;Description generated with very high confidence">
            <a:extLst>
              <a:ext uri="{FF2B5EF4-FFF2-40B4-BE49-F238E27FC236}">
                <a16:creationId xmlns="" xmlns:a16="http://schemas.microsoft.com/office/drawing/2014/main" id="{452F6DAC-FDD3-421D-A1DF-A5A21D179ECF}"/>
              </a:ext>
            </a:extLst>
          </p:cNvPr>
          <p:cNvPicPr>
            <a:picLocks noChangeAspect="1"/>
          </p:cNvPicPr>
          <p:nvPr/>
        </p:nvPicPr>
        <p:blipFill>
          <a:blip r:embed="rId7"/>
          <a:stretch>
            <a:fillRect/>
          </a:stretch>
        </p:blipFill>
        <p:spPr>
          <a:xfrm>
            <a:off x="5299494" y="1170032"/>
            <a:ext cx="6610709" cy="2461972"/>
          </a:xfrm>
          <a:prstGeom prst="rect">
            <a:avLst/>
          </a:prstGeom>
        </p:spPr>
      </p:pic>
      <p:sp>
        <p:nvSpPr>
          <p:cNvPr id="14" name="TextBox 2">
            <a:extLst>
              <a:ext uri="{FF2B5EF4-FFF2-40B4-BE49-F238E27FC236}">
                <a16:creationId xmlns="" xmlns:a16="http://schemas.microsoft.com/office/drawing/2014/main" id="{644ED05B-8E05-482E-9A66-36F1D6BB9BD1}"/>
              </a:ext>
            </a:extLst>
          </p:cNvPr>
          <p:cNvSpPr txBox="1"/>
          <p:nvPr/>
        </p:nvSpPr>
        <p:spPr>
          <a:xfrm>
            <a:off x="5241985" y="3646098"/>
            <a:ext cx="2743200"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a:t>Source: S&amp;P Capital IQ.</a:t>
            </a:r>
          </a:p>
        </p:txBody>
      </p:sp>
      <p:pic>
        <p:nvPicPr>
          <p:cNvPr id="15" name="Picture 15" descr="A screenshot of a cell phone&#10;&#10;Description generated with very high confidence">
            <a:extLst>
              <a:ext uri="{FF2B5EF4-FFF2-40B4-BE49-F238E27FC236}">
                <a16:creationId xmlns="" xmlns:a16="http://schemas.microsoft.com/office/drawing/2014/main" id="{A3AF59F9-7CC1-490D-A6D4-6574D9B94E80}"/>
              </a:ext>
            </a:extLst>
          </p:cNvPr>
          <p:cNvPicPr>
            <a:picLocks noChangeAspect="1"/>
          </p:cNvPicPr>
          <p:nvPr/>
        </p:nvPicPr>
        <p:blipFill>
          <a:blip r:embed="rId8"/>
          <a:stretch>
            <a:fillRect/>
          </a:stretch>
        </p:blipFill>
        <p:spPr>
          <a:xfrm>
            <a:off x="6234024" y="3864503"/>
            <a:ext cx="5805575" cy="2522050"/>
          </a:xfrm>
          <a:prstGeom prst="rect">
            <a:avLst/>
          </a:prstGeom>
        </p:spPr>
      </p:pic>
    </p:spTree>
    <p:extLst>
      <p:ext uri="{BB962C8B-B14F-4D97-AF65-F5344CB8AC3E}">
        <p14:creationId xmlns:p14="http://schemas.microsoft.com/office/powerpoint/2010/main" val="7964079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549E3E01-AA11-4F09-A6FD-3DD586218727}"/>
              </a:ext>
            </a:extLst>
          </p:cNvPr>
          <p:cNvSpPr>
            <a:spLocks noGrp="1"/>
          </p:cNvSpPr>
          <p:nvPr>
            <p:ph type="sldNum" sz="quarter" idx="12"/>
          </p:nvPr>
        </p:nvSpPr>
        <p:spPr/>
        <p:txBody>
          <a:bodyPr/>
          <a:lstStyle/>
          <a:p>
            <a:fld id="{C4C5411A-C02D-49EF-A313-6C2D6A9C6A32}" type="slidenum">
              <a:rPr lang="en-US" smtClean="0">
                <a:solidFill>
                  <a:prstClr val="black"/>
                </a:solidFill>
              </a:rPr>
              <a:pPr/>
              <a:t>52</a:t>
            </a:fld>
            <a:endParaRPr lang="en-US">
              <a:solidFill>
                <a:prstClr val="black"/>
              </a:solidFill>
            </a:endParaRPr>
          </a:p>
        </p:txBody>
      </p:sp>
      <p:graphicFrame>
        <p:nvGraphicFramePr>
          <p:cNvPr id="5" name="Content Placeholder 4">
            <a:extLst>
              <a:ext uri="{FF2B5EF4-FFF2-40B4-BE49-F238E27FC236}">
                <a16:creationId xmlns="" xmlns:a16="http://schemas.microsoft.com/office/drawing/2014/main" id="{918719EB-A81C-4E27-96C9-1FEEE6E652DD}"/>
              </a:ext>
            </a:extLst>
          </p:cNvPr>
          <p:cNvGraphicFramePr>
            <a:graphicFrameLocks noGrp="1"/>
          </p:cNvGraphicFramePr>
          <p:nvPr>
            <p:ph idx="1"/>
            <p:extLst>
              <p:ext uri="{D42A27DB-BD31-4B8C-83A1-F6EECF244321}">
                <p14:modId xmlns:p14="http://schemas.microsoft.com/office/powerpoint/2010/main" val="3947964201"/>
              </p:ext>
            </p:extLst>
          </p:nvPr>
        </p:nvGraphicFramePr>
        <p:xfrm>
          <a:off x="365760" y="1582057"/>
          <a:ext cx="10505440" cy="4712381"/>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7">
            <a:extLst>
              <a:ext uri="{FF2B5EF4-FFF2-40B4-BE49-F238E27FC236}">
                <a16:creationId xmlns="" xmlns:a16="http://schemas.microsoft.com/office/drawing/2014/main" id="{8F332889-FDA7-4871-8B14-4397DE66C6AF}"/>
              </a:ext>
            </a:extLst>
          </p:cNvPr>
          <p:cNvSpPr txBox="1">
            <a:spLocks noGrp="1"/>
          </p:cNvSpPr>
          <p:nvPr>
            <p:ph type="title"/>
          </p:nvPr>
        </p:nvSpPr>
        <p:spPr bwMode="auto">
          <a:xfrm>
            <a:off x="914400" y="685800"/>
            <a:ext cx="9956800" cy="741363"/>
          </a:xfrm>
          <a:prstGeom prst="rect">
            <a:avLst/>
          </a:prstGeom>
        </p:spPr>
        <p:txBody>
          <a:bodyPr lIns="121917" tIns="60959" rIns="121917" bIns="60959">
            <a:noAutofit/>
          </a:bodyPr>
          <a:lstStyle/>
          <a:p>
            <a:pPr marL="0" marR="0" lvl="0" indent="0" algn="ctr" defTabSz="121914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a:ln>
                  <a:noFill/>
                </a:ln>
                <a:solidFill>
                  <a:prstClr val="black"/>
                </a:solidFill>
                <a:effectLst/>
                <a:uLnTx/>
                <a:uFillTx/>
                <a:latin typeface="Cambria" panose="02040503050406030204" pitchFamily="18" charset="0"/>
                <a:ea typeface="+mn-ea"/>
                <a:cs typeface="+mn-cs"/>
              </a:rPr>
              <a:t>Portfolio Allocation</a:t>
            </a:r>
            <a:endParaRPr kumimoji="0" lang="en-US" sz="3467" b="0" i="0" u="none" strike="noStrike" kern="1200" cap="none" spc="0" normalizeH="0" baseline="0" noProof="0">
              <a:ln>
                <a:noFill/>
              </a:ln>
              <a:solidFill>
                <a:srgbClr val="FF0000"/>
              </a:solidFill>
              <a:effectLst/>
              <a:uLnTx/>
              <a:uFillTx/>
              <a:latin typeface="Cambria" panose="02040503050406030204" pitchFamily="18" charset="0"/>
              <a:ea typeface="+mn-ea"/>
              <a:cs typeface="+mn-cs"/>
            </a:endParaRPr>
          </a:p>
        </p:txBody>
      </p:sp>
      <p:pic>
        <p:nvPicPr>
          <p:cNvPr id="2" name="Picture 2">
            <a:extLst>
              <a:ext uri="{FF2B5EF4-FFF2-40B4-BE49-F238E27FC236}">
                <a16:creationId xmlns="" xmlns:a16="http://schemas.microsoft.com/office/drawing/2014/main" id="{6112BFE0-78B2-4BE5-B816-C409793C8E61}"/>
              </a:ext>
            </a:extLst>
          </p:cNvPr>
          <p:cNvPicPr>
            <a:picLocks noChangeAspect="1"/>
          </p:cNvPicPr>
          <p:nvPr/>
        </p:nvPicPr>
        <p:blipFill>
          <a:blip r:embed="rId3"/>
          <a:stretch>
            <a:fillRect/>
          </a:stretch>
        </p:blipFill>
        <p:spPr>
          <a:xfrm>
            <a:off x="6994136" y="1422908"/>
            <a:ext cx="259692" cy="259692"/>
          </a:xfrm>
          <a:prstGeom prst="rect">
            <a:avLst/>
          </a:prstGeom>
        </p:spPr>
      </p:pic>
      <p:pic>
        <p:nvPicPr>
          <p:cNvPr id="7" name="Picture 7">
            <a:extLst>
              <a:ext uri="{FF2B5EF4-FFF2-40B4-BE49-F238E27FC236}">
                <a16:creationId xmlns="" xmlns:a16="http://schemas.microsoft.com/office/drawing/2014/main" id="{E7EB6801-D43A-4912-9DDA-9DF057FF8BFE}"/>
              </a:ext>
            </a:extLst>
          </p:cNvPr>
          <p:cNvPicPr>
            <a:picLocks noChangeAspect="1"/>
          </p:cNvPicPr>
          <p:nvPr/>
        </p:nvPicPr>
        <p:blipFill>
          <a:blip r:embed="rId4"/>
          <a:stretch>
            <a:fillRect/>
          </a:stretch>
        </p:blipFill>
        <p:spPr>
          <a:xfrm>
            <a:off x="7384211" y="1450637"/>
            <a:ext cx="514710" cy="261746"/>
          </a:xfrm>
          <a:prstGeom prst="rect">
            <a:avLst/>
          </a:prstGeom>
        </p:spPr>
      </p:pic>
      <p:pic>
        <p:nvPicPr>
          <p:cNvPr id="9" name="Picture 9">
            <a:extLst>
              <a:ext uri="{FF2B5EF4-FFF2-40B4-BE49-F238E27FC236}">
                <a16:creationId xmlns="" xmlns:a16="http://schemas.microsoft.com/office/drawing/2014/main" id="{36F3F115-5E7F-4E56-A6DA-6A94F2BF3903}"/>
              </a:ext>
            </a:extLst>
          </p:cNvPr>
          <p:cNvPicPr>
            <a:picLocks noChangeAspect="1"/>
          </p:cNvPicPr>
          <p:nvPr/>
        </p:nvPicPr>
        <p:blipFill>
          <a:blip r:embed="rId5"/>
          <a:stretch>
            <a:fillRect/>
          </a:stretch>
        </p:blipFill>
        <p:spPr>
          <a:xfrm>
            <a:off x="7887419" y="1550603"/>
            <a:ext cx="370936" cy="248720"/>
          </a:xfrm>
          <a:prstGeom prst="rect">
            <a:avLst/>
          </a:prstGeom>
        </p:spPr>
      </p:pic>
      <p:pic>
        <p:nvPicPr>
          <p:cNvPr id="11" name="Picture 11" descr="A close up of a logo&#10;&#10;Description generated with very high confidence">
            <a:extLst>
              <a:ext uri="{FF2B5EF4-FFF2-40B4-BE49-F238E27FC236}">
                <a16:creationId xmlns="" xmlns:a16="http://schemas.microsoft.com/office/drawing/2014/main" id="{2A014494-47D9-4356-B881-1A695D93CE31}"/>
              </a:ext>
            </a:extLst>
          </p:cNvPr>
          <p:cNvPicPr>
            <a:picLocks noChangeAspect="1"/>
          </p:cNvPicPr>
          <p:nvPr/>
        </p:nvPicPr>
        <p:blipFill>
          <a:blip r:embed="rId6"/>
          <a:stretch>
            <a:fillRect/>
          </a:stretch>
        </p:blipFill>
        <p:spPr>
          <a:xfrm>
            <a:off x="8249010" y="1685745"/>
            <a:ext cx="381000" cy="366623"/>
          </a:xfrm>
          <a:prstGeom prst="rect">
            <a:avLst/>
          </a:prstGeom>
        </p:spPr>
      </p:pic>
      <p:pic>
        <p:nvPicPr>
          <p:cNvPr id="13" name="Picture 13" descr="A picture containing clipart&#10;&#10;Description generated with very high confidence">
            <a:extLst>
              <a:ext uri="{FF2B5EF4-FFF2-40B4-BE49-F238E27FC236}">
                <a16:creationId xmlns="" xmlns:a16="http://schemas.microsoft.com/office/drawing/2014/main" id="{607C8C91-6F44-40E9-A238-AF86819B0631}"/>
              </a:ext>
            </a:extLst>
          </p:cNvPr>
          <p:cNvPicPr>
            <a:picLocks noChangeAspect="1"/>
          </p:cNvPicPr>
          <p:nvPr/>
        </p:nvPicPr>
        <p:blipFill>
          <a:blip r:embed="rId7"/>
          <a:stretch>
            <a:fillRect/>
          </a:stretch>
        </p:blipFill>
        <p:spPr>
          <a:xfrm>
            <a:off x="8559291" y="1870494"/>
            <a:ext cx="450551" cy="370936"/>
          </a:xfrm>
          <a:prstGeom prst="rect">
            <a:avLst/>
          </a:prstGeom>
        </p:spPr>
      </p:pic>
      <p:pic>
        <p:nvPicPr>
          <p:cNvPr id="15" name="Picture 15" descr="A picture containing clipart&#10;&#10;Description generated with high confidence">
            <a:extLst>
              <a:ext uri="{FF2B5EF4-FFF2-40B4-BE49-F238E27FC236}">
                <a16:creationId xmlns="" xmlns:a16="http://schemas.microsoft.com/office/drawing/2014/main" id="{06559774-CA17-4E40-91D5-D3ACEFF113E9}"/>
              </a:ext>
            </a:extLst>
          </p:cNvPr>
          <p:cNvPicPr>
            <a:picLocks noChangeAspect="1"/>
          </p:cNvPicPr>
          <p:nvPr/>
        </p:nvPicPr>
        <p:blipFill>
          <a:blip r:embed="rId8"/>
          <a:stretch>
            <a:fillRect/>
          </a:stretch>
        </p:blipFill>
        <p:spPr>
          <a:xfrm>
            <a:off x="8865080" y="2404509"/>
            <a:ext cx="759125" cy="208677"/>
          </a:xfrm>
          <a:prstGeom prst="rect">
            <a:avLst/>
          </a:prstGeom>
        </p:spPr>
      </p:pic>
      <p:pic>
        <p:nvPicPr>
          <p:cNvPr id="17" name="Picture 17">
            <a:extLst>
              <a:ext uri="{FF2B5EF4-FFF2-40B4-BE49-F238E27FC236}">
                <a16:creationId xmlns="" xmlns:a16="http://schemas.microsoft.com/office/drawing/2014/main" id="{F225F693-20FB-4326-B992-39403CC430BC}"/>
              </a:ext>
            </a:extLst>
          </p:cNvPr>
          <p:cNvPicPr>
            <a:picLocks noChangeAspect="1"/>
          </p:cNvPicPr>
          <p:nvPr/>
        </p:nvPicPr>
        <p:blipFill>
          <a:blip r:embed="rId9"/>
          <a:stretch>
            <a:fillRect/>
          </a:stretch>
        </p:blipFill>
        <p:spPr>
          <a:xfrm>
            <a:off x="9138160" y="2729812"/>
            <a:ext cx="658663" cy="449472"/>
          </a:xfrm>
          <a:prstGeom prst="rect">
            <a:avLst/>
          </a:prstGeom>
        </p:spPr>
      </p:pic>
      <p:pic>
        <p:nvPicPr>
          <p:cNvPr id="19" name="Picture 19" descr="A close up of a sign&#10;&#10;Description generated with very high confidence">
            <a:extLst>
              <a:ext uri="{FF2B5EF4-FFF2-40B4-BE49-F238E27FC236}">
                <a16:creationId xmlns="" xmlns:a16="http://schemas.microsoft.com/office/drawing/2014/main" id="{8472D09E-F821-46E3-843E-34871D329E7D}"/>
              </a:ext>
            </a:extLst>
          </p:cNvPr>
          <p:cNvPicPr>
            <a:picLocks noChangeAspect="1"/>
          </p:cNvPicPr>
          <p:nvPr/>
        </p:nvPicPr>
        <p:blipFill>
          <a:blip r:embed="rId10"/>
          <a:stretch>
            <a:fillRect/>
          </a:stretch>
        </p:blipFill>
        <p:spPr>
          <a:xfrm>
            <a:off x="9333512" y="3305713"/>
            <a:ext cx="311091" cy="260950"/>
          </a:xfrm>
          <a:prstGeom prst="rect">
            <a:avLst/>
          </a:prstGeom>
        </p:spPr>
      </p:pic>
      <p:pic>
        <p:nvPicPr>
          <p:cNvPr id="3" name="Picture 7">
            <a:extLst>
              <a:ext uri="{FF2B5EF4-FFF2-40B4-BE49-F238E27FC236}">
                <a16:creationId xmlns="" xmlns:a16="http://schemas.microsoft.com/office/drawing/2014/main" id="{030C9B96-8F21-40DE-90BA-16EE5D827E08}"/>
              </a:ext>
            </a:extLst>
          </p:cNvPr>
          <p:cNvPicPr>
            <a:picLocks noChangeAspect="1"/>
          </p:cNvPicPr>
          <p:nvPr/>
        </p:nvPicPr>
        <p:blipFill>
          <a:blip r:embed="rId11"/>
          <a:stretch>
            <a:fillRect/>
          </a:stretch>
        </p:blipFill>
        <p:spPr>
          <a:xfrm>
            <a:off x="9423011" y="3633248"/>
            <a:ext cx="218357" cy="310372"/>
          </a:xfrm>
          <a:prstGeom prst="rect">
            <a:avLst/>
          </a:prstGeom>
        </p:spPr>
      </p:pic>
      <p:pic>
        <p:nvPicPr>
          <p:cNvPr id="10" name="Picture 11" descr="A close up of a logo&#10;&#10;Description generated with very high confidence">
            <a:extLst>
              <a:ext uri="{FF2B5EF4-FFF2-40B4-BE49-F238E27FC236}">
                <a16:creationId xmlns="" xmlns:a16="http://schemas.microsoft.com/office/drawing/2014/main" id="{3FBB97C8-BB51-4013-80C0-07C4EE5AF5ED}"/>
              </a:ext>
            </a:extLst>
          </p:cNvPr>
          <p:cNvPicPr>
            <a:picLocks noChangeAspect="1"/>
          </p:cNvPicPr>
          <p:nvPr/>
        </p:nvPicPr>
        <p:blipFill>
          <a:blip r:embed="rId12"/>
          <a:stretch>
            <a:fillRect/>
          </a:stretch>
        </p:blipFill>
        <p:spPr>
          <a:xfrm>
            <a:off x="9366400" y="3938947"/>
            <a:ext cx="317201" cy="331578"/>
          </a:xfrm>
          <a:prstGeom prst="rect">
            <a:avLst/>
          </a:prstGeom>
        </p:spPr>
      </p:pic>
      <p:pic>
        <p:nvPicPr>
          <p:cNvPr id="14" name="Picture 15" descr="A close up of a logo&#10;&#10;Description generated with very high confidence">
            <a:extLst>
              <a:ext uri="{FF2B5EF4-FFF2-40B4-BE49-F238E27FC236}">
                <a16:creationId xmlns="" xmlns:a16="http://schemas.microsoft.com/office/drawing/2014/main" id="{814F06B4-9A46-40C9-AB8F-1531AB62C024}"/>
              </a:ext>
            </a:extLst>
          </p:cNvPr>
          <p:cNvPicPr>
            <a:picLocks noChangeAspect="1"/>
          </p:cNvPicPr>
          <p:nvPr/>
        </p:nvPicPr>
        <p:blipFill>
          <a:blip r:embed="rId13"/>
          <a:stretch>
            <a:fillRect/>
          </a:stretch>
        </p:blipFill>
        <p:spPr>
          <a:xfrm>
            <a:off x="9370443" y="4244915"/>
            <a:ext cx="323491" cy="280360"/>
          </a:xfrm>
          <a:prstGeom prst="rect">
            <a:avLst/>
          </a:prstGeom>
        </p:spPr>
      </p:pic>
      <p:pic>
        <p:nvPicPr>
          <p:cNvPr id="18" name="Picture 19">
            <a:extLst>
              <a:ext uri="{FF2B5EF4-FFF2-40B4-BE49-F238E27FC236}">
                <a16:creationId xmlns="" xmlns:a16="http://schemas.microsoft.com/office/drawing/2014/main" id="{670EEAF6-E3E4-48B9-9137-BBD2C2DFE6EA}"/>
              </a:ext>
            </a:extLst>
          </p:cNvPr>
          <p:cNvPicPr>
            <a:picLocks noChangeAspect="1"/>
          </p:cNvPicPr>
          <p:nvPr/>
        </p:nvPicPr>
        <p:blipFill>
          <a:blip r:embed="rId14"/>
          <a:stretch>
            <a:fillRect/>
          </a:stretch>
        </p:blipFill>
        <p:spPr>
          <a:xfrm>
            <a:off x="9325155" y="4612572"/>
            <a:ext cx="342182" cy="235158"/>
          </a:xfrm>
          <a:prstGeom prst="rect">
            <a:avLst/>
          </a:prstGeom>
        </p:spPr>
      </p:pic>
      <p:pic>
        <p:nvPicPr>
          <p:cNvPr id="21" name="Picture 21">
            <a:extLst>
              <a:ext uri="{FF2B5EF4-FFF2-40B4-BE49-F238E27FC236}">
                <a16:creationId xmlns="" xmlns:a16="http://schemas.microsoft.com/office/drawing/2014/main" id="{30A394A0-FAF4-4BD9-865E-1FEAB897DB78}"/>
              </a:ext>
            </a:extLst>
          </p:cNvPr>
          <p:cNvPicPr>
            <a:picLocks noChangeAspect="1"/>
          </p:cNvPicPr>
          <p:nvPr/>
        </p:nvPicPr>
        <p:blipFill>
          <a:blip r:embed="rId15"/>
          <a:stretch>
            <a:fillRect/>
          </a:stretch>
        </p:blipFill>
        <p:spPr>
          <a:xfrm>
            <a:off x="9152626" y="4845871"/>
            <a:ext cx="557842" cy="372409"/>
          </a:xfrm>
          <a:prstGeom prst="rect">
            <a:avLst/>
          </a:prstGeom>
        </p:spPr>
      </p:pic>
      <p:pic>
        <p:nvPicPr>
          <p:cNvPr id="23" name="Picture 23" descr="A close up of a sign&#10;&#10;Description generated with high confidence">
            <a:extLst>
              <a:ext uri="{FF2B5EF4-FFF2-40B4-BE49-F238E27FC236}">
                <a16:creationId xmlns="" xmlns:a16="http://schemas.microsoft.com/office/drawing/2014/main" id="{FA75FE40-6E21-45A7-8371-D9D649A72C60}"/>
              </a:ext>
            </a:extLst>
          </p:cNvPr>
          <p:cNvPicPr>
            <a:picLocks noChangeAspect="1"/>
          </p:cNvPicPr>
          <p:nvPr/>
        </p:nvPicPr>
        <p:blipFill>
          <a:blip r:embed="rId16"/>
          <a:stretch>
            <a:fillRect/>
          </a:stretch>
        </p:blipFill>
        <p:spPr>
          <a:xfrm>
            <a:off x="8882602" y="5318903"/>
            <a:ext cx="292759" cy="260231"/>
          </a:xfrm>
          <a:prstGeom prst="rect">
            <a:avLst/>
          </a:prstGeom>
        </p:spPr>
      </p:pic>
      <p:pic>
        <p:nvPicPr>
          <p:cNvPr id="25" name="Picture 25" descr="A drawing of a person&#10;&#10;Description generated with high confidence">
            <a:extLst>
              <a:ext uri="{FF2B5EF4-FFF2-40B4-BE49-F238E27FC236}">
                <a16:creationId xmlns="" xmlns:a16="http://schemas.microsoft.com/office/drawing/2014/main" id="{55F5EF65-2622-4B73-81A8-BA63EDCABEBC}"/>
              </a:ext>
            </a:extLst>
          </p:cNvPr>
          <p:cNvPicPr>
            <a:picLocks noChangeAspect="1"/>
          </p:cNvPicPr>
          <p:nvPr/>
        </p:nvPicPr>
        <p:blipFill>
          <a:blip r:embed="rId17"/>
          <a:stretch>
            <a:fillRect/>
          </a:stretch>
        </p:blipFill>
        <p:spPr>
          <a:xfrm>
            <a:off x="8563155" y="5749660"/>
            <a:ext cx="471578" cy="203851"/>
          </a:xfrm>
          <a:prstGeom prst="rect">
            <a:avLst/>
          </a:prstGeom>
        </p:spPr>
      </p:pic>
      <p:pic>
        <p:nvPicPr>
          <p:cNvPr id="27" name="Picture 27" descr="A close up of a logo&#10;&#10;Description generated with very high confidence">
            <a:extLst>
              <a:ext uri="{FF2B5EF4-FFF2-40B4-BE49-F238E27FC236}">
                <a16:creationId xmlns="" xmlns:a16="http://schemas.microsoft.com/office/drawing/2014/main" id="{22D00544-DDF8-48DF-97DF-699A6D786D66}"/>
              </a:ext>
            </a:extLst>
          </p:cNvPr>
          <p:cNvPicPr>
            <a:picLocks noChangeAspect="1"/>
          </p:cNvPicPr>
          <p:nvPr/>
        </p:nvPicPr>
        <p:blipFill>
          <a:blip r:embed="rId18"/>
          <a:stretch>
            <a:fillRect/>
          </a:stretch>
        </p:blipFill>
        <p:spPr>
          <a:xfrm>
            <a:off x="8000551" y="5994909"/>
            <a:ext cx="345954" cy="403464"/>
          </a:xfrm>
          <a:prstGeom prst="rect">
            <a:avLst/>
          </a:prstGeom>
        </p:spPr>
      </p:pic>
      <p:pic>
        <p:nvPicPr>
          <p:cNvPr id="29" name="Picture 29" descr="A close up of a logo&#10;&#10;Description generated with very high confidence">
            <a:extLst>
              <a:ext uri="{FF2B5EF4-FFF2-40B4-BE49-F238E27FC236}">
                <a16:creationId xmlns="" xmlns:a16="http://schemas.microsoft.com/office/drawing/2014/main" id="{F51AD605-3A69-43B3-89D3-28E035A0F77F}"/>
              </a:ext>
            </a:extLst>
          </p:cNvPr>
          <p:cNvPicPr>
            <a:picLocks noChangeAspect="1"/>
          </p:cNvPicPr>
          <p:nvPr/>
        </p:nvPicPr>
        <p:blipFill>
          <a:blip r:embed="rId19"/>
          <a:stretch>
            <a:fillRect/>
          </a:stretch>
        </p:blipFill>
        <p:spPr>
          <a:xfrm>
            <a:off x="6909758" y="6167166"/>
            <a:ext cx="370936" cy="274609"/>
          </a:xfrm>
          <a:prstGeom prst="rect">
            <a:avLst/>
          </a:prstGeom>
        </p:spPr>
      </p:pic>
      <p:pic>
        <p:nvPicPr>
          <p:cNvPr id="31" name="Picture 31" descr="A picture containing clipart&#10;&#10;Description generated with high confidence">
            <a:extLst>
              <a:ext uri="{FF2B5EF4-FFF2-40B4-BE49-F238E27FC236}">
                <a16:creationId xmlns="" xmlns:a16="http://schemas.microsoft.com/office/drawing/2014/main" id="{C2C2798A-CF15-4ABE-B028-8A8C1127FF4D}"/>
              </a:ext>
            </a:extLst>
          </p:cNvPr>
          <p:cNvPicPr>
            <a:picLocks noChangeAspect="1"/>
          </p:cNvPicPr>
          <p:nvPr/>
        </p:nvPicPr>
        <p:blipFill>
          <a:blip r:embed="rId20"/>
          <a:stretch>
            <a:fillRect/>
          </a:stretch>
        </p:blipFill>
        <p:spPr>
          <a:xfrm>
            <a:off x="6420928" y="6214917"/>
            <a:ext cx="327805" cy="150355"/>
          </a:xfrm>
          <a:prstGeom prst="rect">
            <a:avLst/>
          </a:prstGeom>
        </p:spPr>
      </p:pic>
      <p:pic>
        <p:nvPicPr>
          <p:cNvPr id="33" name="Picture 33" descr="A close up of a logo&#10;&#10;Description generated with high confidence">
            <a:extLst>
              <a:ext uri="{FF2B5EF4-FFF2-40B4-BE49-F238E27FC236}">
                <a16:creationId xmlns="" xmlns:a16="http://schemas.microsoft.com/office/drawing/2014/main" id="{E0753E60-170E-44B8-8E6C-26A21CFC75EB}"/>
              </a:ext>
            </a:extLst>
          </p:cNvPr>
          <p:cNvPicPr>
            <a:picLocks noChangeAspect="1"/>
          </p:cNvPicPr>
          <p:nvPr/>
        </p:nvPicPr>
        <p:blipFill>
          <a:blip r:embed="rId21"/>
          <a:stretch>
            <a:fillRect/>
          </a:stretch>
        </p:blipFill>
        <p:spPr>
          <a:xfrm>
            <a:off x="5987721" y="6181813"/>
            <a:ext cx="202182" cy="230938"/>
          </a:xfrm>
          <a:prstGeom prst="rect">
            <a:avLst/>
          </a:prstGeom>
        </p:spPr>
      </p:pic>
      <p:pic>
        <p:nvPicPr>
          <p:cNvPr id="35" name="Picture 35" descr="A picture containing vector graphics&#10;&#10;Description generated with high confidence">
            <a:extLst>
              <a:ext uri="{FF2B5EF4-FFF2-40B4-BE49-F238E27FC236}">
                <a16:creationId xmlns="" xmlns:a16="http://schemas.microsoft.com/office/drawing/2014/main" id="{DA0B7DFB-3F22-4662-8413-506C8C605420}"/>
              </a:ext>
            </a:extLst>
          </p:cNvPr>
          <p:cNvPicPr>
            <a:picLocks noChangeAspect="1"/>
          </p:cNvPicPr>
          <p:nvPr/>
        </p:nvPicPr>
        <p:blipFill>
          <a:blip r:embed="rId22"/>
          <a:stretch>
            <a:fillRect/>
          </a:stretch>
        </p:blipFill>
        <p:spPr>
          <a:xfrm>
            <a:off x="5615796" y="6011173"/>
            <a:ext cx="284672" cy="299049"/>
          </a:xfrm>
          <a:prstGeom prst="rect">
            <a:avLst/>
          </a:prstGeom>
        </p:spPr>
      </p:pic>
      <p:pic>
        <p:nvPicPr>
          <p:cNvPr id="37" name="Picture 37" descr="A picture containing clipart&#10;&#10;Description generated with high confidence">
            <a:extLst>
              <a:ext uri="{FF2B5EF4-FFF2-40B4-BE49-F238E27FC236}">
                <a16:creationId xmlns="" xmlns:a16="http://schemas.microsoft.com/office/drawing/2014/main" id="{599B11C9-D9BD-4167-B465-F300B8D1380C}"/>
              </a:ext>
            </a:extLst>
          </p:cNvPr>
          <p:cNvPicPr>
            <a:picLocks noChangeAspect="1"/>
          </p:cNvPicPr>
          <p:nvPr/>
        </p:nvPicPr>
        <p:blipFill>
          <a:blip r:embed="rId23"/>
          <a:stretch>
            <a:fillRect/>
          </a:stretch>
        </p:blipFill>
        <p:spPr>
          <a:xfrm>
            <a:off x="5112229" y="5849877"/>
            <a:ext cx="400410" cy="233454"/>
          </a:xfrm>
          <a:prstGeom prst="rect">
            <a:avLst/>
          </a:prstGeom>
        </p:spPr>
      </p:pic>
      <p:pic>
        <p:nvPicPr>
          <p:cNvPr id="39" name="Picture 39" descr="A close up of a logo&#10;&#10;Description generated with high confidence">
            <a:extLst>
              <a:ext uri="{FF2B5EF4-FFF2-40B4-BE49-F238E27FC236}">
                <a16:creationId xmlns="" xmlns:a16="http://schemas.microsoft.com/office/drawing/2014/main" id="{AA38AB3C-17BF-4699-B078-D64F2E2F6C5D}"/>
              </a:ext>
            </a:extLst>
          </p:cNvPr>
          <p:cNvPicPr>
            <a:picLocks noChangeAspect="1"/>
          </p:cNvPicPr>
          <p:nvPr/>
        </p:nvPicPr>
        <p:blipFill>
          <a:blip r:embed="rId24"/>
          <a:stretch>
            <a:fillRect/>
          </a:stretch>
        </p:blipFill>
        <p:spPr>
          <a:xfrm>
            <a:off x="4808778" y="5448570"/>
            <a:ext cx="288446" cy="345955"/>
          </a:xfrm>
          <a:prstGeom prst="rect">
            <a:avLst/>
          </a:prstGeom>
        </p:spPr>
      </p:pic>
      <p:pic>
        <p:nvPicPr>
          <p:cNvPr id="41" name="Picture 41">
            <a:extLst>
              <a:ext uri="{FF2B5EF4-FFF2-40B4-BE49-F238E27FC236}">
                <a16:creationId xmlns="" xmlns:a16="http://schemas.microsoft.com/office/drawing/2014/main" id="{F5FAE7C6-28ED-4FB3-9CDB-DF6D28B81D5B}"/>
              </a:ext>
            </a:extLst>
          </p:cNvPr>
          <p:cNvPicPr>
            <a:picLocks noChangeAspect="1"/>
          </p:cNvPicPr>
          <p:nvPr/>
        </p:nvPicPr>
        <p:blipFill>
          <a:blip r:embed="rId25"/>
          <a:stretch>
            <a:fillRect/>
          </a:stretch>
        </p:blipFill>
        <p:spPr>
          <a:xfrm>
            <a:off x="4545042" y="5069456"/>
            <a:ext cx="341463" cy="299050"/>
          </a:xfrm>
          <a:prstGeom prst="rect">
            <a:avLst/>
          </a:prstGeom>
        </p:spPr>
      </p:pic>
      <p:pic>
        <p:nvPicPr>
          <p:cNvPr id="43" name="Picture 43">
            <a:extLst>
              <a:ext uri="{FF2B5EF4-FFF2-40B4-BE49-F238E27FC236}">
                <a16:creationId xmlns="" xmlns:a16="http://schemas.microsoft.com/office/drawing/2014/main" id="{15B2A80E-F0A2-470B-9FE0-CB2C5F881808}"/>
              </a:ext>
            </a:extLst>
          </p:cNvPr>
          <p:cNvPicPr>
            <a:picLocks noChangeAspect="1"/>
          </p:cNvPicPr>
          <p:nvPr/>
        </p:nvPicPr>
        <p:blipFill>
          <a:blip r:embed="rId26"/>
          <a:stretch>
            <a:fillRect/>
          </a:stretch>
        </p:blipFill>
        <p:spPr>
          <a:xfrm>
            <a:off x="4405762" y="4571999"/>
            <a:ext cx="274968" cy="301926"/>
          </a:xfrm>
          <a:prstGeom prst="rect">
            <a:avLst/>
          </a:prstGeom>
        </p:spPr>
      </p:pic>
      <p:pic>
        <p:nvPicPr>
          <p:cNvPr id="45" name="Picture 45">
            <a:extLst>
              <a:ext uri="{FF2B5EF4-FFF2-40B4-BE49-F238E27FC236}">
                <a16:creationId xmlns="" xmlns:a16="http://schemas.microsoft.com/office/drawing/2014/main" id="{FFF0A3C8-2984-4AED-AB44-11506BBCECE7}"/>
              </a:ext>
            </a:extLst>
          </p:cNvPr>
          <p:cNvPicPr>
            <a:picLocks noChangeAspect="1"/>
          </p:cNvPicPr>
          <p:nvPr/>
        </p:nvPicPr>
        <p:blipFill>
          <a:blip r:embed="rId27"/>
          <a:stretch>
            <a:fillRect/>
          </a:stretch>
        </p:blipFill>
        <p:spPr>
          <a:xfrm>
            <a:off x="4019909" y="3702094"/>
            <a:ext cx="543465" cy="230190"/>
          </a:xfrm>
          <a:prstGeom prst="rect">
            <a:avLst/>
          </a:prstGeom>
        </p:spPr>
      </p:pic>
      <p:pic>
        <p:nvPicPr>
          <p:cNvPr id="47" name="Picture 47" descr="A drawing of a person&#10;&#10;Description generated with high confidence">
            <a:extLst>
              <a:ext uri="{FF2B5EF4-FFF2-40B4-BE49-F238E27FC236}">
                <a16:creationId xmlns="" xmlns:a16="http://schemas.microsoft.com/office/drawing/2014/main" id="{50D3B404-2257-48A8-8C50-A8D1F9024D83}"/>
              </a:ext>
            </a:extLst>
          </p:cNvPr>
          <p:cNvPicPr>
            <a:picLocks noChangeAspect="1"/>
          </p:cNvPicPr>
          <p:nvPr/>
        </p:nvPicPr>
        <p:blipFill>
          <a:blip r:embed="rId28"/>
          <a:stretch>
            <a:fillRect/>
          </a:stretch>
        </p:blipFill>
        <p:spPr>
          <a:xfrm>
            <a:off x="4410974" y="2822275"/>
            <a:ext cx="336431" cy="350807"/>
          </a:xfrm>
          <a:prstGeom prst="rect">
            <a:avLst/>
          </a:prstGeom>
        </p:spPr>
      </p:pic>
      <p:pic>
        <p:nvPicPr>
          <p:cNvPr id="49" name="Picture 49">
            <a:extLst>
              <a:ext uri="{FF2B5EF4-FFF2-40B4-BE49-F238E27FC236}">
                <a16:creationId xmlns="" xmlns:a16="http://schemas.microsoft.com/office/drawing/2014/main" id="{92025FD5-6133-4B71-A8A2-B3AEDE2CAE40}"/>
              </a:ext>
            </a:extLst>
          </p:cNvPr>
          <p:cNvPicPr>
            <a:picLocks noChangeAspect="1"/>
          </p:cNvPicPr>
          <p:nvPr/>
        </p:nvPicPr>
        <p:blipFill>
          <a:blip r:embed="rId29"/>
          <a:stretch>
            <a:fillRect/>
          </a:stretch>
        </p:blipFill>
        <p:spPr>
          <a:xfrm>
            <a:off x="4478099" y="2429324"/>
            <a:ext cx="317201" cy="302824"/>
          </a:xfrm>
          <a:prstGeom prst="rect">
            <a:avLst/>
          </a:prstGeom>
        </p:spPr>
      </p:pic>
      <p:pic>
        <p:nvPicPr>
          <p:cNvPr id="51" name="Picture 51" descr="A close up of a logo&#10;&#10;Description generated with high confidence">
            <a:extLst>
              <a:ext uri="{FF2B5EF4-FFF2-40B4-BE49-F238E27FC236}">
                <a16:creationId xmlns="" xmlns:a16="http://schemas.microsoft.com/office/drawing/2014/main" id="{9EFBCCDD-1D08-46EC-8645-843292C722BF}"/>
              </a:ext>
            </a:extLst>
          </p:cNvPr>
          <p:cNvPicPr>
            <a:picLocks noChangeAspect="1"/>
          </p:cNvPicPr>
          <p:nvPr/>
        </p:nvPicPr>
        <p:blipFill>
          <a:blip r:embed="rId30"/>
          <a:stretch>
            <a:fillRect/>
          </a:stretch>
        </p:blipFill>
        <p:spPr>
          <a:xfrm>
            <a:off x="4697803" y="2059557"/>
            <a:ext cx="395377" cy="381000"/>
          </a:xfrm>
          <a:prstGeom prst="rect">
            <a:avLst/>
          </a:prstGeom>
        </p:spPr>
      </p:pic>
      <p:pic>
        <p:nvPicPr>
          <p:cNvPr id="53" name="Picture 53" descr="A close up of a logo&#10;&#10;Description generated with high confidence">
            <a:extLst>
              <a:ext uri="{FF2B5EF4-FFF2-40B4-BE49-F238E27FC236}">
                <a16:creationId xmlns="" xmlns:a16="http://schemas.microsoft.com/office/drawing/2014/main" id="{2CF75CFA-23C5-4BCE-ADBC-A5D0FC6B0AE9}"/>
              </a:ext>
            </a:extLst>
          </p:cNvPr>
          <p:cNvPicPr>
            <a:picLocks noChangeAspect="1"/>
          </p:cNvPicPr>
          <p:nvPr/>
        </p:nvPicPr>
        <p:blipFill>
          <a:blip r:embed="rId31"/>
          <a:stretch>
            <a:fillRect/>
          </a:stretch>
        </p:blipFill>
        <p:spPr>
          <a:xfrm>
            <a:off x="5498891" y="1523551"/>
            <a:ext cx="317201" cy="360332"/>
          </a:xfrm>
          <a:prstGeom prst="rect">
            <a:avLst/>
          </a:prstGeom>
        </p:spPr>
      </p:pic>
    </p:spTree>
    <p:extLst>
      <p:ext uri="{BB962C8B-B14F-4D97-AF65-F5344CB8AC3E}">
        <p14:creationId xmlns:p14="http://schemas.microsoft.com/office/powerpoint/2010/main" val="27331882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F96F03-0F59-4B4A-8300-60CDDC901EC8}"/>
              </a:ext>
            </a:extLst>
          </p:cNvPr>
          <p:cNvSpPr>
            <a:spLocks noGrp="1"/>
          </p:cNvSpPr>
          <p:nvPr>
            <p:ph type="title"/>
          </p:nvPr>
        </p:nvSpPr>
        <p:spPr>
          <a:xfrm>
            <a:off x="682083" y="518532"/>
            <a:ext cx="9956800" cy="740664"/>
          </a:xfrm>
        </p:spPr>
        <p:txBody>
          <a:bodyPr anchor="t">
            <a:noAutofit/>
          </a:bodyPr>
          <a:lstStyle/>
          <a:p>
            <a:pPr algn="ctr"/>
            <a:r>
              <a:rPr lang="en-US" sz="3450" b="1">
                <a:ea typeface="+mj-lt"/>
                <a:cs typeface="+mj-lt"/>
              </a:rPr>
              <a:t>Portfolio Allocation </a:t>
            </a:r>
            <a:endParaRPr lang="en-US" b="1">
              <a:ea typeface="+mj-lt"/>
              <a:cs typeface="+mj-lt"/>
            </a:endParaRPr>
          </a:p>
          <a:p>
            <a:endParaRPr lang="en-US" sz="3450">
              <a:cs typeface="Arial"/>
            </a:endParaRPr>
          </a:p>
        </p:txBody>
      </p:sp>
      <p:sp>
        <p:nvSpPr>
          <p:cNvPr id="4" name="Slide Number Placeholder 3">
            <a:extLst>
              <a:ext uri="{FF2B5EF4-FFF2-40B4-BE49-F238E27FC236}">
                <a16:creationId xmlns="" xmlns:a16="http://schemas.microsoft.com/office/drawing/2014/main" id="{73DEC53A-707D-4CEF-B85C-AFD9A93ED1E8}"/>
              </a:ext>
            </a:extLst>
          </p:cNvPr>
          <p:cNvSpPr>
            <a:spLocks noGrp="1"/>
          </p:cNvSpPr>
          <p:nvPr>
            <p:ph type="sldNum" sz="quarter" idx="12"/>
          </p:nvPr>
        </p:nvSpPr>
        <p:spPr/>
        <p:txBody>
          <a:bodyPr/>
          <a:lstStyle/>
          <a:p>
            <a:fld id="{C4C5411A-C02D-49EF-A313-6C2D6A9C6A32}" type="slidenum">
              <a:rPr lang="en-US" smtClean="0">
                <a:solidFill>
                  <a:prstClr val="black"/>
                </a:solidFill>
              </a:rPr>
              <a:pPr/>
              <a:t>53</a:t>
            </a:fld>
            <a:endParaRPr lang="en-US">
              <a:solidFill>
                <a:prstClr val="black"/>
              </a:solidFill>
            </a:endParaRPr>
          </a:p>
        </p:txBody>
      </p:sp>
      <p:pic>
        <p:nvPicPr>
          <p:cNvPr id="7" name="Picture 7" descr="A close up of a sign&#10;&#10;Description generated with very high confidence">
            <a:extLst>
              <a:ext uri="{FF2B5EF4-FFF2-40B4-BE49-F238E27FC236}">
                <a16:creationId xmlns="" xmlns:a16="http://schemas.microsoft.com/office/drawing/2014/main" id="{507F4CA7-1A70-427F-9219-D181FAE81278}"/>
              </a:ext>
            </a:extLst>
          </p:cNvPr>
          <p:cNvPicPr>
            <a:picLocks noChangeAspect="1"/>
          </p:cNvPicPr>
          <p:nvPr/>
        </p:nvPicPr>
        <p:blipFill>
          <a:blip r:embed="rId2"/>
          <a:stretch>
            <a:fillRect/>
          </a:stretch>
        </p:blipFill>
        <p:spPr>
          <a:xfrm>
            <a:off x="4186729" y="1190878"/>
            <a:ext cx="2743200" cy="368877"/>
          </a:xfrm>
          <a:prstGeom prst="rect">
            <a:avLst/>
          </a:prstGeom>
        </p:spPr>
      </p:pic>
      <p:pic>
        <p:nvPicPr>
          <p:cNvPr id="11" name="Picture 11" descr="A close up of a map&#10;&#10;Description generated with high confidence">
            <a:extLst>
              <a:ext uri="{FF2B5EF4-FFF2-40B4-BE49-F238E27FC236}">
                <a16:creationId xmlns="" xmlns:a16="http://schemas.microsoft.com/office/drawing/2014/main" id="{51A79D34-3B05-4B29-BC08-5CD88D894EF7}"/>
              </a:ext>
            </a:extLst>
          </p:cNvPr>
          <p:cNvPicPr>
            <a:picLocks noGrp="1" noChangeAspect="1"/>
          </p:cNvPicPr>
          <p:nvPr>
            <p:ph idx="1"/>
          </p:nvPr>
        </p:nvPicPr>
        <p:blipFill>
          <a:blip r:embed="rId3"/>
          <a:stretch>
            <a:fillRect/>
          </a:stretch>
        </p:blipFill>
        <p:spPr>
          <a:xfrm>
            <a:off x="55167" y="1457043"/>
            <a:ext cx="6106131" cy="4857968"/>
          </a:xfrm>
          <a:prstGeom prst="rect">
            <a:avLst/>
          </a:prstGeom>
        </p:spPr>
      </p:pic>
      <p:pic>
        <p:nvPicPr>
          <p:cNvPr id="17" name="Picture 17" descr="A screenshot of a cell phone&#10;&#10;Description generated with high confidence">
            <a:extLst>
              <a:ext uri="{FF2B5EF4-FFF2-40B4-BE49-F238E27FC236}">
                <a16:creationId xmlns="" xmlns:a16="http://schemas.microsoft.com/office/drawing/2014/main" id="{A9C590DC-81E5-49A7-99D3-3377DD720E2E}"/>
              </a:ext>
            </a:extLst>
          </p:cNvPr>
          <p:cNvPicPr>
            <a:picLocks noChangeAspect="1"/>
          </p:cNvPicPr>
          <p:nvPr/>
        </p:nvPicPr>
        <p:blipFill>
          <a:blip r:embed="rId4"/>
          <a:stretch>
            <a:fillRect/>
          </a:stretch>
        </p:blipFill>
        <p:spPr>
          <a:xfrm>
            <a:off x="5658807" y="1675690"/>
            <a:ext cx="6171547" cy="4526080"/>
          </a:xfrm>
          <a:prstGeom prst="rect">
            <a:avLst/>
          </a:prstGeom>
        </p:spPr>
      </p:pic>
    </p:spTree>
    <p:extLst>
      <p:ext uri="{BB962C8B-B14F-4D97-AF65-F5344CB8AC3E}">
        <p14:creationId xmlns:p14="http://schemas.microsoft.com/office/powerpoint/2010/main" val="29481669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458575" y="6505575"/>
            <a:ext cx="508000" cy="228600"/>
          </a:xfrm>
        </p:spPr>
        <p:txBody>
          <a:bodyPr/>
          <a:lstStyle/>
          <a:p>
            <a:fld id="{C4C5411A-C02D-49EF-A313-6C2D6A9C6A32}" type="slidenum">
              <a:rPr lang="en-US" smtClean="0">
                <a:solidFill>
                  <a:prstClr val="black"/>
                </a:solidFill>
              </a:rPr>
              <a:pPr/>
              <a:t>54</a:t>
            </a:fld>
            <a:endParaRPr lang="en-US">
              <a:solidFill>
                <a:prstClr val="black"/>
              </a:solidFill>
            </a:endParaRPr>
          </a:p>
        </p:txBody>
      </p:sp>
      <p:sp>
        <p:nvSpPr>
          <p:cNvPr id="3" name="Shape 225"/>
          <p:cNvSpPr txBox="1"/>
          <p:nvPr/>
        </p:nvSpPr>
        <p:spPr>
          <a:xfrm>
            <a:off x="914401" y="685801"/>
            <a:ext cx="9956799" cy="740663"/>
          </a:xfrm>
          <a:prstGeom prst="rect">
            <a:avLst/>
          </a:prstGeom>
          <a:noFill/>
          <a:ln>
            <a:noFill/>
          </a:ln>
        </p:spPr>
        <p:txBody>
          <a:bodyPr lIns="121900" tIns="60967" rIns="121900" bIns="60967" anchor="t" anchorCtr="0">
            <a:noAutofit/>
          </a:bodyPr>
          <a:lstStyle/>
          <a:p>
            <a:pPr algn="ctr">
              <a:buSzPct val="25000"/>
            </a:pPr>
            <a:r>
              <a:rPr lang="en" sz="3000" b="1">
                <a:solidFill>
                  <a:schemeClr val="dk1"/>
                </a:solidFill>
                <a:latin typeface="Cambria"/>
                <a:ea typeface="Cambria"/>
                <a:cs typeface="Cambria"/>
                <a:sym typeface="Cambria"/>
              </a:rPr>
              <a:t>Performance Attribution</a:t>
            </a:r>
          </a:p>
        </p:txBody>
      </p:sp>
      <p:sp>
        <p:nvSpPr>
          <p:cNvPr id="5" name="Shape 226"/>
          <p:cNvSpPr txBox="1"/>
          <p:nvPr/>
        </p:nvSpPr>
        <p:spPr>
          <a:xfrm>
            <a:off x="938832" y="1295400"/>
            <a:ext cx="4165600" cy="228600"/>
          </a:xfrm>
          <a:prstGeom prst="rect">
            <a:avLst/>
          </a:prstGeom>
          <a:noFill/>
          <a:ln>
            <a:noFill/>
          </a:ln>
        </p:spPr>
        <p:txBody>
          <a:bodyPr lIns="121900" tIns="60967" rIns="121900" bIns="60967" anchor="t" anchorCtr="0">
            <a:noAutofit/>
          </a:bodyPr>
          <a:lstStyle/>
          <a:p>
            <a:pPr marL="457189" indent="-457189">
              <a:buSzPct val="25000"/>
            </a:pPr>
            <a:r>
              <a:rPr lang="en-US" sz="1200">
                <a:solidFill>
                  <a:schemeClr val="dk1"/>
                </a:solidFill>
                <a:latin typeface="Cambria"/>
                <a:ea typeface="Cambria"/>
                <a:cs typeface="Cambria"/>
                <a:sym typeface="Cambria"/>
              </a:rPr>
              <a:t>As of June 24</a:t>
            </a:r>
            <a:r>
              <a:rPr lang="en-US" sz="1200" baseline="30000">
                <a:solidFill>
                  <a:schemeClr val="dk1"/>
                </a:solidFill>
                <a:latin typeface="Cambria"/>
                <a:ea typeface="Cambria"/>
                <a:cs typeface="Cambria"/>
                <a:sym typeface="Cambria"/>
              </a:rPr>
              <a:t>th</a:t>
            </a:r>
            <a:r>
              <a:rPr lang="en-US" sz="1200">
                <a:solidFill>
                  <a:schemeClr val="dk1"/>
                </a:solidFill>
                <a:latin typeface="Cambria"/>
                <a:ea typeface="Cambria"/>
                <a:cs typeface="Cambria"/>
                <a:sym typeface="Cambria"/>
              </a:rPr>
              <a:t>, 2019 </a:t>
            </a:r>
            <a:endParaRPr lang="en" sz="1200">
              <a:solidFill>
                <a:schemeClr val="dk1"/>
              </a:solidFill>
              <a:latin typeface="Cambria"/>
              <a:ea typeface="Cambria"/>
              <a:cs typeface="Cambria"/>
              <a:sym typeface="Cambria"/>
            </a:endParaRPr>
          </a:p>
        </p:txBody>
      </p:sp>
      <p:grpSp>
        <p:nvGrpSpPr>
          <p:cNvPr id="6" name="Shape 227"/>
          <p:cNvGrpSpPr/>
          <p:nvPr/>
        </p:nvGrpSpPr>
        <p:grpSpPr>
          <a:xfrm>
            <a:off x="1320949" y="2647649"/>
            <a:ext cx="4009260" cy="3462527"/>
            <a:chOff x="60428" y="0"/>
            <a:chExt cx="4009261" cy="3462527"/>
          </a:xfrm>
        </p:grpSpPr>
        <p:sp>
          <p:nvSpPr>
            <p:cNvPr id="7" name="Shape 228"/>
            <p:cNvSpPr/>
            <p:nvPr/>
          </p:nvSpPr>
          <p:spPr>
            <a:xfrm>
              <a:off x="60428" y="0"/>
              <a:ext cx="3462527" cy="3462527"/>
            </a:xfrm>
            <a:prstGeom prst="triangle">
              <a:avLst>
                <a:gd name="adj" fmla="val 50000"/>
              </a:avLst>
            </a:prstGeom>
            <a:solidFill>
              <a:srgbClr val="005A3C">
                <a:alpha val="85882"/>
              </a:srgbClr>
            </a:solidFill>
            <a:ln w="19050" cap="flat" cmpd="sng">
              <a:solidFill>
                <a:schemeClr val="lt1"/>
              </a:solidFill>
              <a:prstDash val="solid"/>
              <a:miter/>
              <a:headEnd type="none" w="med" len="med"/>
              <a:tailEnd type="none" w="med" len="med"/>
            </a:ln>
          </p:spPr>
          <p:txBody>
            <a:bodyPr lIns="91433" tIns="91433" rIns="91433" bIns="91433" anchor="ctr" anchorCtr="0">
              <a:noAutofit/>
            </a:bodyPr>
            <a:lstStyle/>
            <a:p>
              <a:endParaRPr sz="2400"/>
            </a:p>
          </p:txBody>
        </p:sp>
        <p:sp>
          <p:nvSpPr>
            <p:cNvPr id="8" name="Shape 229"/>
            <p:cNvSpPr/>
            <p:nvPr/>
          </p:nvSpPr>
          <p:spPr>
            <a:xfrm>
              <a:off x="1819046" y="346589"/>
              <a:ext cx="2250643" cy="492328"/>
            </a:xfrm>
            <a:prstGeom prst="roundRect">
              <a:avLst>
                <a:gd name="adj" fmla="val 16667"/>
              </a:avLst>
            </a:prstGeom>
            <a:solidFill>
              <a:srgbClr val="F2F2F2">
                <a:alpha val="89803"/>
              </a:srgbClr>
            </a:solidFill>
            <a:ln w="12700" cap="flat" cmpd="sng">
              <a:solidFill>
                <a:srgbClr val="D8D8D8"/>
              </a:solidFill>
              <a:prstDash val="solid"/>
              <a:miter/>
              <a:headEnd type="none" w="med" len="med"/>
              <a:tailEnd type="none" w="med" len="med"/>
            </a:ln>
          </p:spPr>
          <p:txBody>
            <a:bodyPr lIns="91433" tIns="91433" rIns="91433" bIns="91433" anchor="ctr" anchorCtr="0">
              <a:noAutofit/>
            </a:bodyPr>
            <a:lstStyle/>
            <a:p>
              <a:endParaRPr sz="2400"/>
            </a:p>
          </p:txBody>
        </p:sp>
        <p:sp>
          <p:nvSpPr>
            <p:cNvPr id="9" name="Shape 230"/>
            <p:cNvSpPr txBox="1"/>
            <p:nvPr/>
          </p:nvSpPr>
          <p:spPr>
            <a:xfrm>
              <a:off x="1843078" y="370622"/>
              <a:ext cx="2202576" cy="444262"/>
            </a:xfrm>
            <a:prstGeom prst="rect">
              <a:avLst/>
            </a:prstGeom>
            <a:noFill/>
            <a:ln>
              <a:noFill/>
            </a:ln>
          </p:spPr>
          <p:txBody>
            <a:bodyPr lIns="41900" tIns="41900" rIns="41900" bIns="41900" anchor="ctr" anchorCtr="0">
              <a:noAutofit/>
            </a:bodyPr>
            <a:lstStyle/>
            <a:p>
              <a:pPr algn="ctr">
                <a:lnSpc>
                  <a:spcPct val="90000"/>
                </a:lnSpc>
                <a:buSzPct val="25000"/>
              </a:pPr>
              <a:r>
                <a:rPr lang="en-US" sz="1067">
                  <a:solidFill>
                    <a:schemeClr val="dk1"/>
                  </a:solidFill>
                  <a:latin typeface="Cambria"/>
                  <a:ea typeface="Cambria"/>
                  <a:cs typeface="Cambria"/>
                  <a:sym typeface="Cambria"/>
                </a:rPr>
                <a:t>BHGE</a:t>
              </a:r>
              <a:r>
                <a:rPr lang="en" sz="1067">
                  <a:solidFill>
                    <a:schemeClr val="dk1"/>
                  </a:solidFill>
                  <a:latin typeface="Cambria"/>
                  <a:ea typeface="Cambria"/>
                  <a:cs typeface="Cambria"/>
                  <a:sym typeface="Cambria"/>
                </a:rPr>
                <a:t> | </a:t>
              </a:r>
              <a:r>
                <a:rPr lang="en-US" sz="1067">
                  <a:solidFill>
                    <a:schemeClr val="dk1"/>
                  </a:solidFill>
                  <a:latin typeface="Cambria"/>
                  <a:ea typeface="Cambria"/>
                  <a:cs typeface="Cambria"/>
                  <a:sym typeface="Cambria"/>
                </a:rPr>
                <a:t>Baker Hughes A GE CO CL A</a:t>
              </a:r>
              <a:endParaRPr lang="en" sz="1067">
                <a:solidFill>
                  <a:schemeClr val="dk1"/>
                </a:solidFill>
                <a:latin typeface="Cambria"/>
                <a:ea typeface="Cambria"/>
                <a:cs typeface="Cambria"/>
                <a:sym typeface="Cambria"/>
              </a:endParaRPr>
            </a:p>
          </p:txBody>
        </p:sp>
        <p:sp>
          <p:nvSpPr>
            <p:cNvPr id="10" name="Shape 231"/>
            <p:cNvSpPr/>
            <p:nvPr/>
          </p:nvSpPr>
          <p:spPr>
            <a:xfrm>
              <a:off x="1819046" y="900459"/>
              <a:ext cx="2250643" cy="492328"/>
            </a:xfrm>
            <a:prstGeom prst="roundRect">
              <a:avLst>
                <a:gd name="adj" fmla="val 16667"/>
              </a:avLst>
            </a:prstGeom>
            <a:solidFill>
              <a:srgbClr val="F2F2F2">
                <a:alpha val="89803"/>
              </a:srgbClr>
            </a:solidFill>
            <a:ln w="12700" cap="flat" cmpd="sng">
              <a:solidFill>
                <a:srgbClr val="D8D8D8"/>
              </a:solidFill>
              <a:prstDash val="solid"/>
              <a:miter/>
              <a:headEnd type="none" w="med" len="med"/>
              <a:tailEnd type="none" w="med" len="med"/>
            </a:ln>
          </p:spPr>
          <p:txBody>
            <a:bodyPr lIns="91433" tIns="91433" rIns="91433" bIns="91433" anchor="ctr" anchorCtr="0">
              <a:noAutofit/>
            </a:bodyPr>
            <a:lstStyle/>
            <a:p>
              <a:endParaRPr sz="2400"/>
            </a:p>
          </p:txBody>
        </p:sp>
        <p:sp>
          <p:nvSpPr>
            <p:cNvPr id="11" name="Shape 232"/>
            <p:cNvSpPr txBox="1"/>
            <p:nvPr/>
          </p:nvSpPr>
          <p:spPr>
            <a:xfrm>
              <a:off x="1843078" y="924492"/>
              <a:ext cx="2202576" cy="444262"/>
            </a:xfrm>
            <a:prstGeom prst="rect">
              <a:avLst/>
            </a:prstGeom>
            <a:noFill/>
            <a:ln>
              <a:noFill/>
            </a:ln>
          </p:spPr>
          <p:txBody>
            <a:bodyPr lIns="41900" tIns="41900" rIns="41900" bIns="41900" anchor="ctr" anchorCtr="0">
              <a:noAutofit/>
            </a:bodyPr>
            <a:lstStyle/>
            <a:p>
              <a:pPr algn="ctr">
                <a:lnSpc>
                  <a:spcPct val="90000"/>
                </a:lnSpc>
                <a:buSzPct val="25000"/>
              </a:pPr>
              <a:r>
                <a:rPr lang="en-US" sz="1067">
                  <a:solidFill>
                    <a:schemeClr val="dk1"/>
                  </a:solidFill>
                  <a:latin typeface="Cambria"/>
                  <a:ea typeface="Cambria"/>
                  <a:cs typeface="Cambria"/>
                  <a:sym typeface="Cambria"/>
                </a:rPr>
                <a:t>AVGO | Broadcom Inc</a:t>
              </a:r>
            </a:p>
            <a:p>
              <a:pPr algn="ctr">
                <a:lnSpc>
                  <a:spcPct val="90000"/>
                </a:lnSpc>
                <a:buSzPct val="25000"/>
              </a:pPr>
              <a:endParaRPr lang="en" sz="1067">
                <a:solidFill>
                  <a:schemeClr val="dk1"/>
                </a:solidFill>
                <a:latin typeface="Cambria"/>
                <a:ea typeface="Cambria"/>
                <a:cs typeface="Cambria"/>
                <a:sym typeface="Cambria"/>
              </a:endParaRPr>
            </a:p>
          </p:txBody>
        </p:sp>
        <p:sp>
          <p:nvSpPr>
            <p:cNvPr id="12" name="Shape 233"/>
            <p:cNvSpPr/>
            <p:nvPr/>
          </p:nvSpPr>
          <p:spPr>
            <a:xfrm>
              <a:off x="1819046" y="1454329"/>
              <a:ext cx="2250643" cy="492328"/>
            </a:xfrm>
            <a:prstGeom prst="roundRect">
              <a:avLst>
                <a:gd name="adj" fmla="val 16667"/>
              </a:avLst>
            </a:prstGeom>
            <a:solidFill>
              <a:srgbClr val="F2F2F2">
                <a:alpha val="89803"/>
              </a:srgbClr>
            </a:solidFill>
            <a:ln w="12700" cap="flat" cmpd="sng">
              <a:solidFill>
                <a:srgbClr val="D8D8D8"/>
              </a:solidFill>
              <a:prstDash val="solid"/>
              <a:miter/>
              <a:headEnd type="none" w="med" len="med"/>
              <a:tailEnd type="none" w="med" len="med"/>
            </a:ln>
          </p:spPr>
          <p:txBody>
            <a:bodyPr lIns="91433" tIns="91433" rIns="91433" bIns="91433" anchor="ctr" anchorCtr="0">
              <a:noAutofit/>
            </a:bodyPr>
            <a:lstStyle/>
            <a:p>
              <a:endParaRPr sz="2400"/>
            </a:p>
          </p:txBody>
        </p:sp>
        <p:sp>
          <p:nvSpPr>
            <p:cNvPr id="13" name="Shape 234"/>
            <p:cNvSpPr txBox="1"/>
            <p:nvPr/>
          </p:nvSpPr>
          <p:spPr>
            <a:xfrm>
              <a:off x="1843078" y="1638381"/>
              <a:ext cx="2202576" cy="445773"/>
            </a:xfrm>
            <a:prstGeom prst="rect">
              <a:avLst/>
            </a:prstGeom>
            <a:noFill/>
            <a:ln>
              <a:noFill/>
            </a:ln>
          </p:spPr>
          <p:txBody>
            <a:bodyPr lIns="41900" tIns="41900" rIns="41900" bIns="41900" anchor="ctr" anchorCtr="0">
              <a:noAutofit/>
            </a:bodyPr>
            <a:lstStyle/>
            <a:p>
              <a:pPr algn="ctr">
                <a:lnSpc>
                  <a:spcPct val="90000"/>
                </a:lnSpc>
                <a:buSzPct val="25000"/>
              </a:pPr>
              <a:r>
                <a:rPr lang="en-US" sz="1067">
                  <a:solidFill>
                    <a:schemeClr val="dk1"/>
                  </a:solidFill>
                  <a:latin typeface="Cambria"/>
                  <a:ea typeface="Cambria"/>
                  <a:cs typeface="Cambria"/>
                  <a:sym typeface="Cambria"/>
                </a:rPr>
                <a:t>ZIXI |</a:t>
              </a:r>
              <a:r>
                <a:rPr lang="en-US" sz="1067" err="1">
                  <a:solidFill>
                    <a:schemeClr val="dk1"/>
                  </a:solidFill>
                  <a:latin typeface="Cambria"/>
                  <a:ea typeface="Cambria"/>
                  <a:cs typeface="Cambria"/>
                  <a:sym typeface="Cambria"/>
                </a:rPr>
                <a:t>Zix</a:t>
              </a:r>
              <a:r>
                <a:rPr lang="en-US" sz="1067">
                  <a:solidFill>
                    <a:schemeClr val="dk1"/>
                  </a:solidFill>
                  <a:latin typeface="Cambria"/>
                  <a:ea typeface="Cambria"/>
                  <a:cs typeface="Cambria"/>
                  <a:sym typeface="Cambria"/>
                </a:rPr>
                <a:t> Corp</a:t>
              </a:r>
            </a:p>
            <a:p>
              <a:pPr algn="ctr">
                <a:lnSpc>
                  <a:spcPct val="90000"/>
                </a:lnSpc>
                <a:buSzPct val="25000"/>
              </a:pPr>
              <a:endParaRPr lang="en-US" sz="1067">
                <a:solidFill>
                  <a:schemeClr val="dk1"/>
                </a:solidFill>
                <a:latin typeface="Cambria"/>
                <a:ea typeface="Cambria"/>
                <a:cs typeface="Cambria"/>
                <a:sym typeface="Cambria"/>
              </a:endParaRPr>
            </a:p>
            <a:p>
              <a:pPr algn="ctr">
                <a:lnSpc>
                  <a:spcPct val="90000"/>
                </a:lnSpc>
                <a:buSzPct val="25000"/>
              </a:pPr>
              <a:endParaRPr lang="en" sz="1067">
                <a:solidFill>
                  <a:schemeClr val="dk1"/>
                </a:solidFill>
                <a:latin typeface="Cambria"/>
                <a:ea typeface="Cambria"/>
                <a:cs typeface="Cambria"/>
                <a:sym typeface="Cambria"/>
              </a:endParaRPr>
            </a:p>
          </p:txBody>
        </p:sp>
        <p:sp>
          <p:nvSpPr>
            <p:cNvPr id="14" name="Shape 235"/>
            <p:cNvSpPr/>
            <p:nvPr/>
          </p:nvSpPr>
          <p:spPr>
            <a:xfrm>
              <a:off x="1819046" y="2008198"/>
              <a:ext cx="2250643" cy="492328"/>
            </a:xfrm>
            <a:prstGeom prst="roundRect">
              <a:avLst>
                <a:gd name="adj" fmla="val 16667"/>
              </a:avLst>
            </a:prstGeom>
            <a:solidFill>
              <a:srgbClr val="F2F2F2">
                <a:alpha val="89803"/>
              </a:srgbClr>
            </a:solidFill>
            <a:ln w="12700" cap="flat" cmpd="sng">
              <a:solidFill>
                <a:srgbClr val="D8D8D8"/>
              </a:solidFill>
              <a:prstDash val="solid"/>
              <a:miter/>
              <a:headEnd type="none" w="med" len="med"/>
              <a:tailEnd type="none" w="med" len="med"/>
            </a:ln>
          </p:spPr>
          <p:txBody>
            <a:bodyPr lIns="91433" tIns="91433" rIns="91433" bIns="91433" anchor="ctr" anchorCtr="0">
              <a:noAutofit/>
            </a:bodyPr>
            <a:lstStyle/>
            <a:p>
              <a:endParaRPr sz="2400"/>
            </a:p>
          </p:txBody>
        </p:sp>
        <p:sp>
          <p:nvSpPr>
            <p:cNvPr id="15" name="Shape 236"/>
            <p:cNvSpPr txBox="1"/>
            <p:nvPr/>
          </p:nvSpPr>
          <p:spPr>
            <a:xfrm>
              <a:off x="1843078" y="2032231"/>
              <a:ext cx="2202576" cy="444262"/>
            </a:xfrm>
            <a:prstGeom prst="rect">
              <a:avLst/>
            </a:prstGeom>
            <a:noFill/>
            <a:ln>
              <a:noFill/>
            </a:ln>
          </p:spPr>
          <p:txBody>
            <a:bodyPr lIns="41900" tIns="41900" rIns="41900" bIns="41900" anchor="ctr" anchorCtr="0">
              <a:noAutofit/>
            </a:bodyPr>
            <a:lstStyle/>
            <a:p>
              <a:pPr algn="ctr">
                <a:lnSpc>
                  <a:spcPct val="90000"/>
                </a:lnSpc>
                <a:buSzPct val="25000"/>
              </a:pPr>
              <a:r>
                <a:rPr lang="en-US" sz="1067">
                  <a:solidFill>
                    <a:schemeClr val="dk1"/>
                  </a:solidFill>
                  <a:latin typeface="Cambria"/>
                  <a:ea typeface="Cambria"/>
                  <a:cs typeface="Cambria"/>
                  <a:sym typeface="Cambria"/>
                </a:rPr>
                <a:t>MTN | Vail Resorts Inc</a:t>
              </a:r>
              <a:endParaRPr lang="en" sz="1067">
                <a:solidFill>
                  <a:schemeClr val="dk1"/>
                </a:solidFill>
                <a:latin typeface="Cambria"/>
                <a:ea typeface="Cambria"/>
                <a:cs typeface="Cambria"/>
                <a:sym typeface="Cambria"/>
              </a:endParaRPr>
            </a:p>
          </p:txBody>
        </p:sp>
        <p:sp>
          <p:nvSpPr>
            <p:cNvPr id="16" name="Shape 237"/>
            <p:cNvSpPr/>
            <p:nvPr/>
          </p:nvSpPr>
          <p:spPr>
            <a:xfrm>
              <a:off x="1819046" y="2562066"/>
              <a:ext cx="2250643" cy="492328"/>
            </a:xfrm>
            <a:prstGeom prst="roundRect">
              <a:avLst>
                <a:gd name="adj" fmla="val 16667"/>
              </a:avLst>
            </a:prstGeom>
            <a:solidFill>
              <a:srgbClr val="F2F2F2">
                <a:alpha val="89803"/>
              </a:srgbClr>
            </a:solidFill>
            <a:ln w="12700" cap="flat" cmpd="sng">
              <a:solidFill>
                <a:srgbClr val="D8D8D8"/>
              </a:solidFill>
              <a:prstDash val="solid"/>
              <a:miter/>
              <a:headEnd type="none" w="med" len="med"/>
              <a:tailEnd type="none" w="med" len="med"/>
            </a:ln>
          </p:spPr>
          <p:txBody>
            <a:bodyPr lIns="91433" tIns="91433" rIns="91433" bIns="91433" anchor="ctr" anchorCtr="0">
              <a:noAutofit/>
            </a:bodyPr>
            <a:lstStyle/>
            <a:p>
              <a:endParaRPr sz="2400"/>
            </a:p>
          </p:txBody>
        </p:sp>
        <p:sp>
          <p:nvSpPr>
            <p:cNvPr id="17" name="Shape 238"/>
            <p:cNvSpPr txBox="1"/>
            <p:nvPr/>
          </p:nvSpPr>
          <p:spPr>
            <a:xfrm>
              <a:off x="1843078" y="2586100"/>
              <a:ext cx="2202576" cy="444262"/>
            </a:xfrm>
            <a:prstGeom prst="rect">
              <a:avLst/>
            </a:prstGeom>
            <a:noFill/>
            <a:ln>
              <a:noFill/>
            </a:ln>
          </p:spPr>
          <p:txBody>
            <a:bodyPr lIns="41900" tIns="41900" rIns="41900" bIns="41900" anchor="ctr" anchorCtr="0">
              <a:noAutofit/>
            </a:bodyPr>
            <a:lstStyle/>
            <a:p>
              <a:pPr algn="ctr">
                <a:lnSpc>
                  <a:spcPct val="90000"/>
                </a:lnSpc>
                <a:buSzPct val="25000"/>
              </a:pPr>
              <a:r>
                <a:rPr lang="en-US" sz="1067">
                  <a:solidFill>
                    <a:schemeClr val="dk1"/>
                  </a:solidFill>
                  <a:latin typeface="Cambria"/>
                  <a:ea typeface="Cambria"/>
                  <a:cs typeface="Cambria"/>
                  <a:sym typeface="Cambria"/>
                </a:rPr>
                <a:t>AMT |Applied Materials</a:t>
              </a:r>
            </a:p>
          </p:txBody>
        </p:sp>
      </p:grpSp>
      <p:sp>
        <p:nvSpPr>
          <p:cNvPr id="18" name="Shape 239"/>
          <p:cNvSpPr txBox="1"/>
          <p:nvPr/>
        </p:nvSpPr>
        <p:spPr>
          <a:xfrm>
            <a:off x="745067" y="1880759"/>
            <a:ext cx="4939807" cy="420563"/>
          </a:xfrm>
          <a:prstGeom prst="rect">
            <a:avLst/>
          </a:prstGeom>
          <a:solidFill>
            <a:srgbClr val="D8D8D8"/>
          </a:solidFill>
          <a:ln>
            <a:noFill/>
          </a:ln>
        </p:spPr>
        <p:txBody>
          <a:bodyPr lIns="91433" tIns="45700" rIns="91433" bIns="45700" anchor="t" anchorCtr="0">
            <a:noAutofit/>
          </a:bodyPr>
          <a:lstStyle/>
          <a:p>
            <a:pPr algn="ctr">
              <a:buSzPct val="25000"/>
            </a:pPr>
            <a:r>
              <a:rPr lang="en-US" sz="2133" b="1">
                <a:solidFill>
                  <a:srgbClr val="005A3C"/>
                </a:solidFill>
                <a:latin typeface="Cambria"/>
                <a:ea typeface="Cambria"/>
                <a:cs typeface="Cambria"/>
                <a:sym typeface="Cambria"/>
              </a:rPr>
              <a:t>Top Stock Selections for the Summer</a:t>
            </a:r>
            <a:endParaRPr lang="en" sz="2133" b="1">
              <a:solidFill>
                <a:srgbClr val="436C3C"/>
              </a:solidFill>
              <a:latin typeface="Cambria"/>
              <a:ea typeface="Cambria"/>
              <a:cs typeface="Cambria"/>
              <a:sym typeface="Cambria"/>
            </a:endParaRPr>
          </a:p>
        </p:txBody>
      </p:sp>
      <p:sp>
        <p:nvSpPr>
          <p:cNvPr id="19" name="Shape 240"/>
          <p:cNvSpPr txBox="1"/>
          <p:nvPr/>
        </p:nvSpPr>
        <p:spPr>
          <a:xfrm>
            <a:off x="6197601" y="1880759"/>
            <a:ext cx="4934295" cy="420563"/>
          </a:xfrm>
          <a:prstGeom prst="rect">
            <a:avLst/>
          </a:prstGeom>
          <a:solidFill>
            <a:srgbClr val="D8D8D8"/>
          </a:solidFill>
          <a:ln>
            <a:noFill/>
          </a:ln>
        </p:spPr>
        <p:txBody>
          <a:bodyPr lIns="91433" tIns="45700" rIns="91433" bIns="45700" anchor="t" anchorCtr="0">
            <a:noAutofit/>
          </a:bodyPr>
          <a:lstStyle/>
          <a:p>
            <a:pPr algn="ctr">
              <a:buSzPct val="25000"/>
            </a:pPr>
            <a:r>
              <a:rPr lang="en" sz="2100" b="1">
                <a:solidFill>
                  <a:srgbClr val="C00000"/>
                </a:solidFill>
                <a:latin typeface="Cambria"/>
                <a:sym typeface="Cambria"/>
              </a:rPr>
              <a:t>Underperforming Selections</a:t>
            </a:r>
            <a:endParaRPr lang="en-US"/>
          </a:p>
        </p:txBody>
      </p:sp>
      <p:grpSp>
        <p:nvGrpSpPr>
          <p:cNvPr id="20" name="Shape 241"/>
          <p:cNvGrpSpPr/>
          <p:nvPr/>
        </p:nvGrpSpPr>
        <p:grpSpPr>
          <a:xfrm>
            <a:off x="6849392" y="2651051"/>
            <a:ext cx="4067264" cy="3459124"/>
            <a:chOff x="30378" y="0"/>
            <a:chExt cx="4067265" cy="3459125"/>
          </a:xfrm>
        </p:grpSpPr>
        <p:sp>
          <p:nvSpPr>
            <p:cNvPr id="21" name="Shape 242"/>
            <p:cNvSpPr/>
            <p:nvPr/>
          </p:nvSpPr>
          <p:spPr>
            <a:xfrm rot="10800000">
              <a:off x="30378" y="0"/>
              <a:ext cx="3459125" cy="3459125"/>
            </a:xfrm>
            <a:prstGeom prst="triangle">
              <a:avLst>
                <a:gd name="adj" fmla="val 50000"/>
              </a:avLst>
            </a:prstGeom>
            <a:solidFill>
              <a:srgbClr val="C00000">
                <a:alpha val="85882"/>
              </a:srgbClr>
            </a:solidFill>
            <a:ln w="19050" cap="flat" cmpd="sng">
              <a:solidFill>
                <a:schemeClr val="lt1"/>
              </a:solidFill>
              <a:prstDash val="solid"/>
              <a:miter/>
              <a:headEnd type="none" w="med" len="med"/>
              <a:tailEnd type="none" w="med" len="med"/>
            </a:ln>
          </p:spPr>
          <p:txBody>
            <a:bodyPr lIns="91433" tIns="91433" rIns="91433" bIns="91433" anchor="ctr" anchorCtr="0">
              <a:noAutofit/>
            </a:bodyPr>
            <a:lstStyle/>
            <a:p>
              <a:endParaRPr sz="2400"/>
            </a:p>
          </p:txBody>
        </p:sp>
        <p:sp>
          <p:nvSpPr>
            <p:cNvPr id="22" name="Shape 243"/>
            <p:cNvSpPr/>
            <p:nvPr/>
          </p:nvSpPr>
          <p:spPr>
            <a:xfrm>
              <a:off x="1726459" y="346250"/>
              <a:ext cx="2370047" cy="491843"/>
            </a:xfrm>
            <a:prstGeom prst="roundRect">
              <a:avLst>
                <a:gd name="adj" fmla="val 16667"/>
              </a:avLst>
            </a:prstGeom>
            <a:solidFill>
              <a:srgbClr val="F2F2F2">
                <a:alpha val="89803"/>
              </a:srgbClr>
            </a:solidFill>
            <a:ln w="12700" cap="flat" cmpd="sng">
              <a:solidFill>
                <a:srgbClr val="D8D8D8"/>
              </a:solidFill>
              <a:prstDash val="solid"/>
              <a:miter/>
              <a:headEnd type="none" w="med" len="med"/>
              <a:tailEnd type="none" w="med" len="med"/>
            </a:ln>
          </p:spPr>
          <p:txBody>
            <a:bodyPr lIns="91433" tIns="91433" rIns="91433" bIns="91433" anchor="ctr" anchorCtr="0">
              <a:noAutofit/>
            </a:bodyPr>
            <a:lstStyle/>
            <a:p>
              <a:endParaRPr sz="2400"/>
            </a:p>
          </p:txBody>
        </p:sp>
        <p:sp>
          <p:nvSpPr>
            <p:cNvPr id="23" name="Shape 244"/>
            <p:cNvSpPr txBox="1"/>
            <p:nvPr/>
          </p:nvSpPr>
          <p:spPr>
            <a:xfrm>
              <a:off x="1750469" y="370260"/>
              <a:ext cx="2322028" cy="443824"/>
            </a:xfrm>
            <a:prstGeom prst="rect">
              <a:avLst/>
            </a:prstGeom>
            <a:noFill/>
            <a:ln>
              <a:noFill/>
            </a:ln>
          </p:spPr>
          <p:txBody>
            <a:bodyPr lIns="41900" tIns="41900" rIns="41900" bIns="41900" anchor="ctr" anchorCtr="0">
              <a:noAutofit/>
            </a:bodyPr>
            <a:lstStyle/>
            <a:p>
              <a:pPr algn="ctr">
                <a:lnSpc>
                  <a:spcPct val="90000"/>
                </a:lnSpc>
                <a:buSzPct val="25000"/>
              </a:pPr>
              <a:r>
                <a:rPr lang="en-US" sz="1067">
                  <a:solidFill>
                    <a:schemeClr val="dk1"/>
                  </a:solidFill>
                  <a:latin typeface="Cambria"/>
                  <a:ea typeface="Cambria"/>
                  <a:cs typeface="Cambria"/>
                  <a:sym typeface="Cambria"/>
                </a:rPr>
                <a:t>KR | Kroger Co</a:t>
              </a:r>
              <a:endParaRPr lang="en" sz="1067">
                <a:solidFill>
                  <a:schemeClr val="dk1"/>
                </a:solidFill>
                <a:latin typeface="Cambria"/>
                <a:ea typeface="Cambria"/>
                <a:cs typeface="Cambria"/>
                <a:sym typeface="Cambria"/>
              </a:endParaRPr>
            </a:p>
          </p:txBody>
        </p:sp>
        <p:sp>
          <p:nvSpPr>
            <p:cNvPr id="24" name="Shape 245"/>
            <p:cNvSpPr/>
            <p:nvPr/>
          </p:nvSpPr>
          <p:spPr>
            <a:xfrm>
              <a:off x="1725325" y="899575"/>
              <a:ext cx="2372318" cy="491843"/>
            </a:xfrm>
            <a:prstGeom prst="roundRect">
              <a:avLst>
                <a:gd name="adj" fmla="val 16667"/>
              </a:avLst>
            </a:prstGeom>
            <a:solidFill>
              <a:srgbClr val="F2F2F2">
                <a:alpha val="89803"/>
              </a:srgbClr>
            </a:solidFill>
            <a:ln w="12700" cap="flat" cmpd="sng">
              <a:solidFill>
                <a:srgbClr val="D8D8D8"/>
              </a:solidFill>
              <a:prstDash val="solid"/>
              <a:miter/>
              <a:headEnd type="none" w="med" len="med"/>
              <a:tailEnd type="none" w="med" len="med"/>
            </a:ln>
          </p:spPr>
          <p:txBody>
            <a:bodyPr lIns="91433" tIns="91433" rIns="91433" bIns="91433" anchor="ctr" anchorCtr="0">
              <a:noAutofit/>
            </a:bodyPr>
            <a:lstStyle/>
            <a:p>
              <a:endParaRPr sz="2400"/>
            </a:p>
          </p:txBody>
        </p:sp>
        <p:sp>
          <p:nvSpPr>
            <p:cNvPr id="25" name="Shape 246"/>
            <p:cNvSpPr txBox="1"/>
            <p:nvPr/>
          </p:nvSpPr>
          <p:spPr>
            <a:xfrm>
              <a:off x="1749334" y="923584"/>
              <a:ext cx="2324298" cy="443824"/>
            </a:xfrm>
            <a:prstGeom prst="rect">
              <a:avLst/>
            </a:prstGeom>
            <a:noFill/>
            <a:ln>
              <a:noFill/>
            </a:ln>
          </p:spPr>
          <p:txBody>
            <a:bodyPr lIns="41900" tIns="41900" rIns="41900" bIns="41900" anchor="ctr" anchorCtr="0">
              <a:noAutofit/>
            </a:bodyPr>
            <a:lstStyle/>
            <a:p>
              <a:pPr algn="ctr">
                <a:lnSpc>
                  <a:spcPct val="90000"/>
                </a:lnSpc>
                <a:buSzPct val="25000"/>
              </a:pPr>
              <a:r>
                <a:rPr lang="en-US" sz="1067">
                  <a:solidFill>
                    <a:schemeClr val="dk1"/>
                  </a:solidFill>
                  <a:latin typeface="Cambria"/>
                  <a:ea typeface="Cambria"/>
                  <a:cs typeface="Cambria"/>
                  <a:sym typeface="Cambria"/>
                </a:rPr>
                <a:t>STOR | Store Capital Corp</a:t>
              </a:r>
              <a:endParaRPr lang="en" sz="1067">
                <a:solidFill>
                  <a:schemeClr val="dk1"/>
                </a:solidFill>
                <a:latin typeface="Cambria"/>
                <a:ea typeface="Cambria"/>
                <a:cs typeface="Cambria"/>
                <a:sym typeface="Cambria"/>
              </a:endParaRPr>
            </a:p>
          </p:txBody>
        </p:sp>
        <p:sp>
          <p:nvSpPr>
            <p:cNvPr id="26" name="Shape 247"/>
            <p:cNvSpPr/>
            <p:nvPr/>
          </p:nvSpPr>
          <p:spPr>
            <a:xfrm>
              <a:off x="1746921" y="1452900"/>
              <a:ext cx="2329126" cy="491843"/>
            </a:xfrm>
            <a:prstGeom prst="roundRect">
              <a:avLst>
                <a:gd name="adj" fmla="val 16667"/>
              </a:avLst>
            </a:prstGeom>
            <a:solidFill>
              <a:srgbClr val="F2F2F2">
                <a:alpha val="89803"/>
              </a:srgbClr>
            </a:solidFill>
            <a:ln w="12700" cap="flat" cmpd="sng">
              <a:solidFill>
                <a:srgbClr val="D8D8D8"/>
              </a:solidFill>
              <a:prstDash val="solid"/>
              <a:miter/>
              <a:headEnd type="none" w="med" len="med"/>
              <a:tailEnd type="none" w="med" len="med"/>
            </a:ln>
          </p:spPr>
          <p:txBody>
            <a:bodyPr lIns="91433" tIns="91433" rIns="91433" bIns="91433" anchor="ctr" anchorCtr="0">
              <a:noAutofit/>
            </a:bodyPr>
            <a:lstStyle/>
            <a:p>
              <a:endParaRPr sz="2400"/>
            </a:p>
          </p:txBody>
        </p:sp>
        <p:sp>
          <p:nvSpPr>
            <p:cNvPr id="27" name="Shape 248"/>
            <p:cNvSpPr txBox="1"/>
            <p:nvPr/>
          </p:nvSpPr>
          <p:spPr>
            <a:xfrm>
              <a:off x="1770931" y="1476909"/>
              <a:ext cx="2281107" cy="443824"/>
            </a:xfrm>
            <a:prstGeom prst="rect">
              <a:avLst/>
            </a:prstGeom>
            <a:noFill/>
            <a:ln>
              <a:noFill/>
            </a:ln>
          </p:spPr>
          <p:txBody>
            <a:bodyPr lIns="41900" tIns="41900" rIns="41900" bIns="41900" anchor="ctr" anchorCtr="0">
              <a:noAutofit/>
            </a:bodyPr>
            <a:lstStyle/>
            <a:p>
              <a:pPr algn="ctr">
                <a:lnSpc>
                  <a:spcPct val="90000"/>
                </a:lnSpc>
                <a:buSzPct val="25000"/>
              </a:pPr>
              <a:r>
                <a:rPr lang="en-US" sz="1067">
                  <a:solidFill>
                    <a:schemeClr val="dk1"/>
                  </a:solidFill>
                  <a:latin typeface="Cambria"/>
                  <a:ea typeface="Cambria"/>
                  <a:cs typeface="Cambria"/>
                  <a:sym typeface="Cambria"/>
                </a:rPr>
                <a:t>F | Ford Motor Company</a:t>
              </a:r>
              <a:endParaRPr lang="en" sz="1067">
                <a:solidFill>
                  <a:schemeClr val="dk1"/>
                </a:solidFill>
                <a:latin typeface="Cambria"/>
                <a:ea typeface="Cambria"/>
                <a:cs typeface="Cambria"/>
                <a:sym typeface="Cambria"/>
              </a:endParaRPr>
            </a:p>
          </p:txBody>
        </p:sp>
        <p:sp>
          <p:nvSpPr>
            <p:cNvPr id="28" name="Shape 249"/>
            <p:cNvSpPr/>
            <p:nvPr/>
          </p:nvSpPr>
          <p:spPr>
            <a:xfrm>
              <a:off x="1746921" y="2006224"/>
              <a:ext cx="2329126" cy="491843"/>
            </a:xfrm>
            <a:prstGeom prst="roundRect">
              <a:avLst>
                <a:gd name="adj" fmla="val 16667"/>
              </a:avLst>
            </a:prstGeom>
            <a:solidFill>
              <a:srgbClr val="F2F2F2">
                <a:alpha val="89803"/>
              </a:srgbClr>
            </a:solidFill>
            <a:ln w="12700" cap="flat" cmpd="sng">
              <a:solidFill>
                <a:srgbClr val="D8D8D8"/>
              </a:solidFill>
              <a:prstDash val="solid"/>
              <a:miter/>
              <a:headEnd type="none" w="med" len="med"/>
              <a:tailEnd type="none" w="med" len="med"/>
            </a:ln>
          </p:spPr>
          <p:txBody>
            <a:bodyPr lIns="91433" tIns="91433" rIns="91433" bIns="91433" anchor="ctr" anchorCtr="0">
              <a:noAutofit/>
            </a:bodyPr>
            <a:lstStyle/>
            <a:p>
              <a:endParaRPr sz="2400"/>
            </a:p>
          </p:txBody>
        </p:sp>
        <p:sp>
          <p:nvSpPr>
            <p:cNvPr id="31" name="Shape 252"/>
            <p:cNvSpPr txBox="1"/>
            <p:nvPr/>
          </p:nvSpPr>
          <p:spPr>
            <a:xfrm>
              <a:off x="1770931" y="2030233"/>
              <a:ext cx="2200410" cy="443824"/>
            </a:xfrm>
            <a:prstGeom prst="rect">
              <a:avLst/>
            </a:prstGeom>
            <a:noFill/>
            <a:ln>
              <a:noFill/>
            </a:ln>
          </p:spPr>
          <p:txBody>
            <a:bodyPr lIns="41900" tIns="41900" rIns="41900" bIns="41900" anchor="ctr" anchorCtr="0">
              <a:noAutofit/>
            </a:bodyPr>
            <a:lstStyle/>
            <a:p>
              <a:pPr algn="ctr">
                <a:lnSpc>
                  <a:spcPct val="90000"/>
                </a:lnSpc>
                <a:buSzPct val="25000"/>
              </a:pPr>
              <a:r>
                <a:rPr lang="en-US" sz="1067">
                  <a:solidFill>
                    <a:schemeClr val="dk1"/>
                  </a:solidFill>
                  <a:latin typeface="Cambria"/>
                  <a:ea typeface="Cambria"/>
                  <a:cs typeface="Cambria"/>
                  <a:sym typeface="Cambria"/>
                </a:rPr>
                <a:t>ALL | Allstate</a:t>
              </a:r>
              <a:endParaRPr lang="en" sz="1067">
                <a:solidFill>
                  <a:schemeClr val="dk1"/>
                </a:solidFill>
                <a:latin typeface="Cambria"/>
                <a:ea typeface="Cambria"/>
                <a:cs typeface="Cambria"/>
                <a:sym typeface="Cambria"/>
              </a:endParaRPr>
            </a:p>
          </p:txBody>
        </p:sp>
      </p:grpSp>
    </p:spTree>
    <p:extLst>
      <p:ext uri="{BB962C8B-B14F-4D97-AF65-F5344CB8AC3E}">
        <p14:creationId xmlns:p14="http://schemas.microsoft.com/office/powerpoint/2010/main" val="20545725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549E3E01-AA11-4F09-A6FD-3DD586218727}"/>
              </a:ext>
            </a:extLst>
          </p:cNvPr>
          <p:cNvSpPr>
            <a:spLocks noGrp="1"/>
          </p:cNvSpPr>
          <p:nvPr>
            <p:ph type="sldNum" sz="quarter" idx="12"/>
          </p:nvPr>
        </p:nvSpPr>
        <p:spPr/>
        <p:txBody>
          <a:bodyPr/>
          <a:lstStyle/>
          <a:p>
            <a:fld id="{C4C5411A-C02D-49EF-A313-6C2D6A9C6A32}" type="slidenum">
              <a:rPr lang="en-US" smtClean="0">
                <a:solidFill>
                  <a:prstClr val="black"/>
                </a:solidFill>
              </a:rPr>
              <a:pPr/>
              <a:t>55</a:t>
            </a:fld>
            <a:endParaRPr lang="en-US">
              <a:solidFill>
                <a:prstClr val="black"/>
              </a:solidFill>
            </a:endParaRPr>
          </a:p>
        </p:txBody>
      </p:sp>
      <p:graphicFrame>
        <p:nvGraphicFramePr>
          <p:cNvPr id="7" name="Content Placeholder 6">
            <a:extLst>
              <a:ext uri="{FF2B5EF4-FFF2-40B4-BE49-F238E27FC236}">
                <a16:creationId xmlns="" xmlns:a16="http://schemas.microsoft.com/office/drawing/2014/main" id="{5391E01C-ADD8-4948-91C0-84EE97A9F84C}"/>
              </a:ext>
            </a:extLst>
          </p:cNvPr>
          <p:cNvGraphicFramePr>
            <a:graphicFrameLocks noGrp="1"/>
          </p:cNvGraphicFramePr>
          <p:nvPr>
            <p:ph idx="1"/>
          </p:nvPr>
        </p:nvGraphicFramePr>
        <p:xfrm>
          <a:off x="914400" y="1768475"/>
          <a:ext cx="99568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8" name="Shape 225">
            <a:extLst>
              <a:ext uri="{FF2B5EF4-FFF2-40B4-BE49-F238E27FC236}">
                <a16:creationId xmlns="" xmlns:a16="http://schemas.microsoft.com/office/drawing/2014/main" id="{3A2EABA0-C1F9-4826-B3C5-08F4D0D0FCDB}"/>
              </a:ext>
            </a:extLst>
          </p:cNvPr>
          <p:cNvSpPr txBox="1"/>
          <p:nvPr/>
        </p:nvSpPr>
        <p:spPr>
          <a:xfrm>
            <a:off x="914401" y="685801"/>
            <a:ext cx="9956799" cy="740663"/>
          </a:xfrm>
          <a:prstGeom prst="rect">
            <a:avLst/>
          </a:prstGeom>
          <a:noFill/>
          <a:ln>
            <a:noFill/>
          </a:ln>
        </p:spPr>
        <p:txBody>
          <a:bodyPr lIns="121900" tIns="60967" rIns="121900" bIns="60967" anchor="t" anchorCtr="0">
            <a:noAutofit/>
          </a:bodyPr>
          <a:lstStyle/>
          <a:p>
            <a:pPr algn="ctr">
              <a:buSzPct val="25000"/>
            </a:pPr>
            <a:r>
              <a:rPr lang="en" sz="3000" b="1">
                <a:solidFill>
                  <a:schemeClr val="dk1"/>
                </a:solidFill>
                <a:latin typeface="Cambria"/>
                <a:ea typeface="Cambria"/>
                <a:cs typeface="Cambria"/>
                <a:sym typeface="Cambria"/>
              </a:rPr>
              <a:t>Performance </a:t>
            </a:r>
            <a:r>
              <a:rPr lang="en-US" sz="3000" b="1">
                <a:solidFill>
                  <a:schemeClr val="dk1"/>
                </a:solidFill>
                <a:latin typeface="Cambria"/>
                <a:ea typeface="Cambria"/>
                <a:cs typeface="Cambria"/>
                <a:sym typeface="Cambria"/>
              </a:rPr>
              <a:t>Returns</a:t>
            </a:r>
            <a:endParaRPr lang="en" sz="3000" b="1">
              <a:solidFill>
                <a:schemeClr val="dk1"/>
              </a:solidFill>
              <a:latin typeface="Cambria"/>
              <a:ea typeface="Cambria"/>
              <a:cs typeface="Cambria"/>
              <a:sym typeface="Cambria"/>
            </a:endParaRPr>
          </a:p>
        </p:txBody>
      </p:sp>
    </p:spTree>
    <p:extLst>
      <p:ext uri="{BB962C8B-B14F-4D97-AF65-F5344CB8AC3E}">
        <p14:creationId xmlns:p14="http://schemas.microsoft.com/office/powerpoint/2010/main" val="28231518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9B8138E-25C0-4C0A-8735-5F0B0F3F71B1}"/>
              </a:ext>
            </a:extLst>
          </p:cNvPr>
          <p:cNvSpPr>
            <a:spLocks noGrp="1"/>
          </p:cNvSpPr>
          <p:nvPr>
            <p:ph type="title"/>
          </p:nvPr>
        </p:nvSpPr>
        <p:spPr/>
        <p:txBody>
          <a:bodyPr/>
          <a:lstStyle/>
          <a:p>
            <a:r>
              <a:rPr lang="en" sz="3600" b="1">
                <a:solidFill>
                  <a:prstClr val="black"/>
                </a:solidFill>
                <a:latin typeface="Cambria"/>
                <a:ea typeface="Cambria"/>
                <a:cs typeface="Cambria"/>
                <a:sym typeface="Cambria"/>
              </a:rPr>
              <a:t>Top Outperformers</a:t>
            </a:r>
            <a:r>
              <a:rPr lang="en" sz="4000">
                <a:solidFill>
                  <a:prstClr val="black"/>
                </a:solidFill>
                <a:latin typeface="Cambria"/>
                <a:ea typeface="Cambria"/>
                <a:cs typeface="Cambria"/>
                <a:sym typeface="Cambria"/>
              </a:rPr>
              <a:t/>
            </a:r>
            <a:br>
              <a:rPr lang="en" sz="4000">
                <a:solidFill>
                  <a:prstClr val="black"/>
                </a:solidFill>
                <a:latin typeface="Cambria"/>
                <a:ea typeface="Cambria"/>
                <a:cs typeface="Cambria"/>
                <a:sym typeface="Cambria"/>
              </a:rPr>
            </a:br>
            <a:endParaRPr lang="en-US"/>
          </a:p>
        </p:txBody>
      </p:sp>
      <p:sp>
        <p:nvSpPr>
          <p:cNvPr id="3" name="Content Placeholder 2">
            <a:extLst>
              <a:ext uri="{FF2B5EF4-FFF2-40B4-BE49-F238E27FC236}">
                <a16:creationId xmlns="" xmlns:a16="http://schemas.microsoft.com/office/drawing/2014/main" id="{0B7B94C6-BA8B-4060-98E9-DD2BFDEB8720}"/>
              </a:ext>
            </a:extLst>
          </p:cNvPr>
          <p:cNvSpPr>
            <a:spLocks noGrp="1"/>
          </p:cNvSpPr>
          <p:nvPr>
            <p:ph idx="1"/>
          </p:nvPr>
        </p:nvSpPr>
        <p:spPr>
          <a:xfrm>
            <a:off x="6878320" y="2157393"/>
            <a:ext cx="4958080" cy="2865667"/>
          </a:xfrm>
        </p:spPr>
        <p:txBody>
          <a:bodyPr>
            <a:normAutofit fontScale="92500" lnSpcReduction="20000"/>
          </a:bodyPr>
          <a:lstStyle/>
          <a:p>
            <a:pPr marL="0" indent="0">
              <a:buNone/>
            </a:pPr>
            <a:r>
              <a:rPr lang="en-US" sz="1600" dirty="0"/>
              <a:t>Baker Hughes was purchased for the portfolio June 3</a:t>
            </a:r>
            <a:r>
              <a:rPr lang="en-US" sz="1600" baseline="30000" dirty="0"/>
              <a:t>rd</a:t>
            </a:r>
            <a:r>
              <a:rPr lang="en-US" sz="1600" dirty="0"/>
              <a:t>  and we have seen a strong performance by this company. We have a 13.55% return on this stock. </a:t>
            </a:r>
          </a:p>
          <a:p>
            <a:pPr marL="0" indent="0">
              <a:buNone/>
            </a:pPr>
            <a:endParaRPr lang="en-US" sz="1600" dirty="0"/>
          </a:p>
          <a:p>
            <a:pPr marL="0" indent="0">
              <a:buNone/>
            </a:pPr>
            <a:r>
              <a:rPr lang="en-US" sz="1600" dirty="0"/>
              <a:t>The stock price is down YTD but it is moving in the right direction as the price of oil continues to increase.  The price for crude oil on June 3</a:t>
            </a:r>
            <a:r>
              <a:rPr lang="en-US" sz="1600" baseline="30000" dirty="0"/>
              <a:t>rd</a:t>
            </a:r>
            <a:r>
              <a:rPr lang="en-US" sz="1600" dirty="0"/>
              <a:t> was $53.25/ barrel and the price on June 24</a:t>
            </a:r>
            <a:r>
              <a:rPr lang="en-US" sz="1600" baseline="30000" dirty="0"/>
              <a:t>th</a:t>
            </a:r>
            <a:r>
              <a:rPr lang="en-US" sz="1600" dirty="0"/>
              <a:t> was $57.90/barrel.</a:t>
            </a:r>
          </a:p>
          <a:p>
            <a:pPr marL="0" indent="0">
              <a:buNone/>
            </a:pPr>
            <a:endParaRPr lang="en-US" sz="1600" dirty="0"/>
          </a:p>
          <a:p>
            <a:pPr marL="0" indent="0">
              <a:buNone/>
            </a:pPr>
            <a:r>
              <a:rPr lang="en-US" sz="1600" dirty="0"/>
              <a:t>General Electric is working on disposing of its stake in Baker Hughes, a GE company, and gradually exit its oil and gas business. </a:t>
            </a:r>
          </a:p>
        </p:txBody>
      </p:sp>
      <p:sp>
        <p:nvSpPr>
          <p:cNvPr id="4" name="Slide Number Placeholder 3">
            <a:extLst>
              <a:ext uri="{FF2B5EF4-FFF2-40B4-BE49-F238E27FC236}">
                <a16:creationId xmlns="" xmlns:a16="http://schemas.microsoft.com/office/drawing/2014/main" id="{1E156469-F325-40F1-ADD1-C5E582F04AB5}"/>
              </a:ext>
            </a:extLst>
          </p:cNvPr>
          <p:cNvSpPr>
            <a:spLocks noGrp="1"/>
          </p:cNvSpPr>
          <p:nvPr>
            <p:ph type="sldNum" sz="quarter" idx="12"/>
          </p:nvPr>
        </p:nvSpPr>
        <p:spPr/>
        <p:txBody>
          <a:bodyPr/>
          <a:lstStyle/>
          <a:p>
            <a:fld id="{C4C5411A-C02D-49EF-A313-6C2D6A9C6A32}" type="slidenum">
              <a:rPr lang="en-US" smtClean="0">
                <a:solidFill>
                  <a:prstClr val="black"/>
                </a:solidFill>
              </a:rPr>
              <a:pPr/>
              <a:t>56</a:t>
            </a:fld>
            <a:endParaRPr lang="en-US">
              <a:solidFill>
                <a:prstClr val="black"/>
              </a:solidFill>
            </a:endParaRPr>
          </a:p>
        </p:txBody>
      </p:sp>
      <p:sp>
        <p:nvSpPr>
          <p:cNvPr id="5" name="Shape 292">
            <a:extLst>
              <a:ext uri="{FF2B5EF4-FFF2-40B4-BE49-F238E27FC236}">
                <a16:creationId xmlns="" xmlns:a16="http://schemas.microsoft.com/office/drawing/2014/main" id="{3FB4241A-A170-46A3-A93F-E05085EC5CEA}"/>
              </a:ext>
            </a:extLst>
          </p:cNvPr>
          <p:cNvSpPr txBox="1"/>
          <p:nvPr/>
        </p:nvSpPr>
        <p:spPr>
          <a:xfrm>
            <a:off x="1016000" y="1425366"/>
            <a:ext cx="7467600" cy="409575"/>
          </a:xfrm>
          <a:prstGeom prst="rect">
            <a:avLst/>
          </a:prstGeom>
          <a:noFill/>
          <a:ln>
            <a:noFill/>
          </a:ln>
        </p:spPr>
        <p:txBody>
          <a:bodyPr lIns="91433" tIns="45700" rIns="91433" bIns="45700" anchor="t" anchorCtr="0">
            <a:noAutofit/>
          </a:bodyPr>
          <a:lstStyle/>
          <a:p>
            <a:pPr marL="338658" indent="-338658">
              <a:buSzPct val="25000"/>
            </a:pPr>
            <a:r>
              <a:rPr lang="en-US" sz="1600" b="1">
                <a:solidFill>
                  <a:prstClr val="black"/>
                </a:solidFill>
                <a:latin typeface="Cambria"/>
                <a:ea typeface="Cambria"/>
                <a:cs typeface="Cambria"/>
                <a:sym typeface="Cambria"/>
              </a:rPr>
              <a:t>BHGE | Baker Hughes A GE CO CL A</a:t>
            </a:r>
          </a:p>
        </p:txBody>
      </p:sp>
      <p:sp>
        <p:nvSpPr>
          <p:cNvPr id="6" name="Shape 293">
            <a:extLst>
              <a:ext uri="{FF2B5EF4-FFF2-40B4-BE49-F238E27FC236}">
                <a16:creationId xmlns="" xmlns:a16="http://schemas.microsoft.com/office/drawing/2014/main" id="{E43FC63C-F421-49EF-B601-5CB6E8B22B2F}"/>
              </a:ext>
            </a:extLst>
          </p:cNvPr>
          <p:cNvSpPr txBox="1"/>
          <p:nvPr/>
        </p:nvSpPr>
        <p:spPr>
          <a:xfrm>
            <a:off x="914400" y="1847640"/>
            <a:ext cx="5156198" cy="707885"/>
          </a:xfrm>
          <a:prstGeom prst="rect">
            <a:avLst/>
          </a:prstGeom>
          <a:solidFill>
            <a:srgbClr val="D8D8D8"/>
          </a:solidFill>
          <a:ln>
            <a:noFill/>
          </a:ln>
        </p:spPr>
        <p:txBody>
          <a:bodyPr lIns="91433" tIns="45700" rIns="91433" bIns="45700" anchor="t" anchorCtr="0">
            <a:noAutofit/>
          </a:bodyPr>
          <a:lstStyle/>
          <a:p>
            <a:pPr algn="ctr">
              <a:buSzPct val="25000"/>
            </a:pPr>
            <a:r>
              <a:rPr lang="en" sz="2200" b="1">
                <a:solidFill>
                  <a:srgbClr val="005A3C"/>
                </a:solidFill>
                <a:latin typeface="Cambria"/>
                <a:ea typeface="Cambria"/>
                <a:cs typeface="Cambria"/>
                <a:sym typeface="Cambria"/>
              </a:rPr>
              <a:t>Position</a:t>
            </a:r>
            <a:endParaRPr lang="en" sz="2133" b="1">
              <a:solidFill>
                <a:srgbClr val="436C3C"/>
              </a:solidFill>
              <a:latin typeface="Cambria"/>
              <a:ea typeface="Cambria"/>
              <a:cs typeface="Cambria"/>
              <a:sym typeface="Cambria"/>
            </a:endParaRPr>
          </a:p>
          <a:p>
            <a:pPr algn="ctr"/>
            <a:r>
              <a:rPr lang="en" sz="1900">
                <a:solidFill>
                  <a:srgbClr val="005A3C"/>
                </a:solidFill>
                <a:latin typeface="Cambria"/>
                <a:ea typeface="Cambria"/>
                <a:cs typeface="Cambria"/>
                <a:sym typeface="Cambria"/>
              </a:rPr>
              <a:t>500 </a:t>
            </a:r>
            <a:r>
              <a:rPr lang="en-US" sz="1900">
                <a:solidFill>
                  <a:srgbClr val="005A3C"/>
                </a:solidFill>
                <a:latin typeface="Cambria"/>
                <a:ea typeface="Cambria"/>
                <a:cs typeface="Cambria"/>
                <a:sym typeface="Cambria"/>
              </a:rPr>
              <a:t>Shares | $ 12,360.00 </a:t>
            </a:r>
          </a:p>
          <a:p>
            <a:pPr algn="ctr"/>
            <a:endParaRPr lang="en" sz="2000">
              <a:solidFill>
                <a:srgbClr val="436C3C"/>
              </a:solidFill>
              <a:latin typeface="Cambria"/>
              <a:ea typeface="Cambria"/>
              <a:cs typeface="Cambria"/>
              <a:sym typeface="Cambria"/>
            </a:endParaRPr>
          </a:p>
        </p:txBody>
      </p:sp>
      <p:graphicFrame>
        <p:nvGraphicFramePr>
          <p:cNvPr id="8" name="Chart 7">
            <a:extLst>
              <a:ext uri="{FF2B5EF4-FFF2-40B4-BE49-F238E27FC236}">
                <a16:creationId xmlns="" xmlns:a16="http://schemas.microsoft.com/office/drawing/2014/main" id="{973D16F3-0431-0D4B-8AA0-43A8B294F710}"/>
              </a:ext>
            </a:extLst>
          </p:cNvPr>
          <p:cNvGraphicFramePr>
            <a:graphicFrameLocks/>
          </p:cNvGraphicFramePr>
          <p:nvPr>
            <p:extLst>
              <p:ext uri="{D42A27DB-BD31-4B8C-83A1-F6EECF244321}">
                <p14:modId xmlns:p14="http://schemas.microsoft.com/office/powerpoint/2010/main" val="282506313"/>
              </p:ext>
            </p:extLst>
          </p:nvPr>
        </p:nvGraphicFramePr>
        <p:xfrm>
          <a:off x="617220" y="2629251"/>
          <a:ext cx="6261100" cy="33464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392537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9B8138E-25C0-4C0A-8735-5F0B0F3F71B1}"/>
              </a:ext>
            </a:extLst>
          </p:cNvPr>
          <p:cNvSpPr>
            <a:spLocks noGrp="1"/>
          </p:cNvSpPr>
          <p:nvPr>
            <p:ph type="title"/>
          </p:nvPr>
        </p:nvSpPr>
        <p:spPr/>
        <p:txBody>
          <a:bodyPr/>
          <a:lstStyle/>
          <a:p>
            <a:r>
              <a:rPr lang="en" sz="3600" b="1">
                <a:solidFill>
                  <a:prstClr val="black"/>
                </a:solidFill>
                <a:latin typeface="Cambria"/>
                <a:ea typeface="Cambria"/>
                <a:cs typeface="Cambria"/>
                <a:sym typeface="Cambria"/>
              </a:rPr>
              <a:t>Top Outperformers</a:t>
            </a:r>
            <a:r>
              <a:rPr lang="en" sz="4000">
                <a:solidFill>
                  <a:prstClr val="black"/>
                </a:solidFill>
                <a:latin typeface="Cambria"/>
                <a:ea typeface="Cambria"/>
                <a:cs typeface="Cambria"/>
                <a:sym typeface="Cambria"/>
              </a:rPr>
              <a:t/>
            </a:r>
            <a:br>
              <a:rPr lang="en" sz="4000">
                <a:solidFill>
                  <a:prstClr val="black"/>
                </a:solidFill>
                <a:latin typeface="Cambria"/>
                <a:ea typeface="Cambria"/>
                <a:cs typeface="Cambria"/>
                <a:sym typeface="Cambria"/>
              </a:rPr>
            </a:br>
            <a:endParaRPr lang="en-US"/>
          </a:p>
        </p:txBody>
      </p:sp>
      <p:sp>
        <p:nvSpPr>
          <p:cNvPr id="3" name="Content Placeholder 2">
            <a:extLst>
              <a:ext uri="{FF2B5EF4-FFF2-40B4-BE49-F238E27FC236}">
                <a16:creationId xmlns="" xmlns:a16="http://schemas.microsoft.com/office/drawing/2014/main" id="{0B7B94C6-BA8B-4060-98E9-DD2BFDEB8720}"/>
              </a:ext>
            </a:extLst>
          </p:cNvPr>
          <p:cNvSpPr>
            <a:spLocks noGrp="1"/>
          </p:cNvSpPr>
          <p:nvPr>
            <p:ph idx="1"/>
          </p:nvPr>
        </p:nvSpPr>
        <p:spPr>
          <a:xfrm>
            <a:off x="6705792" y="1826886"/>
            <a:ext cx="5130608" cy="4245891"/>
          </a:xfrm>
        </p:spPr>
        <p:txBody>
          <a:bodyPr>
            <a:normAutofit fontScale="92500" lnSpcReduction="10000"/>
          </a:bodyPr>
          <a:lstStyle/>
          <a:p>
            <a:pPr marL="0" indent="0">
              <a:buNone/>
            </a:pPr>
            <a:r>
              <a:rPr lang="en-US" sz="1500" dirty="0"/>
              <a:t>The volatility of the stock prices reflects the uncertainties that we experienced from the trade war with China because Broadcom has a huge Chinese exposure. </a:t>
            </a:r>
          </a:p>
          <a:p>
            <a:pPr marL="0" indent="0">
              <a:buNone/>
            </a:pPr>
            <a:endParaRPr lang="en-US" sz="1500" dirty="0"/>
          </a:p>
          <a:p>
            <a:pPr marL="0" indent="0">
              <a:buNone/>
            </a:pPr>
            <a:r>
              <a:rPr lang="en-US" sz="1500" dirty="0"/>
              <a:t>Broadcom supplies chips and other tech products to Huawei. The US government labeled this company as a national threat and placed restrictions on firms selling chips to the Chinese based company. </a:t>
            </a:r>
          </a:p>
          <a:p>
            <a:pPr marL="0" indent="0">
              <a:buNone/>
            </a:pPr>
            <a:endParaRPr lang="en-US" sz="1500" dirty="0"/>
          </a:p>
          <a:p>
            <a:pPr marL="0" indent="0">
              <a:buNone/>
            </a:pPr>
            <a:r>
              <a:rPr lang="en-US" sz="1500" dirty="0"/>
              <a:t>After the G20 Summit, President Trump hinted that he will potentially remove some of the restrictions on suppliers doing business with Huawei which was seen as a positive by the market.</a:t>
            </a:r>
          </a:p>
          <a:p>
            <a:pPr marL="0" indent="0">
              <a:buNone/>
            </a:pPr>
            <a:endParaRPr lang="en-US" sz="1500" dirty="0"/>
          </a:p>
          <a:p>
            <a:pPr marL="0" indent="0">
              <a:buNone/>
            </a:pPr>
            <a:r>
              <a:rPr lang="en-US" sz="1500"/>
              <a:t>Broadcom announced its intention to purchase cybersecurity company Symantec Corp. in an all-cash deal valued at ~16 billion dollars.</a:t>
            </a:r>
            <a:endParaRPr lang="en-US" sz="1400" dirty="0"/>
          </a:p>
          <a:p>
            <a:pPr marL="0" indent="0">
              <a:buNone/>
            </a:pPr>
            <a:endParaRPr lang="en-US" dirty="0"/>
          </a:p>
        </p:txBody>
      </p:sp>
      <p:sp>
        <p:nvSpPr>
          <p:cNvPr id="4" name="Slide Number Placeholder 3">
            <a:extLst>
              <a:ext uri="{FF2B5EF4-FFF2-40B4-BE49-F238E27FC236}">
                <a16:creationId xmlns="" xmlns:a16="http://schemas.microsoft.com/office/drawing/2014/main" id="{1E156469-F325-40F1-ADD1-C5E582F04AB5}"/>
              </a:ext>
            </a:extLst>
          </p:cNvPr>
          <p:cNvSpPr>
            <a:spLocks noGrp="1"/>
          </p:cNvSpPr>
          <p:nvPr>
            <p:ph type="sldNum" sz="quarter" idx="12"/>
          </p:nvPr>
        </p:nvSpPr>
        <p:spPr/>
        <p:txBody>
          <a:bodyPr/>
          <a:lstStyle/>
          <a:p>
            <a:fld id="{C4C5411A-C02D-49EF-A313-6C2D6A9C6A32}" type="slidenum">
              <a:rPr lang="en-US" smtClean="0">
                <a:solidFill>
                  <a:prstClr val="black"/>
                </a:solidFill>
              </a:rPr>
              <a:pPr/>
              <a:t>57</a:t>
            </a:fld>
            <a:endParaRPr lang="en-US">
              <a:solidFill>
                <a:prstClr val="black"/>
              </a:solidFill>
            </a:endParaRPr>
          </a:p>
        </p:txBody>
      </p:sp>
      <p:sp>
        <p:nvSpPr>
          <p:cNvPr id="5" name="Shape 292">
            <a:extLst>
              <a:ext uri="{FF2B5EF4-FFF2-40B4-BE49-F238E27FC236}">
                <a16:creationId xmlns="" xmlns:a16="http://schemas.microsoft.com/office/drawing/2014/main" id="{3FB4241A-A170-46A3-A93F-E05085EC5CEA}"/>
              </a:ext>
            </a:extLst>
          </p:cNvPr>
          <p:cNvSpPr txBox="1"/>
          <p:nvPr/>
        </p:nvSpPr>
        <p:spPr>
          <a:xfrm>
            <a:off x="1016000" y="1425366"/>
            <a:ext cx="7467600" cy="409575"/>
          </a:xfrm>
          <a:prstGeom prst="rect">
            <a:avLst/>
          </a:prstGeom>
          <a:noFill/>
          <a:ln>
            <a:noFill/>
          </a:ln>
        </p:spPr>
        <p:txBody>
          <a:bodyPr lIns="91433" tIns="45700" rIns="91433" bIns="45700" anchor="t" anchorCtr="0">
            <a:noAutofit/>
          </a:bodyPr>
          <a:lstStyle/>
          <a:p>
            <a:pPr marL="338658" indent="-338658">
              <a:buSzPct val="25000"/>
            </a:pPr>
            <a:r>
              <a:rPr lang="en-US" sz="1600" b="1">
                <a:solidFill>
                  <a:prstClr val="black"/>
                </a:solidFill>
                <a:latin typeface="Cambria"/>
                <a:ea typeface="Cambria"/>
                <a:cs typeface="Cambria"/>
                <a:sym typeface="Cambria"/>
              </a:rPr>
              <a:t>AVGO | Broadcom Inc</a:t>
            </a:r>
          </a:p>
        </p:txBody>
      </p:sp>
      <p:sp>
        <p:nvSpPr>
          <p:cNvPr id="6" name="Shape 293">
            <a:extLst>
              <a:ext uri="{FF2B5EF4-FFF2-40B4-BE49-F238E27FC236}">
                <a16:creationId xmlns="" xmlns:a16="http://schemas.microsoft.com/office/drawing/2014/main" id="{E43FC63C-F421-49EF-B601-5CB6E8B22B2F}"/>
              </a:ext>
            </a:extLst>
          </p:cNvPr>
          <p:cNvSpPr txBox="1"/>
          <p:nvPr/>
        </p:nvSpPr>
        <p:spPr>
          <a:xfrm>
            <a:off x="914400" y="1866622"/>
            <a:ext cx="5156198" cy="707885"/>
          </a:xfrm>
          <a:prstGeom prst="rect">
            <a:avLst/>
          </a:prstGeom>
          <a:solidFill>
            <a:srgbClr val="D8D8D8"/>
          </a:solidFill>
          <a:ln>
            <a:noFill/>
          </a:ln>
        </p:spPr>
        <p:txBody>
          <a:bodyPr lIns="91433" tIns="45700" rIns="91433" bIns="45700" anchor="t" anchorCtr="0">
            <a:noAutofit/>
          </a:bodyPr>
          <a:lstStyle/>
          <a:p>
            <a:pPr algn="ctr">
              <a:buSzPct val="25000"/>
            </a:pPr>
            <a:r>
              <a:rPr lang="en" sz="2200" b="1">
                <a:solidFill>
                  <a:srgbClr val="005A3C"/>
                </a:solidFill>
                <a:latin typeface="Cambria"/>
                <a:ea typeface="Cambria"/>
                <a:cs typeface="Cambria"/>
                <a:sym typeface="Cambria"/>
              </a:rPr>
              <a:t>Position</a:t>
            </a:r>
            <a:endParaRPr lang="en" sz="2133" b="1">
              <a:solidFill>
                <a:srgbClr val="436C3C"/>
              </a:solidFill>
              <a:latin typeface="Cambria"/>
              <a:ea typeface="Cambria"/>
              <a:cs typeface="Cambria"/>
              <a:sym typeface="Cambria"/>
            </a:endParaRPr>
          </a:p>
          <a:p>
            <a:pPr algn="ctr"/>
            <a:r>
              <a:rPr lang="en" sz="1900">
                <a:solidFill>
                  <a:srgbClr val="005A3C"/>
                </a:solidFill>
                <a:latin typeface="Cambria"/>
                <a:ea typeface="Cambria"/>
                <a:cs typeface="Cambria"/>
                <a:sym typeface="Cambria"/>
              </a:rPr>
              <a:t>75 </a:t>
            </a:r>
            <a:r>
              <a:rPr lang="en-US" sz="1900">
                <a:solidFill>
                  <a:srgbClr val="005A3C"/>
                </a:solidFill>
                <a:latin typeface="Cambria"/>
                <a:ea typeface="Cambria"/>
                <a:cs typeface="Cambria"/>
                <a:sym typeface="Cambria"/>
              </a:rPr>
              <a:t>Shares | $20,940.00 </a:t>
            </a:r>
          </a:p>
          <a:p>
            <a:pPr algn="ctr"/>
            <a:endParaRPr lang="en-US" sz="1900">
              <a:solidFill>
                <a:srgbClr val="005A3C"/>
              </a:solidFill>
              <a:latin typeface="Cambria"/>
              <a:ea typeface="Cambria"/>
              <a:cs typeface="Cambria"/>
              <a:sym typeface="Cambria"/>
            </a:endParaRPr>
          </a:p>
          <a:p>
            <a:pPr algn="ctr"/>
            <a:endParaRPr lang="en" sz="2000">
              <a:solidFill>
                <a:srgbClr val="436C3C"/>
              </a:solidFill>
              <a:latin typeface="Cambria"/>
              <a:ea typeface="Cambria"/>
              <a:cs typeface="Cambria"/>
              <a:sym typeface="Cambria"/>
            </a:endParaRPr>
          </a:p>
        </p:txBody>
      </p:sp>
      <p:graphicFrame>
        <p:nvGraphicFramePr>
          <p:cNvPr id="7" name="Chart 6">
            <a:extLst>
              <a:ext uri="{FF2B5EF4-FFF2-40B4-BE49-F238E27FC236}">
                <a16:creationId xmlns="" xmlns:a16="http://schemas.microsoft.com/office/drawing/2014/main" id="{59DA9460-96C6-4445-9DF4-06B0A67CD3AD}"/>
              </a:ext>
            </a:extLst>
          </p:cNvPr>
          <p:cNvGraphicFramePr>
            <a:graphicFrameLocks/>
          </p:cNvGraphicFramePr>
          <p:nvPr>
            <p:extLst>
              <p:ext uri="{D42A27DB-BD31-4B8C-83A1-F6EECF244321}">
                <p14:modId xmlns:p14="http://schemas.microsoft.com/office/powerpoint/2010/main" val="572976882"/>
              </p:ext>
            </p:extLst>
          </p:nvPr>
        </p:nvGraphicFramePr>
        <p:xfrm>
          <a:off x="689555" y="2741096"/>
          <a:ext cx="5896776" cy="30847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155980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9B8138E-25C0-4C0A-8735-5F0B0F3F71B1}"/>
              </a:ext>
            </a:extLst>
          </p:cNvPr>
          <p:cNvSpPr>
            <a:spLocks noGrp="1"/>
          </p:cNvSpPr>
          <p:nvPr>
            <p:ph type="title"/>
          </p:nvPr>
        </p:nvSpPr>
        <p:spPr/>
        <p:txBody>
          <a:bodyPr/>
          <a:lstStyle/>
          <a:p>
            <a:r>
              <a:rPr lang="en" sz="3600" b="1">
                <a:solidFill>
                  <a:prstClr val="black"/>
                </a:solidFill>
                <a:latin typeface="Cambria"/>
                <a:ea typeface="Cambria"/>
                <a:cs typeface="Cambria"/>
                <a:sym typeface="Cambria"/>
              </a:rPr>
              <a:t>Top Outperformers</a:t>
            </a:r>
            <a:r>
              <a:rPr lang="en" sz="4000">
                <a:solidFill>
                  <a:prstClr val="black"/>
                </a:solidFill>
                <a:latin typeface="Cambria"/>
                <a:ea typeface="Cambria"/>
                <a:cs typeface="Cambria"/>
                <a:sym typeface="Cambria"/>
              </a:rPr>
              <a:t/>
            </a:r>
            <a:br>
              <a:rPr lang="en" sz="4000">
                <a:solidFill>
                  <a:prstClr val="black"/>
                </a:solidFill>
                <a:latin typeface="Cambria"/>
                <a:ea typeface="Cambria"/>
                <a:cs typeface="Cambria"/>
                <a:sym typeface="Cambria"/>
              </a:rPr>
            </a:br>
            <a:endParaRPr lang="en-US"/>
          </a:p>
        </p:txBody>
      </p:sp>
      <p:sp>
        <p:nvSpPr>
          <p:cNvPr id="3" name="Content Placeholder 2">
            <a:extLst>
              <a:ext uri="{FF2B5EF4-FFF2-40B4-BE49-F238E27FC236}">
                <a16:creationId xmlns="" xmlns:a16="http://schemas.microsoft.com/office/drawing/2014/main" id="{0B7B94C6-BA8B-4060-98E9-DD2BFDEB8720}"/>
              </a:ext>
            </a:extLst>
          </p:cNvPr>
          <p:cNvSpPr>
            <a:spLocks noGrp="1"/>
          </p:cNvSpPr>
          <p:nvPr>
            <p:ph idx="1"/>
          </p:nvPr>
        </p:nvSpPr>
        <p:spPr>
          <a:xfrm>
            <a:off x="6624320" y="2689434"/>
            <a:ext cx="4958080" cy="2865667"/>
          </a:xfrm>
        </p:spPr>
        <p:txBody>
          <a:bodyPr>
            <a:normAutofit/>
          </a:bodyPr>
          <a:lstStyle/>
          <a:p>
            <a:pPr marL="0" indent="0">
              <a:buNone/>
            </a:pPr>
            <a:r>
              <a:rPr lang="en-US" sz="1500" dirty="0" err="1"/>
              <a:t>Zix</a:t>
            </a:r>
            <a:r>
              <a:rPr lang="en-US" sz="1500" dirty="0"/>
              <a:t> Corporation provides email encryption, data loss prevention , and Bring-Your-Own-Device (BYOD) security solutions to the healthcare, financial services, insurance, and government sectors in the United States. </a:t>
            </a:r>
          </a:p>
          <a:p>
            <a:pPr marL="0" indent="0">
              <a:buNone/>
            </a:pPr>
            <a:r>
              <a:rPr lang="en-US" sz="1500" dirty="0"/>
              <a:t>This stock will continue to perform well if they are able to deliver high quality service to their customers because everyone is focused on cybersecurity. </a:t>
            </a:r>
          </a:p>
          <a:p>
            <a:pPr marL="0" indent="0">
              <a:buNone/>
            </a:pPr>
            <a:r>
              <a:rPr lang="en-US" sz="1500" dirty="0"/>
              <a:t>Many analyst expects revenues to increase in the future based on higher demand for </a:t>
            </a:r>
            <a:r>
              <a:rPr lang="en-US" sz="1500" dirty="0" err="1"/>
              <a:t>Zix’s</a:t>
            </a:r>
            <a:r>
              <a:rPr lang="en-US" sz="1500" dirty="0"/>
              <a:t> services. </a:t>
            </a:r>
          </a:p>
        </p:txBody>
      </p:sp>
      <p:sp>
        <p:nvSpPr>
          <p:cNvPr id="4" name="Slide Number Placeholder 3">
            <a:extLst>
              <a:ext uri="{FF2B5EF4-FFF2-40B4-BE49-F238E27FC236}">
                <a16:creationId xmlns="" xmlns:a16="http://schemas.microsoft.com/office/drawing/2014/main" id="{1E156469-F325-40F1-ADD1-C5E582F04AB5}"/>
              </a:ext>
            </a:extLst>
          </p:cNvPr>
          <p:cNvSpPr>
            <a:spLocks noGrp="1"/>
          </p:cNvSpPr>
          <p:nvPr>
            <p:ph type="sldNum" sz="quarter" idx="12"/>
          </p:nvPr>
        </p:nvSpPr>
        <p:spPr/>
        <p:txBody>
          <a:bodyPr/>
          <a:lstStyle/>
          <a:p>
            <a:fld id="{C4C5411A-C02D-49EF-A313-6C2D6A9C6A32}" type="slidenum">
              <a:rPr lang="en-US" smtClean="0">
                <a:solidFill>
                  <a:prstClr val="black"/>
                </a:solidFill>
              </a:rPr>
              <a:pPr/>
              <a:t>58</a:t>
            </a:fld>
            <a:endParaRPr lang="en-US">
              <a:solidFill>
                <a:prstClr val="black"/>
              </a:solidFill>
            </a:endParaRPr>
          </a:p>
        </p:txBody>
      </p:sp>
      <p:sp>
        <p:nvSpPr>
          <p:cNvPr id="5" name="Shape 292">
            <a:extLst>
              <a:ext uri="{FF2B5EF4-FFF2-40B4-BE49-F238E27FC236}">
                <a16:creationId xmlns="" xmlns:a16="http://schemas.microsoft.com/office/drawing/2014/main" id="{3FB4241A-A170-46A3-A93F-E05085EC5CEA}"/>
              </a:ext>
            </a:extLst>
          </p:cNvPr>
          <p:cNvSpPr txBox="1"/>
          <p:nvPr/>
        </p:nvSpPr>
        <p:spPr>
          <a:xfrm>
            <a:off x="914400" y="1384730"/>
            <a:ext cx="7467600" cy="409575"/>
          </a:xfrm>
          <a:prstGeom prst="rect">
            <a:avLst/>
          </a:prstGeom>
          <a:noFill/>
          <a:ln>
            <a:noFill/>
          </a:ln>
        </p:spPr>
        <p:txBody>
          <a:bodyPr lIns="91433" tIns="45700" rIns="91433" bIns="45700" anchor="t" anchorCtr="0">
            <a:noAutofit/>
          </a:bodyPr>
          <a:lstStyle/>
          <a:p>
            <a:pPr marL="338658" indent="-338658">
              <a:buSzPct val="25000"/>
            </a:pPr>
            <a:r>
              <a:rPr lang="en-US" sz="1600" b="1">
                <a:solidFill>
                  <a:prstClr val="black"/>
                </a:solidFill>
                <a:latin typeface="Cambria"/>
                <a:ea typeface="Cambria"/>
                <a:cs typeface="Cambria"/>
                <a:sym typeface="Cambria"/>
              </a:rPr>
              <a:t>ZIXI |Zix Corp</a:t>
            </a:r>
          </a:p>
        </p:txBody>
      </p:sp>
      <p:sp>
        <p:nvSpPr>
          <p:cNvPr id="6" name="Shape 293">
            <a:extLst>
              <a:ext uri="{FF2B5EF4-FFF2-40B4-BE49-F238E27FC236}">
                <a16:creationId xmlns="" xmlns:a16="http://schemas.microsoft.com/office/drawing/2014/main" id="{E43FC63C-F421-49EF-B601-5CB6E8B22B2F}"/>
              </a:ext>
            </a:extLst>
          </p:cNvPr>
          <p:cNvSpPr txBox="1"/>
          <p:nvPr/>
        </p:nvSpPr>
        <p:spPr>
          <a:xfrm>
            <a:off x="914400" y="1847640"/>
            <a:ext cx="5156198" cy="707885"/>
          </a:xfrm>
          <a:prstGeom prst="rect">
            <a:avLst/>
          </a:prstGeom>
          <a:solidFill>
            <a:srgbClr val="D8D8D8"/>
          </a:solidFill>
          <a:ln>
            <a:noFill/>
          </a:ln>
        </p:spPr>
        <p:txBody>
          <a:bodyPr lIns="91433" tIns="45700" rIns="91433" bIns="45700" anchor="t" anchorCtr="0">
            <a:noAutofit/>
          </a:bodyPr>
          <a:lstStyle/>
          <a:p>
            <a:pPr algn="ctr">
              <a:buSzPct val="25000"/>
            </a:pPr>
            <a:r>
              <a:rPr lang="en" sz="2200" b="1">
                <a:solidFill>
                  <a:srgbClr val="005A3C"/>
                </a:solidFill>
                <a:latin typeface="Cambria"/>
                <a:ea typeface="Cambria"/>
                <a:cs typeface="Cambria"/>
                <a:sym typeface="Cambria"/>
              </a:rPr>
              <a:t>Position</a:t>
            </a:r>
            <a:endParaRPr lang="en" sz="2133" b="1">
              <a:solidFill>
                <a:srgbClr val="436C3C"/>
              </a:solidFill>
              <a:latin typeface="Cambria"/>
              <a:ea typeface="Cambria"/>
              <a:cs typeface="Cambria"/>
              <a:sym typeface="Cambria"/>
            </a:endParaRPr>
          </a:p>
          <a:p>
            <a:pPr algn="ctr"/>
            <a:r>
              <a:rPr lang="en" sz="1900">
                <a:solidFill>
                  <a:srgbClr val="005A3C"/>
                </a:solidFill>
                <a:latin typeface="Cambria"/>
                <a:ea typeface="Cambria"/>
                <a:cs typeface="Cambria"/>
                <a:sym typeface="Cambria"/>
              </a:rPr>
              <a:t>1,100 </a:t>
            </a:r>
            <a:r>
              <a:rPr lang="en-US" sz="1900">
                <a:solidFill>
                  <a:srgbClr val="005A3C"/>
                </a:solidFill>
                <a:latin typeface="Cambria"/>
                <a:ea typeface="Cambria"/>
                <a:cs typeface="Cambria"/>
                <a:sym typeface="Cambria"/>
              </a:rPr>
              <a:t>Shares | $ 10,516.00</a:t>
            </a:r>
          </a:p>
          <a:p>
            <a:pPr algn="ctr"/>
            <a:endParaRPr lang="en" sz="2000">
              <a:solidFill>
                <a:srgbClr val="436C3C"/>
              </a:solidFill>
              <a:latin typeface="Cambria"/>
              <a:ea typeface="Cambria"/>
              <a:cs typeface="Cambria"/>
              <a:sym typeface="Cambria"/>
            </a:endParaRPr>
          </a:p>
        </p:txBody>
      </p:sp>
      <p:graphicFrame>
        <p:nvGraphicFramePr>
          <p:cNvPr id="7" name="Chart 6">
            <a:extLst>
              <a:ext uri="{FF2B5EF4-FFF2-40B4-BE49-F238E27FC236}">
                <a16:creationId xmlns="" xmlns:a16="http://schemas.microsoft.com/office/drawing/2014/main" id="{01133C37-A189-5C4C-BD03-66F12A7AD1A2}"/>
              </a:ext>
            </a:extLst>
          </p:cNvPr>
          <p:cNvGraphicFramePr>
            <a:graphicFrameLocks/>
          </p:cNvGraphicFramePr>
          <p:nvPr>
            <p:extLst>
              <p:ext uri="{D42A27DB-BD31-4B8C-83A1-F6EECF244321}">
                <p14:modId xmlns:p14="http://schemas.microsoft.com/office/powerpoint/2010/main" val="3079163036"/>
              </p:ext>
            </p:extLst>
          </p:nvPr>
        </p:nvGraphicFramePr>
        <p:xfrm>
          <a:off x="1206498" y="2689434"/>
          <a:ext cx="4864099" cy="34827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927930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9B8138E-25C0-4C0A-8735-5F0B0F3F71B1}"/>
              </a:ext>
            </a:extLst>
          </p:cNvPr>
          <p:cNvSpPr>
            <a:spLocks noGrp="1"/>
          </p:cNvSpPr>
          <p:nvPr>
            <p:ph type="title"/>
          </p:nvPr>
        </p:nvSpPr>
        <p:spPr/>
        <p:txBody>
          <a:bodyPr/>
          <a:lstStyle/>
          <a:p>
            <a:r>
              <a:rPr lang="en" sz="3600" b="1">
                <a:solidFill>
                  <a:prstClr val="black"/>
                </a:solidFill>
                <a:latin typeface="Cambria"/>
                <a:ea typeface="Cambria"/>
                <a:cs typeface="Cambria"/>
                <a:sym typeface="Cambria"/>
              </a:rPr>
              <a:t>Top Outperformers</a:t>
            </a:r>
            <a:r>
              <a:rPr lang="en" sz="4000">
                <a:solidFill>
                  <a:prstClr val="black"/>
                </a:solidFill>
                <a:latin typeface="Cambria"/>
                <a:ea typeface="Cambria"/>
                <a:cs typeface="Cambria"/>
                <a:sym typeface="Cambria"/>
              </a:rPr>
              <a:t/>
            </a:r>
            <a:br>
              <a:rPr lang="en" sz="4000">
                <a:solidFill>
                  <a:prstClr val="black"/>
                </a:solidFill>
                <a:latin typeface="Cambria"/>
                <a:ea typeface="Cambria"/>
                <a:cs typeface="Cambria"/>
                <a:sym typeface="Cambria"/>
              </a:rPr>
            </a:br>
            <a:endParaRPr lang="en-US"/>
          </a:p>
        </p:txBody>
      </p:sp>
      <p:sp>
        <p:nvSpPr>
          <p:cNvPr id="4" name="Slide Number Placeholder 3">
            <a:extLst>
              <a:ext uri="{FF2B5EF4-FFF2-40B4-BE49-F238E27FC236}">
                <a16:creationId xmlns="" xmlns:a16="http://schemas.microsoft.com/office/drawing/2014/main" id="{1E156469-F325-40F1-ADD1-C5E582F04AB5}"/>
              </a:ext>
            </a:extLst>
          </p:cNvPr>
          <p:cNvSpPr>
            <a:spLocks noGrp="1"/>
          </p:cNvSpPr>
          <p:nvPr>
            <p:ph type="sldNum" sz="quarter" idx="12"/>
          </p:nvPr>
        </p:nvSpPr>
        <p:spPr/>
        <p:txBody>
          <a:bodyPr/>
          <a:lstStyle/>
          <a:p>
            <a:fld id="{C4C5411A-C02D-49EF-A313-6C2D6A9C6A32}" type="slidenum">
              <a:rPr lang="en-US" smtClean="0">
                <a:solidFill>
                  <a:prstClr val="black"/>
                </a:solidFill>
              </a:rPr>
              <a:pPr/>
              <a:t>59</a:t>
            </a:fld>
            <a:endParaRPr lang="en-US">
              <a:solidFill>
                <a:prstClr val="black"/>
              </a:solidFill>
            </a:endParaRPr>
          </a:p>
        </p:txBody>
      </p:sp>
      <p:sp>
        <p:nvSpPr>
          <p:cNvPr id="5" name="Shape 292">
            <a:extLst>
              <a:ext uri="{FF2B5EF4-FFF2-40B4-BE49-F238E27FC236}">
                <a16:creationId xmlns="" xmlns:a16="http://schemas.microsoft.com/office/drawing/2014/main" id="{3FB4241A-A170-46A3-A93F-E05085EC5CEA}"/>
              </a:ext>
            </a:extLst>
          </p:cNvPr>
          <p:cNvSpPr txBox="1"/>
          <p:nvPr/>
        </p:nvSpPr>
        <p:spPr>
          <a:xfrm>
            <a:off x="1016000" y="1425366"/>
            <a:ext cx="7467600" cy="409575"/>
          </a:xfrm>
          <a:prstGeom prst="rect">
            <a:avLst/>
          </a:prstGeom>
          <a:noFill/>
          <a:ln>
            <a:noFill/>
          </a:ln>
        </p:spPr>
        <p:txBody>
          <a:bodyPr lIns="91433" tIns="45700" rIns="91433" bIns="45700" anchor="t" anchorCtr="0">
            <a:noAutofit/>
          </a:bodyPr>
          <a:lstStyle/>
          <a:p>
            <a:pPr marL="338658" indent="-338658">
              <a:buSzPct val="25000"/>
            </a:pPr>
            <a:r>
              <a:rPr lang="en-US" sz="1600" b="1">
                <a:solidFill>
                  <a:prstClr val="black"/>
                </a:solidFill>
                <a:latin typeface="Cambria"/>
                <a:ea typeface="Cambria"/>
                <a:cs typeface="Cambria"/>
                <a:sym typeface="Cambria"/>
              </a:rPr>
              <a:t>MTN | Vail Resorts Inc</a:t>
            </a:r>
          </a:p>
        </p:txBody>
      </p:sp>
      <p:sp>
        <p:nvSpPr>
          <p:cNvPr id="6" name="Shape 293">
            <a:extLst>
              <a:ext uri="{FF2B5EF4-FFF2-40B4-BE49-F238E27FC236}">
                <a16:creationId xmlns="" xmlns:a16="http://schemas.microsoft.com/office/drawing/2014/main" id="{E43FC63C-F421-49EF-B601-5CB6E8B22B2F}"/>
              </a:ext>
            </a:extLst>
          </p:cNvPr>
          <p:cNvSpPr txBox="1"/>
          <p:nvPr/>
        </p:nvSpPr>
        <p:spPr>
          <a:xfrm>
            <a:off x="914400" y="1847640"/>
            <a:ext cx="5156198" cy="707885"/>
          </a:xfrm>
          <a:prstGeom prst="rect">
            <a:avLst/>
          </a:prstGeom>
          <a:solidFill>
            <a:srgbClr val="D8D8D8"/>
          </a:solidFill>
          <a:ln>
            <a:noFill/>
          </a:ln>
        </p:spPr>
        <p:txBody>
          <a:bodyPr lIns="91433" tIns="45700" rIns="91433" bIns="45700" anchor="t" anchorCtr="0">
            <a:noAutofit/>
          </a:bodyPr>
          <a:lstStyle/>
          <a:p>
            <a:pPr algn="ctr">
              <a:buSzPct val="25000"/>
            </a:pPr>
            <a:r>
              <a:rPr lang="en" sz="2200" b="1">
                <a:solidFill>
                  <a:srgbClr val="005A3C"/>
                </a:solidFill>
                <a:latin typeface="Cambria"/>
                <a:ea typeface="Cambria"/>
                <a:cs typeface="Cambria"/>
                <a:sym typeface="Cambria"/>
              </a:rPr>
              <a:t>Position</a:t>
            </a:r>
            <a:endParaRPr lang="en" sz="2133" b="1">
              <a:solidFill>
                <a:srgbClr val="436C3C"/>
              </a:solidFill>
              <a:latin typeface="Cambria"/>
              <a:ea typeface="Cambria"/>
              <a:cs typeface="Cambria"/>
              <a:sym typeface="Cambria"/>
            </a:endParaRPr>
          </a:p>
          <a:p>
            <a:pPr algn="ctr"/>
            <a:r>
              <a:rPr lang="en" sz="1900">
                <a:solidFill>
                  <a:srgbClr val="005A3C"/>
                </a:solidFill>
                <a:latin typeface="Cambria"/>
                <a:ea typeface="Cambria"/>
                <a:cs typeface="Cambria"/>
                <a:sym typeface="Cambria"/>
              </a:rPr>
              <a:t>45 </a:t>
            </a:r>
            <a:r>
              <a:rPr lang="en-US" sz="1900">
                <a:solidFill>
                  <a:srgbClr val="005A3C"/>
                </a:solidFill>
                <a:latin typeface="Cambria"/>
                <a:ea typeface="Cambria"/>
                <a:cs typeface="Cambria"/>
                <a:sym typeface="Cambria"/>
              </a:rPr>
              <a:t>Shares | $ 10,255.05 </a:t>
            </a:r>
          </a:p>
          <a:p>
            <a:pPr algn="ctr"/>
            <a:endParaRPr lang="en" sz="2000">
              <a:solidFill>
                <a:srgbClr val="436C3C"/>
              </a:solidFill>
              <a:latin typeface="Cambria"/>
              <a:ea typeface="Cambria"/>
              <a:cs typeface="Cambria"/>
              <a:sym typeface="Cambria"/>
            </a:endParaRPr>
          </a:p>
        </p:txBody>
      </p:sp>
      <p:pic>
        <p:nvPicPr>
          <p:cNvPr id="11" name="Picture 11" descr="A screenshot of a cell phone&#10;&#10;Description generated with very high confidence">
            <a:extLst>
              <a:ext uri="{FF2B5EF4-FFF2-40B4-BE49-F238E27FC236}">
                <a16:creationId xmlns="" xmlns:a16="http://schemas.microsoft.com/office/drawing/2014/main" id="{6745680F-EC12-402D-930A-6033E5664040}"/>
              </a:ext>
            </a:extLst>
          </p:cNvPr>
          <p:cNvPicPr>
            <a:picLocks noGrp="1" noChangeAspect="1"/>
          </p:cNvPicPr>
          <p:nvPr>
            <p:ph idx="1"/>
          </p:nvPr>
        </p:nvPicPr>
        <p:blipFill>
          <a:blip r:embed="rId2"/>
          <a:stretch>
            <a:fillRect/>
          </a:stretch>
        </p:blipFill>
        <p:spPr>
          <a:xfrm>
            <a:off x="834697" y="2655165"/>
            <a:ext cx="5176344" cy="3120587"/>
          </a:xfrm>
          <a:prstGeom prst="rect">
            <a:avLst/>
          </a:prstGeom>
        </p:spPr>
      </p:pic>
      <p:sp>
        <p:nvSpPr>
          <p:cNvPr id="14" name="Content Placeholder 2">
            <a:extLst>
              <a:ext uri="{FF2B5EF4-FFF2-40B4-BE49-F238E27FC236}">
                <a16:creationId xmlns="" xmlns:a16="http://schemas.microsoft.com/office/drawing/2014/main" id="{13839049-DC60-498F-B294-61E69135D778}"/>
              </a:ext>
            </a:extLst>
          </p:cNvPr>
          <p:cNvSpPr txBox="1">
            <a:spLocks/>
          </p:cNvSpPr>
          <p:nvPr/>
        </p:nvSpPr>
        <p:spPr>
          <a:xfrm>
            <a:off x="6182754" y="1710349"/>
            <a:ext cx="5654389" cy="4678701"/>
          </a:xfrm>
          <a:prstGeom prst="rect">
            <a:avLst/>
          </a:prstGeom>
        </p:spPr>
        <p:txBody>
          <a:bodyPr anchor="t">
            <a:normAutofit/>
          </a:bodyPr>
          <a:lstStyle>
            <a:lvl1pPr marL="457189" indent="-457189" algn="l" defTabSz="1219170" rtl="0" eaLnBrk="1" latinLnBrk="0" hangingPunct="1">
              <a:lnSpc>
                <a:spcPct val="110000"/>
              </a:lnSpc>
              <a:spcBef>
                <a:spcPct val="20000"/>
              </a:spcBef>
              <a:buClr>
                <a:schemeClr val="accent2"/>
              </a:buClr>
              <a:buFont typeface="Arial" pitchFamily="34" charset="0"/>
              <a:buChar char="•"/>
              <a:defRPr sz="2667" kern="1200">
                <a:solidFill>
                  <a:schemeClr val="tx1"/>
                </a:solidFill>
                <a:latin typeface="+mn-lt"/>
                <a:ea typeface="+mn-ea"/>
                <a:cs typeface="+mn-cs"/>
              </a:defRPr>
            </a:lvl1pPr>
            <a:lvl2pPr marL="914377" indent="-385224" algn="l" defTabSz="1219170" rtl="0" eaLnBrk="1" latinLnBrk="0" hangingPunct="1">
              <a:lnSpc>
                <a:spcPct val="110000"/>
              </a:lnSpc>
              <a:spcBef>
                <a:spcPct val="20000"/>
              </a:spcBef>
              <a:buClr>
                <a:schemeClr val="accent4"/>
              </a:buClr>
              <a:buFont typeface="Arial" pitchFamily="34" charset="0"/>
              <a:buChar char="–"/>
              <a:defRPr sz="2400" kern="1200">
                <a:solidFill>
                  <a:schemeClr val="tx1"/>
                </a:solidFill>
                <a:latin typeface="+mn-lt"/>
                <a:ea typeface="+mn-ea"/>
                <a:cs typeface="+mn-cs"/>
              </a:defRPr>
            </a:lvl2pPr>
            <a:lvl3pPr marL="1299601" indent="-304792" algn="l" defTabSz="1219170" rtl="0" eaLnBrk="1" latinLnBrk="0" hangingPunct="1">
              <a:lnSpc>
                <a:spcPct val="110000"/>
              </a:lnSpc>
              <a:spcBef>
                <a:spcPct val="20000"/>
              </a:spcBef>
              <a:buClr>
                <a:schemeClr val="accent4"/>
              </a:buClr>
              <a:buFont typeface="Arial" pitchFamily="34" charset="0"/>
              <a:buChar char="•"/>
              <a:defRPr sz="1867" kern="1200">
                <a:solidFill>
                  <a:schemeClr val="tx1"/>
                </a:solidFill>
                <a:latin typeface="+mn-lt"/>
                <a:ea typeface="+mn-ea"/>
                <a:cs typeface="+mn-cs"/>
              </a:defRPr>
            </a:lvl3pPr>
            <a:lvl4pPr marL="1676358" indent="-304792" algn="l" defTabSz="1219170" rtl="0" eaLnBrk="1" latinLnBrk="0" hangingPunct="1">
              <a:lnSpc>
                <a:spcPct val="110000"/>
              </a:lnSpc>
              <a:spcBef>
                <a:spcPct val="20000"/>
              </a:spcBef>
              <a:buClr>
                <a:schemeClr val="accent4"/>
              </a:buClr>
              <a:buFont typeface="Arial" pitchFamily="34" charset="0"/>
              <a:buChar char="–"/>
              <a:defRPr sz="1867" kern="1200">
                <a:solidFill>
                  <a:schemeClr val="tx1"/>
                </a:solidFill>
                <a:latin typeface="+mn-lt"/>
                <a:ea typeface="+mn-ea"/>
                <a:cs typeface="+mn-cs"/>
              </a:defRPr>
            </a:lvl4pPr>
            <a:lvl5pPr marL="1676358" indent="0" algn="l" defTabSz="1219170" rtl="0" eaLnBrk="1" latinLnBrk="0" hangingPunct="1">
              <a:lnSpc>
                <a:spcPct val="110000"/>
              </a:lnSpc>
              <a:spcBef>
                <a:spcPct val="20000"/>
              </a:spcBef>
              <a:buClr>
                <a:schemeClr val="accent4"/>
              </a:buClr>
              <a:buFont typeface="Arial" pitchFamily="34" charset="0"/>
              <a:buChar char="»"/>
              <a:defRPr sz="18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sz="1500"/>
              <a:t>MTN, the leading ski resort in the U.S. enrolled a plan to use its technology to gain more season pass holders, increasing stickier revenue streams for the firm. </a:t>
            </a:r>
          </a:p>
          <a:p>
            <a:pPr marL="0" indent="0">
              <a:buNone/>
            </a:pPr>
            <a:endParaRPr lang="en-US" sz="1500">
              <a:cs typeface="Arial"/>
            </a:endParaRPr>
          </a:p>
          <a:p>
            <a:pPr marL="0" indent="0">
              <a:buNone/>
            </a:pPr>
            <a:r>
              <a:rPr lang="en-US" sz="1500">
                <a:cs typeface="Arial"/>
              </a:rPr>
              <a:t>The company continue to expand its footprint in the ski industry, recently announcing the launch of more trails and square footage at a Colorado location. </a:t>
            </a:r>
          </a:p>
          <a:p>
            <a:pPr marL="0" indent="0">
              <a:buNone/>
            </a:pPr>
            <a:endParaRPr lang="en-US" sz="1500">
              <a:cs typeface="Arial"/>
            </a:endParaRPr>
          </a:p>
          <a:p>
            <a:pPr marL="0" indent="0">
              <a:buNone/>
            </a:pPr>
            <a:r>
              <a:rPr lang="en-US" sz="1500">
                <a:cs typeface="Arial"/>
              </a:rPr>
              <a:t>The share price took a significant march upwards after it reported stronger than expected earnings and raised its outlook, citing stronger growth in some of its premier resorts after originally anticipating weaker revenue due to a warmer season.</a:t>
            </a:r>
          </a:p>
          <a:p>
            <a:pPr marL="0" indent="0">
              <a:buNone/>
            </a:pPr>
            <a:endParaRPr lang="en-US" sz="1500">
              <a:cs typeface="Arial"/>
            </a:endParaRPr>
          </a:p>
          <a:p>
            <a:pPr marL="0" indent="0">
              <a:buNone/>
            </a:pPr>
            <a:r>
              <a:rPr lang="en-US" sz="1500">
                <a:cs typeface="Arial"/>
              </a:rPr>
              <a:t>We continue to see strong upside and a fair value price just above $245. Management continues to display confidence in a long-term strategy that should provide stronger growth in the future. </a:t>
            </a:r>
          </a:p>
        </p:txBody>
      </p:sp>
    </p:spTree>
    <p:extLst>
      <p:ext uri="{BB962C8B-B14F-4D97-AF65-F5344CB8AC3E}">
        <p14:creationId xmlns:p14="http://schemas.microsoft.com/office/powerpoint/2010/main" val="1671064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499273" y="6490855"/>
            <a:ext cx="508000" cy="228600"/>
          </a:xfrm>
        </p:spPr>
        <p:txBody>
          <a:bodyPr/>
          <a:lstStyle/>
          <a:p>
            <a:fld id="{C4C5411A-C02D-49EF-A313-6C2D6A9C6A32}" type="slidenum">
              <a:rPr lang="en-US" smtClean="0">
                <a:solidFill>
                  <a:prstClr val="black"/>
                </a:solidFill>
                <a:latin typeface="Cambria" charset="0"/>
                <a:ea typeface="Cambria" charset="0"/>
                <a:cs typeface="Cambria" charset="0"/>
              </a:rPr>
              <a:pPr/>
              <a:t>6</a:t>
            </a:fld>
            <a:endParaRPr lang="en-US">
              <a:solidFill>
                <a:prstClr val="black"/>
              </a:solidFill>
            </a:endParaRPr>
          </a:p>
        </p:txBody>
      </p:sp>
      <p:sp>
        <p:nvSpPr>
          <p:cNvPr id="12" name="Title 7"/>
          <p:cNvSpPr>
            <a:spLocks noGrp="1"/>
          </p:cNvSpPr>
          <p:nvPr>
            <p:ph type="title"/>
          </p:nvPr>
        </p:nvSpPr>
        <p:spPr>
          <a:xfrm>
            <a:off x="796985" y="491336"/>
            <a:ext cx="3702650" cy="740664"/>
          </a:xfrm>
        </p:spPr>
        <p:txBody>
          <a:bodyPr/>
          <a:lstStyle/>
          <a:p>
            <a:r>
              <a:rPr lang="en-US" sz="3000" b="1">
                <a:latin typeface="Cambria" panose="02040503050406030204" pitchFamily="18" charset="0"/>
              </a:rPr>
              <a:t>Market Overview</a:t>
            </a:r>
          </a:p>
        </p:txBody>
      </p:sp>
      <p:sp>
        <p:nvSpPr>
          <p:cNvPr id="15" name="Shape 166"/>
          <p:cNvSpPr txBox="1">
            <a:spLocks/>
          </p:cNvSpPr>
          <p:nvPr/>
        </p:nvSpPr>
        <p:spPr>
          <a:xfrm>
            <a:off x="10541419" y="2230096"/>
            <a:ext cx="1262456" cy="1736797"/>
          </a:xfrm>
          <a:prstGeom prst="rect">
            <a:avLst/>
          </a:prstGeom>
        </p:spPr>
        <p:txBody>
          <a:bodyPr vert="horz" lIns="121900" tIns="121900" rIns="121900" bIns="121900" rtlCol="0" anchor="t" anchorCtr="0">
            <a:noAutofit/>
          </a:bodyPr>
          <a:lstStyle>
            <a:lvl1pPr marL="457189" indent="-457189" algn="l" defTabSz="1219170" rtl="0" eaLnBrk="1" latinLnBrk="0" hangingPunct="1">
              <a:lnSpc>
                <a:spcPct val="110000"/>
              </a:lnSpc>
              <a:spcBef>
                <a:spcPct val="20000"/>
              </a:spcBef>
              <a:buClr>
                <a:schemeClr val="accent2"/>
              </a:buClr>
              <a:buFont typeface="Arial" pitchFamily="34" charset="0"/>
              <a:buChar char="•"/>
              <a:defRPr sz="2667" kern="1200">
                <a:solidFill>
                  <a:schemeClr val="tx1"/>
                </a:solidFill>
                <a:latin typeface="+mn-lt"/>
                <a:ea typeface="+mn-ea"/>
                <a:cs typeface="+mn-cs"/>
              </a:defRPr>
            </a:lvl1pPr>
            <a:lvl2pPr marL="914377" indent="-385224" algn="l" defTabSz="1219170" rtl="0" eaLnBrk="1" latinLnBrk="0" hangingPunct="1">
              <a:lnSpc>
                <a:spcPct val="110000"/>
              </a:lnSpc>
              <a:spcBef>
                <a:spcPct val="20000"/>
              </a:spcBef>
              <a:buClr>
                <a:schemeClr val="accent4"/>
              </a:buClr>
              <a:buFont typeface="Arial" pitchFamily="34" charset="0"/>
              <a:buChar char="–"/>
              <a:defRPr sz="2400" kern="1200">
                <a:solidFill>
                  <a:schemeClr val="tx1"/>
                </a:solidFill>
                <a:latin typeface="+mn-lt"/>
                <a:ea typeface="+mn-ea"/>
                <a:cs typeface="+mn-cs"/>
              </a:defRPr>
            </a:lvl2pPr>
            <a:lvl3pPr marL="1299601" indent="-304792" algn="l" defTabSz="1219170" rtl="0" eaLnBrk="1" latinLnBrk="0" hangingPunct="1">
              <a:lnSpc>
                <a:spcPct val="110000"/>
              </a:lnSpc>
              <a:spcBef>
                <a:spcPct val="20000"/>
              </a:spcBef>
              <a:buClr>
                <a:schemeClr val="accent4"/>
              </a:buClr>
              <a:buFont typeface="Arial" pitchFamily="34" charset="0"/>
              <a:buChar char="•"/>
              <a:defRPr sz="1867" kern="1200">
                <a:solidFill>
                  <a:schemeClr val="tx1"/>
                </a:solidFill>
                <a:latin typeface="+mn-lt"/>
                <a:ea typeface="+mn-ea"/>
                <a:cs typeface="+mn-cs"/>
              </a:defRPr>
            </a:lvl3pPr>
            <a:lvl4pPr marL="1676358" indent="-304792" algn="l" defTabSz="1219170" rtl="0" eaLnBrk="1" latinLnBrk="0" hangingPunct="1">
              <a:lnSpc>
                <a:spcPct val="110000"/>
              </a:lnSpc>
              <a:spcBef>
                <a:spcPct val="20000"/>
              </a:spcBef>
              <a:buClr>
                <a:schemeClr val="accent4"/>
              </a:buClr>
              <a:buFont typeface="Arial" pitchFamily="34" charset="0"/>
              <a:buChar char="–"/>
              <a:defRPr sz="1867" kern="1200">
                <a:solidFill>
                  <a:schemeClr val="tx1"/>
                </a:solidFill>
                <a:latin typeface="+mn-lt"/>
                <a:ea typeface="+mn-ea"/>
                <a:cs typeface="+mn-cs"/>
              </a:defRPr>
            </a:lvl4pPr>
            <a:lvl5pPr marL="1676358" indent="0" algn="l" defTabSz="1219170" rtl="0" eaLnBrk="1" latinLnBrk="0" hangingPunct="1">
              <a:lnSpc>
                <a:spcPct val="110000"/>
              </a:lnSpc>
              <a:spcBef>
                <a:spcPct val="20000"/>
              </a:spcBef>
              <a:buClr>
                <a:schemeClr val="accent4"/>
              </a:buClr>
              <a:buFont typeface="Arial" pitchFamily="34" charset="0"/>
              <a:buChar char="»"/>
              <a:defRPr sz="18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spcBef>
                <a:spcPts val="0"/>
              </a:spcBef>
              <a:buNone/>
            </a:pPr>
            <a:r>
              <a:rPr lang="en-US" sz="1600" b="1">
                <a:solidFill>
                  <a:srgbClr val="C00000"/>
                </a:solidFill>
                <a:latin typeface="Cambria"/>
                <a:ea typeface="Cambria"/>
                <a:cs typeface="Arial"/>
              </a:rPr>
              <a:t>Dow 30</a:t>
            </a:r>
            <a:endParaRPr lang="en-US" sz="1600" b="1">
              <a:solidFill>
                <a:srgbClr val="C00000"/>
              </a:solidFill>
              <a:latin typeface="Cambria"/>
              <a:ea typeface="Cambria"/>
            </a:endParaRPr>
          </a:p>
          <a:p>
            <a:pPr marL="0" indent="0">
              <a:spcBef>
                <a:spcPts val="0"/>
              </a:spcBef>
              <a:buFont typeface="Arial" pitchFamily="34" charset="0"/>
              <a:buNone/>
            </a:pPr>
            <a:r>
              <a:rPr lang="en-US" sz="1600">
                <a:latin typeface="Cambria"/>
                <a:ea typeface="Cambria"/>
                <a:cs typeface="Arial"/>
              </a:rPr>
              <a:t>+5.5%</a:t>
            </a:r>
          </a:p>
          <a:p>
            <a:pPr marL="0" indent="0">
              <a:spcBef>
                <a:spcPts val="0"/>
              </a:spcBef>
              <a:buNone/>
            </a:pPr>
            <a:r>
              <a:rPr lang="en-US" sz="1600" b="1">
                <a:solidFill>
                  <a:srgbClr val="00B050"/>
                </a:solidFill>
                <a:latin typeface="Cambria"/>
                <a:ea typeface="Cambria"/>
                <a:cs typeface="Arial"/>
              </a:rPr>
              <a:t>NASDAQ</a:t>
            </a:r>
          </a:p>
          <a:p>
            <a:pPr marL="0" indent="0">
              <a:spcBef>
                <a:spcPts val="0"/>
              </a:spcBef>
              <a:buNone/>
            </a:pPr>
            <a:r>
              <a:rPr lang="en-US" sz="1600">
                <a:latin typeface="Cambria"/>
                <a:ea typeface="Cambria"/>
                <a:cs typeface="Arial"/>
              </a:rPr>
              <a:t>+3.8%</a:t>
            </a:r>
          </a:p>
          <a:p>
            <a:pPr marL="0" indent="0">
              <a:spcBef>
                <a:spcPts val="0"/>
              </a:spcBef>
              <a:buNone/>
            </a:pPr>
            <a:r>
              <a:rPr lang="en-US" sz="1600" b="1">
                <a:solidFill>
                  <a:srgbClr val="0070C0"/>
                </a:solidFill>
                <a:latin typeface="Cambria"/>
                <a:ea typeface="Cambria"/>
                <a:cs typeface="Arial"/>
              </a:rPr>
              <a:t>S&amp;P 500</a:t>
            </a:r>
          </a:p>
          <a:p>
            <a:pPr marL="0" indent="0">
              <a:spcBef>
                <a:spcPts val="0"/>
              </a:spcBef>
              <a:buNone/>
            </a:pPr>
            <a:r>
              <a:rPr lang="en-US" sz="1600">
                <a:latin typeface="Cambria"/>
                <a:ea typeface="Cambria"/>
                <a:cs typeface="Arial"/>
              </a:rPr>
              <a:t>+3.1%</a:t>
            </a:r>
          </a:p>
          <a:p>
            <a:pPr marL="0" indent="0">
              <a:spcBef>
                <a:spcPts val="0"/>
              </a:spcBef>
              <a:buNone/>
            </a:pPr>
            <a:endParaRPr lang="en-US" sz="1600">
              <a:cs typeface="Arial"/>
            </a:endParaRPr>
          </a:p>
        </p:txBody>
      </p:sp>
      <p:pic>
        <p:nvPicPr>
          <p:cNvPr id="2" name="Picture 2" descr="A picture containing text&#10;&#10;Description generated with very high confidence">
            <a:extLst>
              <a:ext uri="{FF2B5EF4-FFF2-40B4-BE49-F238E27FC236}">
                <a16:creationId xmlns="" xmlns:a16="http://schemas.microsoft.com/office/drawing/2014/main" id="{EE7A0F93-DB91-470A-A654-2E1D0E9A5458}"/>
              </a:ext>
            </a:extLst>
          </p:cNvPr>
          <p:cNvPicPr>
            <a:picLocks noChangeAspect="1"/>
          </p:cNvPicPr>
          <p:nvPr/>
        </p:nvPicPr>
        <p:blipFill>
          <a:blip r:embed="rId3"/>
          <a:stretch>
            <a:fillRect/>
          </a:stretch>
        </p:blipFill>
        <p:spPr>
          <a:xfrm>
            <a:off x="483079" y="2137247"/>
            <a:ext cx="10060736" cy="3776824"/>
          </a:xfrm>
          <a:prstGeom prst="rect">
            <a:avLst/>
          </a:prstGeom>
        </p:spPr>
      </p:pic>
      <p:sp>
        <p:nvSpPr>
          <p:cNvPr id="5" name="TextBox 4">
            <a:extLst>
              <a:ext uri="{FF2B5EF4-FFF2-40B4-BE49-F238E27FC236}">
                <a16:creationId xmlns="" xmlns:a16="http://schemas.microsoft.com/office/drawing/2014/main" id="{AE87567A-361F-45C1-A848-C245D968988B}"/>
              </a:ext>
            </a:extLst>
          </p:cNvPr>
          <p:cNvSpPr txBox="1"/>
          <p:nvPr/>
        </p:nvSpPr>
        <p:spPr>
          <a:xfrm>
            <a:off x="799382" y="1082435"/>
            <a:ext cx="903437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ambria"/>
                <a:ea typeface="Cambria"/>
              </a:rPr>
              <a:t>Major Indices - Returns Over the Investment Period Reflect Growth</a:t>
            </a:r>
            <a:endParaRPr lang="en-US" sz="2400">
              <a:latin typeface="Cambria"/>
              <a:ea typeface="Cambria"/>
              <a:cs typeface="Arial"/>
            </a:endParaRPr>
          </a:p>
        </p:txBody>
      </p:sp>
    </p:spTree>
    <p:extLst>
      <p:ext uri="{BB962C8B-B14F-4D97-AF65-F5344CB8AC3E}">
        <p14:creationId xmlns:p14="http://schemas.microsoft.com/office/powerpoint/2010/main" val="37675888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9B8138E-25C0-4C0A-8735-5F0B0F3F71B1}"/>
              </a:ext>
            </a:extLst>
          </p:cNvPr>
          <p:cNvSpPr>
            <a:spLocks noGrp="1"/>
          </p:cNvSpPr>
          <p:nvPr>
            <p:ph type="title"/>
          </p:nvPr>
        </p:nvSpPr>
        <p:spPr/>
        <p:txBody>
          <a:bodyPr/>
          <a:lstStyle/>
          <a:p>
            <a:r>
              <a:rPr lang="en" sz="3600" b="1">
                <a:solidFill>
                  <a:prstClr val="black"/>
                </a:solidFill>
                <a:latin typeface="Cambria"/>
                <a:ea typeface="Cambria"/>
                <a:cs typeface="Cambria"/>
                <a:sym typeface="Cambria"/>
              </a:rPr>
              <a:t>Top Outperformers</a:t>
            </a:r>
            <a:r>
              <a:rPr lang="en" sz="4000">
                <a:solidFill>
                  <a:prstClr val="black"/>
                </a:solidFill>
                <a:latin typeface="Cambria"/>
                <a:ea typeface="Cambria"/>
                <a:cs typeface="Cambria"/>
                <a:sym typeface="Cambria"/>
              </a:rPr>
              <a:t/>
            </a:r>
            <a:br>
              <a:rPr lang="en" sz="4000">
                <a:solidFill>
                  <a:prstClr val="black"/>
                </a:solidFill>
                <a:latin typeface="Cambria"/>
                <a:ea typeface="Cambria"/>
                <a:cs typeface="Cambria"/>
                <a:sym typeface="Cambria"/>
              </a:rPr>
            </a:br>
            <a:endParaRPr lang="en-US"/>
          </a:p>
        </p:txBody>
      </p:sp>
      <p:sp>
        <p:nvSpPr>
          <p:cNvPr id="4" name="Slide Number Placeholder 3">
            <a:extLst>
              <a:ext uri="{FF2B5EF4-FFF2-40B4-BE49-F238E27FC236}">
                <a16:creationId xmlns="" xmlns:a16="http://schemas.microsoft.com/office/drawing/2014/main" id="{1E156469-F325-40F1-ADD1-C5E582F04AB5}"/>
              </a:ext>
            </a:extLst>
          </p:cNvPr>
          <p:cNvSpPr>
            <a:spLocks noGrp="1"/>
          </p:cNvSpPr>
          <p:nvPr>
            <p:ph type="sldNum" sz="quarter" idx="12"/>
          </p:nvPr>
        </p:nvSpPr>
        <p:spPr/>
        <p:txBody>
          <a:bodyPr/>
          <a:lstStyle/>
          <a:p>
            <a:fld id="{C4C5411A-C02D-49EF-A313-6C2D6A9C6A32}" type="slidenum">
              <a:rPr lang="en-US" smtClean="0">
                <a:solidFill>
                  <a:prstClr val="black"/>
                </a:solidFill>
              </a:rPr>
              <a:pPr/>
              <a:t>60</a:t>
            </a:fld>
            <a:endParaRPr lang="en-US">
              <a:solidFill>
                <a:prstClr val="black"/>
              </a:solidFill>
            </a:endParaRPr>
          </a:p>
        </p:txBody>
      </p:sp>
      <p:sp>
        <p:nvSpPr>
          <p:cNvPr id="5" name="Shape 292">
            <a:extLst>
              <a:ext uri="{FF2B5EF4-FFF2-40B4-BE49-F238E27FC236}">
                <a16:creationId xmlns="" xmlns:a16="http://schemas.microsoft.com/office/drawing/2014/main" id="{3FB4241A-A170-46A3-A93F-E05085EC5CEA}"/>
              </a:ext>
            </a:extLst>
          </p:cNvPr>
          <p:cNvSpPr txBox="1"/>
          <p:nvPr/>
        </p:nvSpPr>
        <p:spPr>
          <a:xfrm>
            <a:off x="1016000" y="1425366"/>
            <a:ext cx="7467600" cy="409575"/>
          </a:xfrm>
          <a:prstGeom prst="rect">
            <a:avLst/>
          </a:prstGeom>
          <a:noFill/>
          <a:ln>
            <a:noFill/>
          </a:ln>
        </p:spPr>
        <p:txBody>
          <a:bodyPr lIns="91433" tIns="45700" rIns="91433" bIns="45700" anchor="t" anchorCtr="0">
            <a:noAutofit/>
          </a:bodyPr>
          <a:lstStyle/>
          <a:p>
            <a:pPr marL="338658" indent="-338658">
              <a:buSzPct val="25000"/>
            </a:pPr>
            <a:r>
              <a:rPr lang="en-US" sz="1600" b="1">
                <a:solidFill>
                  <a:prstClr val="black"/>
                </a:solidFill>
                <a:latin typeface="Cambria"/>
                <a:ea typeface="Cambria"/>
                <a:cs typeface="Cambria"/>
                <a:sym typeface="Cambria"/>
              </a:rPr>
              <a:t>AMT |Applied Materials</a:t>
            </a:r>
          </a:p>
        </p:txBody>
      </p:sp>
      <p:sp>
        <p:nvSpPr>
          <p:cNvPr id="6" name="Shape 293">
            <a:extLst>
              <a:ext uri="{FF2B5EF4-FFF2-40B4-BE49-F238E27FC236}">
                <a16:creationId xmlns="" xmlns:a16="http://schemas.microsoft.com/office/drawing/2014/main" id="{E43FC63C-F421-49EF-B601-5CB6E8B22B2F}"/>
              </a:ext>
            </a:extLst>
          </p:cNvPr>
          <p:cNvSpPr txBox="1"/>
          <p:nvPr/>
        </p:nvSpPr>
        <p:spPr>
          <a:xfrm>
            <a:off x="914400" y="1847640"/>
            <a:ext cx="5156198" cy="707885"/>
          </a:xfrm>
          <a:prstGeom prst="rect">
            <a:avLst/>
          </a:prstGeom>
          <a:solidFill>
            <a:srgbClr val="D8D8D8"/>
          </a:solidFill>
          <a:ln>
            <a:noFill/>
          </a:ln>
        </p:spPr>
        <p:txBody>
          <a:bodyPr lIns="91433" tIns="45700" rIns="91433" bIns="45700" anchor="t" anchorCtr="0">
            <a:noAutofit/>
          </a:bodyPr>
          <a:lstStyle/>
          <a:p>
            <a:pPr algn="ctr">
              <a:buSzPct val="25000"/>
            </a:pPr>
            <a:r>
              <a:rPr lang="en" sz="2200" b="1">
                <a:solidFill>
                  <a:srgbClr val="005A3C"/>
                </a:solidFill>
                <a:latin typeface="Cambria"/>
                <a:ea typeface="Cambria"/>
                <a:cs typeface="Cambria"/>
                <a:sym typeface="Cambria"/>
              </a:rPr>
              <a:t>Position</a:t>
            </a:r>
            <a:endParaRPr lang="en" sz="2133" b="1">
              <a:solidFill>
                <a:srgbClr val="436C3C"/>
              </a:solidFill>
              <a:latin typeface="Cambria"/>
              <a:ea typeface="Cambria"/>
              <a:cs typeface="Cambria"/>
              <a:sym typeface="Cambria"/>
            </a:endParaRPr>
          </a:p>
          <a:p>
            <a:pPr algn="ctr"/>
            <a:r>
              <a:rPr lang="en" sz="1900">
                <a:solidFill>
                  <a:srgbClr val="005A3C"/>
                </a:solidFill>
                <a:latin typeface="Cambria"/>
                <a:ea typeface="Cambria"/>
                <a:cs typeface="Cambria"/>
                <a:sym typeface="Cambria"/>
              </a:rPr>
              <a:t>250 </a:t>
            </a:r>
            <a:r>
              <a:rPr lang="en-US" sz="1900">
                <a:solidFill>
                  <a:srgbClr val="005A3C"/>
                </a:solidFill>
                <a:latin typeface="Cambria"/>
                <a:ea typeface="Cambria"/>
                <a:cs typeface="Cambria"/>
                <a:sym typeface="Cambria"/>
              </a:rPr>
              <a:t>Shares | $ 10,582.50 </a:t>
            </a:r>
          </a:p>
          <a:p>
            <a:pPr algn="ctr"/>
            <a:endParaRPr lang="en" sz="2000">
              <a:solidFill>
                <a:srgbClr val="436C3C"/>
              </a:solidFill>
              <a:latin typeface="Cambria"/>
              <a:ea typeface="Cambria"/>
              <a:cs typeface="Cambria"/>
              <a:sym typeface="Cambria"/>
            </a:endParaRPr>
          </a:p>
        </p:txBody>
      </p:sp>
      <p:pic>
        <p:nvPicPr>
          <p:cNvPr id="11" name="Picture 11" descr="A close up of text on a white background&#10;&#10;Description generated with very high confidence">
            <a:extLst>
              <a:ext uri="{FF2B5EF4-FFF2-40B4-BE49-F238E27FC236}">
                <a16:creationId xmlns="" xmlns:a16="http://schemas.microsoft.com/office/drawing/2014/main" id="{DDAEC0AB-7DF6-4BDB-B42C-4385190E6A4A}"/>
              </a:ext>
            </a:extLst>
          </p:cNvPr>
          <p:cNvPicPr>
            <a:picLocks noGrp="1" noChangeAspect="1"/>
          </p:cNvPicPr>
          <p:nvPr>
            <p:ph idx="1"/>
          </p:nvPr>
        </p:nvPicPr>
        <p:blipFill>
          <a:blip r:embed="rId2"/>
          <a:stretch>
            <a:fillRect/>
          </a:stretch>
        </p:blipFill>
        <p:spPr>
          <a:xfrm>
            <a:off x="729593" y="2668302"/>
            <a:ext cx="5373413" cy="3238828"/>
          </a:xfrm>
          <a:prstGeom prst="rect">
            <a:avLst/>
          </a:prstGeom>
        </p:spPr>
      </p:pic>
      <p:sp>
        <p:nvSpPr>
          <p:cNvPr id="14" name="Content Placeholder 2">
            <a:extLst>
              <a:ext uri="{FF2B5EF4-FFF2-40B4-BE49-F238E27FC236}">
                <a16:creationId xmlns="" xmlns:a16="http://schemas.microsoft.com/office/drawing/2014/main" id="{F97A51AC-FF40-402E-A7E0-552213E8AC57}"/>
              </a:ext>
            </a:extLst>
          </p:cNvPr>
          <p:cNvSpPr txBox="1">
            <a:spLocks/>
          </p:cNvSpPr>
          <p:nvPr/>
        </p:nvSpPr>
        <p:spPr>
          <a:xfrm>
            <a:off x="6235306" y="1749762"/>
            <a:ext cx="5654389" cy="4678701"/>
          </a:xfrm>
          <a:prstGeom prst="rect">
            <a:avLst/>
          </a:prstGeom>
        </p:spPr>
        <p:txBody>
          <a:bodyPr anchor="t">
            <a:normAutofit/>
          </a:bodyPr>
          <a:lstStyle>
            <a:lvl1pPr marL="457189" indent="-457189" algn="l" defTabSz="1219170" rtl="0" eaLnBrk="1" latinLnBrk="0" hangingPunct="1">
              <a:lnSpc>
                <a:spcPct val="110000"/>
              </a:lnSpc>
              <a:spcBef>
                <a:spcPct val="20000"/>
              </a:spcBef>
              <a:buClr>
                <a:schemeClr val="accent2"/>
              </a:buClr>
              <a:buFont typeface="Arial" pitchFamily="34" charset="0"/>
              <a:buChar char="•"/>
              <a:defRPr sz="2667" kern="1200">
                <a:solidFill>
                  <a:schemeClr val="tx1"/>
                </a:solidFill>
                <a:latin typeface="+mn-lt"/>
                <a:ea typeface="+mn-ea"/>
                <a:cs typeface="+mn-cs"/>
              </a:defRPr>
            </a:lvl1pPr>
            <a:lvl2pPr marL="914377" indent="-385224" algn="l" defTabSz="1219170" rtl="0" eaLnBrk="1" latinLnBrk="0" hangingPunct="1">
              <a:lnSpc>
                <a:spcPct val="110000"/>
              </a:lnSpc>
              <a:spcBef>
                <a:spcPct val="20000"/>
              </a:spcBef>
              <a:buClr>
                <a:schemeClr val="accent4"/>
              </a:buClr>
              <a:buFont typeface="Arial" pitchFamily="34" charset="0"/>
              <a:buChar char="–"/>
              <a:defRPr sz="2400" kern="1200">
                <a:solidFill>
                  <a:schemeClr val="tx1"/>
                </a:solidFill>
                <a:latin typeface="+mn-lt"/>
                <a:ea typeface="+mn-ea"/>
                <a:cs typeface="+mn-cs"/>
              </a:defRPr>
            </a:lvl2pPr>
            <a:lvl3pPr marL="1299601" indent="-304792" algn="l" defTabSz="1219170" rtl="0" eaLnBrk="1" latinLnBrk="0" hangingPunct="1">
              <a:lnSpc>
                <a:spcPct val="110000"/>
              </a:lnSpc>
              <a:spcBef>
                <a:spcPct val="20000"/>
              </a:spcBef>
              <a:buClr>
                <a:schemeClr val="accent4"/>
              </a:buClr>
              <a:buFont typeface="Arial" pitchFamily="34" charset="0"/>
              <a:buChar char="•"/>
              <a:defRPr sz="1867" kern="1200">
                <a:solidFill>
                  <a:schemeClr val="tx1"/>
                </a:solidFill>
                <a:latin typeface="+mn-lt"/>
                <a:ea typeface="+mn-ea"/>
                <a:cs typeface="+mn-cs"/>
              </a:defRPr>
            </a:lvl3pPr>
            <a:lvl4pPr marL="1676358" indent="-304792" algn="l" defTabSz="1219170" rtl="0" eaLnBrk="1" latinLnBrk="0" hangingPunct="1">
              <a:lnSpc>
                <a:spcPct val="110000"/>
              </a:lnSpc>
              <a:spcBef>
                <a:spcPct val="20000"/>
              </a:spcBef>
              <a:buClr>
                <a:schemeClr val="accent4"/>
              </a:buClr>
              <a:buFont typeface="Arial" pitchFamily="34" charset="0"/>
              <a:buChar char="–"/>
              <a:defRPr sz="1867" kern="1200">
                <a:solidFill>
                  <a:schemeClr val="tx1"/>
                </a:solidFill>
                <a:latin typeface="+mn-lt"/>
                <a:ea typeface="+mn-ea"/>
                <a:cs typeface="+mn-cs"/>
              </a:defRPr>
            </a:lvl4pPr>
            <a:lvl5pPr marL="1676358" indent="0" algn="l" defTabSz="1219170" rtl="0" eaLnBrk="1" latinLnBrk="0" hangingPunct="1">
              <a:lnSpc>
                <a:spcPct val="110000"/>
              </a:lnSpc>
              <a:spcBef>
                <a:spcPct val="20000"/>
              </a:spcBef>
              <a:buClr>
                <a:schemeClr val="accent4"/>
              </a:buClr>
              <a:buFont typeface="Arial" pitchFamily="34" charset="0"/>
              <a:buChar char="»"/>
              <a:defRPr sz="18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sz="1500"/>
              <a:t>Applied Materials, has been affected by a bevy of news related to tariffs and the Chinese firm Huawei. It has outperformed over the period, but has seen more volatility than most stocks. </a:t>
            </a:r>
          </a:p>
          <a:p>
            <a:pPr marL="0" indent="0">
              <a:buNone/>
            </a:pPr>
            <a:endParaRPr lang="en-US" sz="1500">
              <a:cs typeface="Arial"/>
            </a:endParaRPr>
          </a:p>
          <a:p>
            <a:pPr marL="0" indent="0">
              <a:buNone/>
            </a:pPr>
            <a:r>
              <a:rPr lang="en-US" sz="1500">
                <a:cs typeface="Arial"/>
              </a:rPr>
              <a:t>The share price did increase after it beat its latest earnings projections. The company sighted no revisions to its outlook for 2019 and anticipated higher growth back to double digits would resume in 2020 after the market debates the shift on the demand in memory. </a:t>
            </a:r>
          </a:p>
          <a:p>
            <a:pPr marL="0" indent="0">
              <a:buNone/>
            </a:pPr>
            <a:endParaRPr lang="en-US" sz="1500">
              <a:cs typeface="Arial"/>
            </a:endParaRPr>
          </a:p>
          <a:p>
            <a:pPr marL="0" indent="0">
              <a:buNone/>
            </a:pPr>
            <a:r>
              <a:rPr lang="en-US" sz="1500">
                <a:cs typeface="Arial"/>
              </a:rPr>
              <a:t>The stock price still seems to be discounted, in part due to the December beatdown on semi and tech stocks. There seems to be room to run. The company announced plans to acquire Kokusai Electric. A reduction in tariffs with China could cause a significant boost to the share price. </a:t>
            </a:r>
          </a:p>
          <a:p>
            <a:pPr marL="0" indent="0">
              <a:buNone/>
            </a:pPr>
            <a:endParaRPr lang="en-US" sz="1500">
              <a:cs typeface="Arial"/>
            </a:endParaRPr>
          </a:p>
        </p:txBody>
      </p:sp>
    </p:spTree>
    <p:extLst>
      <p:ext uri="{BB962C8B-B14F-4D97-AF65-F5344CB8AC3E}">
        <p14:creationId xmlns:p14="http://schemas.microsoft.com/office/powerpoint/2010/main" val="21088853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9B8138E-25C0-4C0A-8735-5F0B0F3F71B1}"/>
              </a:ext>
            </a:extLst>
          </p:cNvPr>
          <p:cNvSpPr>
            <a:spLocks noGrp="1"/>
          </p:cNvSpPr>
          <p:nvPr>
            <p:ph type="title"/>
          </p:nvPr>
        </p:nvSpPr>
        <p:spPr/>
        <p:txBody>
          <a:bodyPr/>
          <a:lstStyle/>
          <a:p>
            <a:r>
              <a:rPr lang="en" sz="3600" b="1">
                <a:solidFill>
                  <a:prstClr val="black"/>
                </a:solidFill>
                <a:latin typeface="Cambria"/>
                <a:ea typeface="Cambria"/>
                <a:cs typeface="Cambria"/>
                <a:sym typeface="Cambria"/>
              </a:rPr>
              <a:t>Top Underperformers</a:t>
            </a:r>
            <a:r>
              <a:rPr lang="en" sz="4000">
                <a:solidFill>
                  <a:prstClr val="black"/>
                </a:solidFill>
                <a:latin typeface="Cambria"/>
                <a:ea typeface="Cambria"/>
                <a:cs typeface="Cambria"/>
                <a:sym typeface="Cambria"/>
              </a:rPr>
              <a:t/>
            </a:r>
            <a:br>
              <a:rPr lang="en" sz="4000">
                <a:solidFill>
                  <a:prstClr val="black"/>
                </a:solidFill>
                <a:latin typeface="Cambria"/>
                <a:ea typeface="Cambria"/>
                <a:cs typeface="Cambria"/>
                <a:sym typeface="Cambria"/>
              </a:rPr>
            </a:br>
            <a:endParaRPr lang="en-US"/>
          </a:p>
        </p:txBody>
      </p:sp>
      <p:sp>
        <p:nvSpPr>
          <p:cNvPr id="4" name="Slide Number Placeholder 3">
            <a:extLst>
              <a:ext uri="{FF2B5EF4-FFF2-40B4-BE49-F238E27FC236}">
                <a16:creationId xmlns="" xmlns:a16="http://schemas.microsoft.com/office/drawing/2014/main" id="{1E156469-F325-40F1-ADD1-C5E582F04AB5}"/>
              </a:ext>
            </a:extLst>
          </p:cNvPr>
          <p:cNvSpPr>
            <a:spLocks noGrp="1"/>
          </p:cNvSpPr>
          <p:nvPr>
            <p:ph type="sldNum" sz="quarter" idx="12"/>
          </p:nvPr>
        </p:nvSpPr>
        <p:spPr/>
        <p:txBody>
          <a:bodyPr/>
          <a:lstStyle/>
          <a:p>
            <a:fld id="{C4C5411A-C02D-49EF-A313-6C2D6A9C6A32}" type="slidenum">
              <a:rPr lang="en-US" smtClean="0">
                <a:solidFill>
                  <a:prstClr val="black"/>
                </a:solidFill>
              </a:rPr>
              <a:pPr/>
              <a:t>61</a:t>
            </a:fld>
            <a:endParaRPr lang="en-US">
              <a:solidFill>
                <a:prstClr val="black"/>
              </a:solidFill>
            </a:endParaRPr>
          </a:p>
        </p:txBody>
      </p:sp>
      <p:sp>
        <p:nvSpPr>
          <p:cNvPr id="5" name="Shape 292">
            <a:extLst>
              <a:ext uri="{FF2B5EF4-FFF2-40B4-BE49-F238E27FC236}">
                <a16:creationId xmlns="" xmlns:a16="http://schemas.microsoft.com/office/drawing/2014/main" id="{3FB4241A-A170-46A3-A93F-E05085EC5CEA}"/>
              </a:ext>
            </a:extLst>
          </p:cNvPr>
          <p:cNvSpPr txBox="1"/>
          <p:nvPr/>
        </p:nvSpPr>
        <p:spPr>
          <a:xfrm>
            <a:off x="1016000" y="1425366"/>
            <a:ext cx="7467600" cy="409575"/>
          </a:xfrm>
          <a:prstGeom prst="rect">
            <a:avLst/>
          </a:prstGeom>
          <a:noFill/>
          <a:ln>
            <a:noFill/>
          </a:ln>
        </p:spPr>
        <p:txBody>
          <a:bodyPr lIns="91433" tIns="45700" rIns="91433" bIns="45700" anchor="t" anchorCtr="0">
            <a:noAutofit/>
          </a:bodyPr>
          <a:lstStyle/>
          <a:p>
            <a:pPr marL="338658" indent="-338658">
              <a:buSzPct val="25000"/>
            </a:pPr>
            <a:r>
              <a:rPr lang="en-US" sz="1600" b="1">
                <a:solidFill>
                  <a:prstClr val="black"/>
                </a:solidFill>
                <a:latin typeface="Cambria"/>
                <a:ea typeface="Cambria"/>
                <a:cs typeface="Cambria"/>
                <a:sym typeface="Cambria"/>
              </a:rPr>
              <a:t>KR | Kroger Co</a:t>
            </a:r>
          </a:p>
        </p:txBody>
      </p:sp>
      <p:sp>
        <p:nvSpPr>
          <p:cNvPr id="6" name="Shape 293">
            <a:extLst>
              <a:ext uri="{FF2B5EF4-FFF2-40B4-BE49-F238E27FC236}">
                <a16:creationId xmlns="" xmlns:a16="http://schemas.microsoft.com/office/drawing/2014/main" id="{E43FC63C-F421-49EF-B601-5CB6E8B22B2F}"/>
              </a:ext>
            </a:extLst>
          </p:cNvPr>
          <p:cNvSpPr txBox="1"/>
          <p:nvPr/>
        </p:nvSpPr>
        <p:spPr>
          <a:xfrm>
            <a:off x="914400" y="1847640"/>
            <a:ext cx="5156198" cy="707885"/>
          </a:xfrm>
          <a:prstGeom prst="rect">
            <a:avLst/>
          </a:prstGeom>
          <a:solidFill>
            <a:srgbClr val="D8D8D8"/>
          </a:solidFill>
          <a:ln>
            <a:noFill/>
          </a:ln>
        </p:spPr>
        <p:txBody>
          <a:bodyPr lIns="91433" tIns="45700" rIns="91433" bIns="45700" anchor="t" anchorCtr="0">
            <a:noAutofit/>
          </a:bodyPr>
          <a:lstStyle/>
          <a:p>
            <a:pPr algn="ctr">
              <a:buSzPct val="25000"/>
            </a:pPr>
            <a:r>
              <a:rPr lang="en" sz="2200" b="1">
                <a:solidFill>
                  <a:srgbClr val="005A3C"/>
                </a:solidFill>
                <a:latin typeface="Cambria"/>
                <a:ea typeface="Cambria"/>
                <a:cs typeface="Cambria"/>
                <a:sym typeface="Cambria"/>
              </a:rPr>
              <a:t>Position</a:t>
            </a:r>
            <a:endParaRPr lang="en" sz="2133" b="1">
              <a:solidFill>
                <a:srgbClr val="436C3C"/>
              </a:solidFill>
              <a:latin typeface="Cambria"/>
              <a:ea typeface="Cambria"/>
              <a:cs typeface="Cambria"/>
              <a:sym typeface="Cambria"/>
            </a:endParaRPr>
          </a:p>
          <a:p>
            <a:pPr algn="ctr"/>
            <a:r>
              <a:rPr lang="en" sz="1900">
                <a:solidFill>
                  <a:srgbClr val="005A3C"/>
                </a:solidFill>
                <a:latin typeface="Cambria"/>
                <a:ea typeface="Cambria"/>
                <a:cs typeface="Cambria"/>
                <a:sym typeface="Cambria"/>
              </a:rPr>
              <a:t>500 </a:t>
            </a:r>
            <a:r>
              <a:rPr lang="en-US" sz="1900">
                <a:solidFill>
                  <a:srgbClr val="005A3C"/>
                </a:solidFill>
                <a:latin typeface="Cambria"/>
                <a:ea typeface="Cambria"/>
                <a:cs typeface="Cambria"/>
                <a:sym typeface="Cambria"/>
              </a:rPr>
              <a:t>Shares | $ 11,040.00 </a:t>
            </a:r>
          </a:p>
          <a:p>
            <a:pPr algn="ctr"/>
            <a:endParaRPr lang="en" sz="2000">
              <a:solidFill>
                <a:srgbClr val="436C3C"/>
              </a:solidFill>
              <a:latin typeface="Cambria"/>
              <a:ea typeface="Cambria"/>
              <a:cs typeface="Cambria"/>
              <a:sym typeface="Cambria"/>
            </a:endParaRPr>
          </a:p>
        </p:txBody>
      </p:sp>
      <p:pic>
        <p:nvPicPr>
          <p:cNvPr id="11" name="Picture 11" descr="A screenshot of a cell phone&#10;&#10;Description generated with very high confidence">
            <a:extLst>
              <a:ext uri="{FF2B5EF4-FFF2-40B4-BE49-F238E27FC236}">
                <a16:creationId xmlns="" xmlns:a16="http://schemas.microsoft.com/office/drawing/2014/main" id="{429F4B20-97A9-40D8-A2F0-E0ACAC70959D}"/>
              </a:ext>
            </a:extLst>
          </p:cNvPr>
          <p:cNvPicPr>
            <a:picLocks noGrp="1" noChangeAspect="1"/>
          </p:cNvPicPr>
          <p:nvPr>
            <p:ph idx="1"/>
          </p:nvPr>
        </p:nvPicPr>
        <p:blipFill>
          <a:blip r:embed="rId2"/>
          <a:stretch>
            <a:fillRect/>
          </a:stretch>
        </p:blipFill>
        <p:spPr>
          <a:xfrm>
            <a:off x="913524" y="2747130"/>
            <a:ext cx="5005551" cy="3002345"/>
          </a:xfrm>
          <a:prstGeom prst="rect">
            <a:avLst/>
          </a:prstGeom>
        </p:spPr>
      </p:pic>
      <p:sp>
        <p:nvSpPr>
          <p:cNvPr id="14" name="Content Placeholder 2">
            <a:extLst>
              <a:ext uri="{FF2B5EF4-FFF2-40B4-BE49-F238E27FC236}">
                <a16:creationId xmlns="" xmlns:a16="http://schemas.microsoft.com/office/drawing/2014/main" id="{E0A150C8-B0A9-4EEB-B088-E3D5349B357E}"/>
              </a:ext>
            </a:extLst>
          </p:cNvPr>
          <p:cNvSpPr txBox="1">
            <a:spLocks/>
          </p:cNvSpPr>
          <p:nvPr/>
        </p:nvSpPr>
        <p:spPr>
          <a:xfrm>
            <a:off x="6235306" y="1749762"/>
            <a:ext cx="5654389" cy="4678701"/>
          </a:xfrm>
          <a:prstGeom prst="rect">
            <a:avLst/>
          </a:prstGeom>
        </p:spPr>
        <p:txBody>
          <a:bodyPr anchor="t">
            <a:normAutofit/>
          </a:bodyPr>
          <a:lstStyle>
            <a:lvl1pPr marL="457189" indent="-457189" algn="l" defTabSz="1219170" rtl="0" eaLnBrk="1" latinLnBrk="0" hangingPunct="1">
              <a:lnSpc>
                <a:spcPct val="110000"/>
              </a:lnSpc>
              <a:spcBef>
                <a:spcPct val="20000"/>
              </a:spcBef>
              <a:buClr>
                <a:schemeClr val="accent2"/>
              </a:buClr>
              <a:buFont typeface="Arial" pitchFamily="34" charset="0"/>
              <a:buChar char="•"/>
              <a:defRPr sz="2667" kern="1200">
                <a:solidFill>
                  <a:schemeClr val="tx1"/>
                </a:solidFill>
                <a:latin typeface="+mn-lt"/>
                <a:ea typeface="+mn-ea"/>
                <a:cs typeface="+mn-cs"/>
              </a:defRPr>
            </a:lvl1pPr>
            <a:lvl2pPr marL="914377" indent="-385224" algn="l" defTabSz="1219170" rtl="0" eaLnBrk="1" latinLnBrk="0" hangingPunct="1">
              <a:lnSpc>
                <a:spcPct val="110000"/>
              </a:lnSpc>
              <a:spcBef>
                <a:spcPct val="20000"/>
              </a:spcBef>
              <a:buClr>
                <a:schemeClr val="accent4"/>
              </a:buClr>
              <a:buFont typeface="Arial" pitchFamily="34" charset="0"/>
              <a:buChar char="–"/>
              <a:defRPr sz="2400" kern="1200">
                <a:solidFill>
                  <a:schemeClr val="tx1"/>
                </a:solidFill>
                <a:latin typeface="+mn-lt"/>
                <a:ea typeface="+mn-ea"/>
                <a:cs typeface="+mn-cs"/>
              </a:defRPr>
            </a:lvl2pPr>
            <a:lvl3pPr marL="1299601" indent="-304792" algn="l" defTabSz="1219170" rtl="0" eaLnBrk="1" latinLnBrk="0" hangingPunct="1">
              <a:lnSpc>
                <a:spcPct val="110000"/>
              </a:lnSpc>
              <a:spcBef>
                <a:spcPct val="20000"/>
              </a:spcBef>
              <a:buClr>
                <a:schemeClr val="accent4"/>
              </a:buClr>
              <a:buFont typeface="Arial" pitchFamily="34" charset="0"/>
              <a:buChar char="•"/>
              <a:defRPr sz="1867" kern="1200">
                <a:solidFill>
                  <a:schemeClr val="tx1"/>
                </a:solidFill>
                <a:latin typeface="+mn-lt"/>
                <a:ea typeface="+mn-ea"/>
                <a:cs typeface="+mn-cs"/>
              </a:defRPr>
            </a:lvl3pPr>
            <a:lvl4pPr marL="1676358" indent="-304792" algn="l" defTabSz="1219170" rtl="0" eaLnBrk="1" latinLnBrk="0" hangingPunct="1">
              <a:lnSpc>
                <a:spcPct val="110000"/>
              </a:lnSpc>
              <a:spcBef>
                <a:spcPct val="20000"/>
              </a:spcBef>
              <a:buClr>
                <a:schemeClr val="accent4"/>
              </a:buClr>
              <a:buFont typeface="Arial" pitchFamily="34" charset="0"/>
              <a:buChar char="–"/>
              <a:defRPr sz="1867" kern="1200">
                <a:solidFill>
                  <a:schemeClr val="tx1"/>
                </a:solidFill>
                <a:latin typeface="+mn-lt"/>
                <a:ea typeface="+mn-ea"/>
                <a:cs typeface="+mn-cs"/>
              </a:defRPr>
            </a:lvl4pPr>
            <a:lvl5pPr marL="1676358" indent="0" algn="l" defTabSz="1219170" rtl="0" eaLnBrk="1" latinLnBrk="0" hangingPunct="1">
              <a:lnSpc>
                <a:spcPct val="110000"/>
              </a:lnSpc>
              <a:spcBef>
                <a:spcPct val="20000"/>
              </a:spcBef>
              <a:buClr>
                <a:schemeClr val="accent4"/>
              </a:buClr>
              <a:buFont typeface="Arial" pitchFamily="34" charset="0"/>
              <a:buChar char="»"/>
              <a:defRPr sz="18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sz="1500" dirty="0"/>
              <a:t>Kroger</a:t>
            </a:r>
            <a:r>
              <a:rPr lang="en-US" sz="1500" dirty="0">
                <a:cs typeface="Arial"/>
              </a:rPr>
              <a:t> was recommended on the 19th after a pullback in its share price over the last few years. Although the actual purchase was made on the 24th, the firm continued to see its share price decline significantly. </a:t>
            </a:r>
          </a:p>
          <a:p>
            <a:pPr marL="0" indent="0">
              <a:buNone/>
            </a:pPr>
            <a:endParaRPr lang="en-US" sz="1500" dirty="0">
              <a:cs typeface="Arial"/>
            </a:endParaRPr>
          </a:p>
          <a:p>
            <a:pPr marL="0" indent="0">
              <a:buNone/>
            </a:pPr>
            <a:r>
              <a:rPr lang="en-US" sz="1500" dirty="0">
                <a:cs typeface="Arial"/>
              </a:rPr>
              <a:t>The street continues to believe that management will not be able to execute on its plan. The company continues to report that digital sales are helping the firm add more growth, although tepid at best. The company reported just above earnings estimates. </a:t>
            </a:r>
          </a:p>
          <a:p>
            <a:pPr marL="0" indent="0">
              <a:buNone/>
            </a:pPr>
            <a:endParaRPr lang="en-US" sz="1500" dirty="0">
              <a:cs typeface="Arial"/>
            </a:endParaRPr>
          </a:p>
          <a:p>
            <a:pPr marL="0" indent="0">
              <a:buNone/>
            </a:pPr>
            <a:r>
              <a:rPr lang="en-US" sz="1500" dirty="0">
                <a:cs typeface="Arial"/>
              </a:rPr>
              <a:t>We continue to believe the company is undervalued and have confidence that management can deliver low to moderate growth over the next few quarters. </a:t>
            </a:r>
          </a:p>
          <a:p>
            <a:pPr marL="0" indent="0">
              <a:buNone/>
            </a:pPr>
            <a:endParaRPr lang="en-US" sz="1500" dirty="0">
              <a:cs typeface="Arial"/>
            </a:endParaRPr>
          </a:p>
        </p:txBody>
      </p:sp>
    </p:spTree>
    <p:extLst>
      <p:ext uri="{BB962C8B-B14F-4D97-AF65-F5344CB8AC3E}">
        <p14:creationId xmlns:p14="http://schemas.microsoft.com/office/powerpoint/2010/main" val="26740147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9B8138E-25C0-4C0A-8735-5F0B0F3F71B1}"/>
              </a:ext>
            </a:extLst>
          </p:cNvPr>
          <p:cNvSpPr>
            <a:spLocks noGrp="1"/>
          </p:cNvSpPr>
          <p:nvPr>
            <p:ph type="title"/>
          </p:nvPr>
        </p:nvSpPr>
        <p:spPr/>
        <p:txBody>
          <a:bodyPr/>
          <a:lstStyle/>
          <a:p>
            <a:r>
              <a:rPr lang="en" sz="3600" b="1">
                <a:solidFill>
                  <a:prstClr val="black"/>
                </a:solidFill>
                <a:latin typeface="Cambria"/>
                <a:ea typeface="Cambria"/>
                <a:cs typeface="Cambria"/>
                <a:sym typeface="Cambria"/>
              </a:rPr>
              <a:t>Top Underperformers</a:t>
            </a:r>
            <a:r>
              <a:rPr lang="en" sz="4000">
                <a:solidFill>
                  <a:prstClr val="black"/>
                </a:solidFill>
                <a:latin typeface="Cambria"/>
                <a:ea typeface="Cambria"/>
                <a:cs typeface="Cambria"/>
                <a:sym typeface="Cambria"/>
              </a:rPr>
              <a:t/>
            </a:r>
            <a:br>
              <a:rPr lang="en" sz="4000">
                <a:solidFill>
                  <a:prstClr val="black"/>
                </a:solidFill>
                <a:latin typeface="Cambria"/>
                <a:ea typeface="Cambria"/>
                <a:cs typeface="Cambria"/>
                <a:sym typeface="Cambria"/>
              </a:rPr>
            </a:br>
            <a:endParaRPr lang="en-US"/>
          </a:p>
        </p:txBody>
      </p:sp>
      <p:sp>
        <p:nvSpPr>
          <p:cNvPr id="4" name="Slide Number Placeholder 3">
            <a:extLst>
              <a:ext uri="{FF2B5EF4-FFF2-40B4-BE49-F238E27FC236}">
                <a16:creationId xmlns="" xmlns:a16="http://schemas.microsoft.com/office/drawing/2014/main" id="{1E156469-F325-40F1-ADD1-C5E582F04AB5}"/>
              </a:ext>
            </a:extLst>
          </p:cNvPr>
          <p:cNvSpPr>
            <a:spLocks noGrp="1"/>
          </p:cNvSpPr>
          <p:nvPr>
            <p:ph type="sldNum" sz="quarter" idx="12"/>
          </p:nvPr>
        </p:nvSpPr>
        <p:spPr/>
        <p:txBody>
          <a:bodyPr/>
          <a:lstStyle/>
          <a:p>
            <a:fld id="{C4C5411A-C02D-49EF-A313-6C2D6A9C6A32}" type="slidenum">
              <a:rPr lang="en-US" smtClean="0">
                <a:solidFill>
                  <a:prstClr val="black"/>
                </a:solidFill>
              </a:rPr>
              <a:pPr/>
              <a:t>62</a:t>
            </a:fld>
            <a:endParaRPr lang="en-US">
              <a:solidFill>
                <a:prstClr val="black"/>
              </a:solidFill>
            </a:endParaRPr>
          </a:p>
        </p:txBody>
      </p:sp>
      <p:sp>
        <p:nvSpPr>
          <p:cNvPr id="5" name="Shape 292">
            <a:extLst>
              <a:ext uri="{FF2B5EF4-FFF2-40B4-BE49-F238E27FC236}">
                <a16:creationId xmlns="" xmlns:a16="http://schemas.microsoft.com/office/drawing/2014/main" id="{3FB4241A-A170-46A3-A93F-E05085EC5CEA}"/>
              </a:ext>
            </a:extLst>
          </p:cNvPr>
          <p:cNvSpPr txBox="1"/>
          <p:nvPr/>
        </p:nvSpPr>
        <p:spPr>
          <a:xfrm>
            <a:off x="1016000" y="1425366"/>
            <a:ext cx="7467600" cy="409575"/>
          </a:xfrm>
          <a:prstGeom prst="rect">
            <a:avLst/>
          </a:prstGeom>
          <a:noFill/>
          <a:ln>
            <a:noFill/>
          </a:ln>
        </p:spPr>
        <p:txBody>
          <a:bodyPr lIns="91433" tIns="45700" rIns="91433" bIns="45700" anchor="t" anchorCtr="0">
            <a:noAutofit/>
          </a:bodyPr>
          <a:lstStyle/>
          <a:p>
            <a:pPr marL="338658" indent="-338658">
              <a:buSzPct val="25000"/>
            </a:pPr>
            <a:r>
              <a:rPr lang="en-US" sz="1600" b="1">
                <a:solidFill>
                  <a:prstClr val="black"/>
                </a:solidFill>
                <a:latin typeface="Cambria"/>
                <a:ea typeface="Cambria"/>
                <a:cs typeface="Cambria"/>
                <a:sym typeface="Cambria"/>
              </a:rPr>
              <a:t>STOR | Store Capital Corp</a:t>
            </a:r>
          </a:p>
        </p:txBody>
      </p:sp>
      <p:sp>
        <p:nvSpPr>
          <p:cNvPr id="6" name="Shape 293">
            <a:extLst>
              <a:ext uri="{FF2B5EF4-FFF2-40B4-BE49-F238E27FC236}">
                <a16:creationId xmlns="" xmlns:a16="http://schemas.microsoft.com/office/drawing/2014/main" id="{E43FC63C-F421-49EF-B601-5CB6E8B22B2F}"/>
              </a:ext>
            </a:extLst>
          </p:cNvPr>
          <p:cNvSpPr txBox="1"/>
          <p:nvPr/>
        </p:nvSpPr>
        <p:spPr>
          <a:xfrm>
            <a:off x="914400" y="1847640"/>
            <a:ext cx="5156198" cy="707885"/>
          </a:xfrm>
          <a:prstGeom prst="rect">
            <a:avLst/>
          </a:prstGeom>
          <a:solidFill>
            <a:srgbClr val="D8D8D8"/>
          </a:solidFill>
          <a:ln>
            <a:noFill/>
          </a:ln>
        </p:spPr>
        <p:txBody>
          <a:bodyPr lIns="91433" tIns="45700" rIns="91433" bIns="45700" anchor="t" anchorCtr="0">
            <a:noAutofit/>
          </a:bodyPr>
          <a:lstStyle/>
          <a:p>
            <a:pPr algn="ctr">
              <a:buSzPct val="25000"/>
            </a:pPr>
            <a:r>
              <a:rPr lang="en" sz="2200" b="1">
                <a:solidFill>
                  <a:srgbClr val="005A3C"/>
                </a:solidFill>
                <a:latin typeface="Cambria"/>
                <a:ea typeface="Cambria"/>
                <a:cs typeface="Cambria"/>
                <a:sym typeface="Cambria"/>
              </a:rPr>
              <a:t>Position</a:t>
            </a:r>
            <a:endParaRPr lang="en" sz="2133" b="1">
              <a:solidFill>
                <a:srgbClr val="436C3C"/>
              </a:solidFill>
              <a:latin typeface="Cambria"/>
              <a:ea typeface="Cambria"/>
              <a:cs typeface="Cambria"/>
              <a:sym typeface="Cambria"/>
            </a:endParaRPr>
          </a:p>
          <a:p>
            <a:pPr algn="ctr"/>
            <a:r>
              <a:rPr lang="en" sz="1900">
                <a:solidFill>
                  <a:srgbClr val="005A3C"/>
                </a:solidFill>
                <a:latin typeface="Cambria"/>
                <a:ea typeface="Cambria"/>
                <a:cs typeface="Cambria"/>
                <a:sym typeface="Cambria"/>
              </a:rPr>
              <a:t>426 </a:t>
            </a:r>
            <a:r>
              <a:rPr lang="en-US" sz="1900">
                <a:solidFill>
                  <a:srgbClr val="005A3C"/>
                </a:solidFill>
                <a:latin typeface="Cambria"/>
                <a:ea typeface="Cambria"/>
                <a:cs typeface="Cambria"/>
                <a:sym typeface="Cambria"/>
              </a:rPr>
              <a:t>Shares | $ 14,841.84</a:t>
            </a:r>
          </a:p>
          <a:p>
            <a:pPr algn="ctr"/>
            <a:endParaRPr lang="en" sz="2000">
              <a:solidFill>
                <a:srgbClr val="436C3C"/>
              </a:solidFill>
              <a:latin typeface="Cambria"/>
              <a:ea typeface="Cambria"/>
              <a:cs typeface="Cambria"/>
              <a:sym typeface="Cambria"/>
            </a:endParaRPr>
          </a:p>
        </p:txBody>
      </p:sp>
      <p:pic>
        <p:nvPicPr>
          <p:cNvPr id="11" name="Picture 11" descr="A screenshot of a cell phone&#10;&#10;Description generated with very high confidence">
            <a:extLst>
              <a:ext uri="{FF2B5EF4-FFF2-40B4-BE49-F238E27FC236}">
                <a16:creationId xmlns="" xmlns:a16="http://schemas.microsoft.com/office/drawing/2014/main" id="{2FCBC1F4-4F98-4D7A-A766-06606583465E}"/>
              </a:ext>
            </a:extLst>
          </p:cNvPr>
          <p:cNvPicPr>
            <a:picLocks noGrp="1" noChangeAspect="1"/>
          </p:cNvPicPr>
          <p:nvPr>
            <p:ph idx="1"/>
          </p:nvPr>
        </p:nvPicPr>
        <p:blipFill>
          <a:blip r:embed="rId2"/>
          <a:stretch>
            <a:fillRect/>
          </a:stretch>
        </p:blipFill>
        <p:spPr>
          <a:xfrm>
            <a:off x="913524" y="2891647"/>
            <a:ext cx="4926724" cy="2976069"/>
          </a:xfrm>
          <a:prstGeom prst="rect">
            <a:avLst/>
          </a:prstGeom>
        </p:spPr>
      </p:pic>
      <p:sp>
        <p:nvSpPr>
          <p:cNvPr id="14" name="Content Placeholder 2">
            <a:extLst>
              <a:ext uri="{FF2B5EF4-FFF2-40B4-BE49-F238E27FC236}">
                <a16:creationId xmlns="" xmlns:a16="http://schemas.microsoft.com/office/drawing/2014/main" id="{09A46856-477C-46A3-B28A-DAE64E228EB8}"/>
              </a:ext>
            </a:extLst>
          </p:cNvPr>
          <p:cNvSpPr txBox="1">
            <a:spLocks/>
          </p:cNvSpPr>
          <p:nvPr/>
        </p:nvSpPr>
        <p:spPr>
          <a:xfrm>
            <a:off x="6235306" y="1776038"/>
            <a:ext cx="5654389" cy="4678701"/>
          </a:xfrm>
          <a:prstGeom prst="rect">
            <a:avLst/>
          </a:prstGeom>
        </p:spPr>
        <p:txBody>
          <a:bodyPr anchor="t">
            <a:normAutofit/>
          </a:bodyPr>
          <a:lstStyle>
            <a:lvl1pPr marL="457189" indent="-457189" algn="l" defTabSz="1219170" rtl="0" eaLnBrk="1" latinLnBrk="0" hangingPunct="1">
              <a:lnSpc>
                <a:spcPct val="110000"/>
              </a:lnSpc>
              <a:spcBef>
                <a:spcPct val="20000"/>
              </a:spcBef>
              <a:buClr>
                <a:schemeClr val="accent2"/>
              </a:buClr>
              <a:buFont typeface="Arial" pitchFamily="34" charset="0"/>
              <a:buChar char="•"/>
              <a:defRPr sz="2667" kern="1200">
                <a:solidFill>
                  <a:schemeClr val="tx1"/>
                </a:solidFill>
                <a:latin typeface="+mn-lt"/>
                <a:ea typeface="+mn-ea"/>
                <a:cs typeface="+mn-cs"/>
              </a:defRPr>
            </a:lvl1pPr>
            <a:lvl2pPr marL="914377" indent="-385224" algn="l" defTabSz="1219170" rtl="0" eaLnBrk="1" latinLnBrk="0" hangingPunct="1">
              <a:lnSpc>
                <a:spcPct val="110000"/>
              </a:lnSpc>
              <a:spcBef>
                <a:spcPct val="20000"/>
              </a:spcBef>
              <a:buClr>
                <a:schemeClr val="accent4"/>
              </a:buClr>
              <a:buFont typeface="Arial" pitchFamily="34" charset="0"/>
              <a:buChar char="–"/>
              <a:defRPr sz="2400" kern="1200">
                <a:solidFill>
                  <a:schemeClr val="tx1"/>
                </a:solidFill>
                <a:latin typeface="+mn-lt"/>
                <a:ea typeface="+mn-ea"/>
                <a:cs typeface="+mn-cs"/>
              </a:defRPr>
            </a:lvl2pPr>
            <a:lvl3pPr marL="1299601" indent="-304792" algn="l" defTabSz="1219170" rtl="0" eaLnBrk="1" latinLnBrk="0" hangingPunct="1">
              <a:lnSpc>
                <a:spcPct val="110000"/>
              </a:lnSpc>
              <a:spcBef>
                <a:spcPct val="20000"/>
              </a:spcBef>
              <a:buClr>
                <a:schemeClr val="accent4"/>
              </a:buClr>
              <a:buFont typeface="Arial" pitchFamily="34" charset="0"/>
              <a:buChar char="•"/>
              <a:defRPr sz="1867" kern="1200">
                <a:solidFill>
                  <a:schemeClr val="tx1"/>
                </a:solidFill>
                <a:latin typeface="+mn-lt"/>
                <a:ea typeface="+mn-ea"/>
                <a:cs typeface="+mn-cs"/>
              </a:defRPr>
            </a:lvl3pPr>
            <a:lvl4pPr marL="1676358" indent="-304792" algn="l" defTabSz="1219170" rtl="0" eaLnBrk="1" latinLnBrk="0" hangingPunct="1">
              <a:lnSpc>
                <a:spcPct val="110000"/>
              </a:lnSpc>
              <a:spcBef>
                <a:spcPct val="20000"/>
              </a:spcBef>
              <a:buClr>
                <a:schemeClr val="accent4"/>
              </a:buClr>
              <a:buFont typeface="Arial" pitchFamily="34" charset="0"/>
              <a:buChar char="–"/>
              <a:defRPr sz="1867" kern="1200">
                <a:solidFill>
                  <a:schemeClr val="tx1"/>
                </a:solidFill>
                <a:latin typeface="+mn-lt"/>
                <a:ea typeface="+mn-ea"/>
                <a:cs typeface="+mn-cs"/>
              </a:defRPr>
            </a:lvl4pPr>
            <a:lvl5pPr marL="1676358" indent="0" algn="l" defTabSz="1219170" rtl="0" eaLnBrk="1" latinLnBrk="0" hangingPunct="1">
              <a:lnSpc>
                <a:spcPct val="110000"/>
              </a:lnSpc>
              <a:spcBef>
                <a:spcPct val="20000"/>
              </a:spcBef>
              <a:buClr>
                <a:schemeClr val="accent4"/>
              </a:buClr>
              <a:buFont typeface="Arial" pitchFamily="34" charset="0"/>
              <a:buChar char="»"/>
              <a:defRPr sz="18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sz="1500"/>
              <a:t>STOR</a:t>
            </a:r>
            <a:r>
              <a:rPr lang="en-US" sz="1500">
                <a:cs typeface="Arial"/>
              </a:rPr>
              <a:t> Capital, was mainly recommended on its ability to produce a consistent dividend. The company was recommended on the 19th, but the buy was not initiated until the 24th of June. The share price dipped during that time after a slight spike on 6/20.</a:t>
            </a:r>
          </a:p>
          <a:p>
            <a:pPr marL="0" indent="0">
              <a:buNone/>
            </a:pPr>
            <a:endParaRPr lang="en-US" sz="1500">
              <a:cs typeface="Arial"/>
            </a:endParaRPr>
          </a:p>
          <a:p>
            <a:pPr marL="0" indent="0">
              <a:buNone/>
            </a:pPr>
            <a:r>
              <a:rPr lang="en-US" sz="1500">
                <a:cs typeface="Arial"/>
              </a:rPr>
              <a:t>Less worry should be placed on capital gains considering the dividend yield of over 4%. REIT's to a large degree must pay out their dividends and cannot skip them like other firms have the luxury to do. </a:t>
            </a:r>
          </a:p>
          <a:p>
            <a:pPr marL="0" indent="0">
              <a:buNone/>
            </a:pPr>
            <a:endParaRPr lang="en-US" sz="1500">
              <a:cs typeface="Arial"/>
            </a:endParaRPr>
          </a:p>
          <a:p>
            <a:pPr marL="0" indent="0">
              <a:buNone/>
            </a:pPr>
            <a:r>
              <a:rPr lang="en-US" sz="1500">
                <a:cs typeface="Arial"/>
              </a:rPr>
              <a:t>The firm is one of the largest and fastest growing net lease REIT's in the United States. </a:t>
            </a:r>
          </a:p>
          <a:p>
            <a:pPr marL="0" indent="0">
              <a:buNone/>
            </a:pPr>
            <a:endParaRPr lang="en-US" sz="1500">
              <a:cs typeface="Arial"/>
            </a:endParaRPr>
          </a:p>
        </p:txBody>
      </p:sp>
    </p:spTree>
    <p:extLst>
      <p:ext uri="{BB962C8B-B14F-4D97-AF65-F5344CB8AC3E}">
        <p14:creationId xmlns:p14="http://schemas.microsoft.com/office/powerpoint/2010/main" val="17287291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9B8138E-25C0-4C0A-8735-5F0B0F3F71B1}"/>
              </a:ext>
            </a:extLst>
          </p:cNvPr>
          <p:cNvSpPr>
            <a:spLocks noGrp="1"/>
          </p:cNvSpPr>
          <p:nvPr>
            <p:ph type="title"/>
          </p:nvPr>
        </p:nvSpPr>
        <p:spPr/>
        <p:txBody>
          <a:bodyPr/>
          <a:lstStyle/>
          <a:p>
            <a:r>
              <a:rPr lang="en" sz="3600" b="1">
                <a:solidFill>
                  <a:prstClr val="black"/>
                </a:solidFill>
                <a:latin typeface="Cambria"/>
                <a:ea typeface="Cambria"/>
                <a:cs typeface="Cambria"/>
                <a:sym typeface="Cambria"/>
              </a:rPr>
              <a:t>Top Underperformers</a:t>
            </a:r>
            <a:r>
              <a:rPr lang="en" sz="4000">
                <a:solidFill>
                  <a:prstClr val="black"/>
                </a:solidFill>
                <a:latin typeface="Cambria"/>
                <a:ea typeface="Cambria"/>
                <a:cs typeface="Cambria"/>
                <a:sym typeface="Cambria"/>
              </a:rPr>
              <a:t/>
            </a:r>
            <a:br>
              <a:rPr lang="en" sz="4000">
                <a:solidFill>
                  <a:prstClr val="black"/>
                </a:solidFill>
                <a:latin typeface="Cambria"/>
                <a:ea typeface="Cambria"/>
                <a:cs typeface="Cambria"/>
                <a:sym typeface="Cambria"/>
              </a:rPr>
            </a:br>
            <a:endParaRPr lang="en-US"/>
          </a:p>
        </p:txBody>
      </p:sp>
      <p:pic>
        <p:nvPicPr>
          <p:cNvPr id="7" name="Picture 7" descr="A screenshot of a cell phone&#10;&#10;Description generated with very high confidence">
            <a:extLst>
              <a:ext uri="{FF2B5EF4-FFF2-40B4-BE49-F238E27FC236}">
                <a16:creationId xmlns="" xmlns:a16="http://schemas.microsoft.com/office/drawing/2014/main" id="{DC5D30C9-C11B-4C4F-9BFF-27E80AF83550}"/>
              </a:ext>
            </a:extLst>
          </p:cNvPr>
          <p:cNvPicPr>
            <a:picLocks noGrp="1" noChangeAspect="1"/>
          </p:cNvPicPr>
          <p:nvPr>
            <p:ph idx="1"/>
          </p:nvPr>
        </p:nvPicPr>
        <p:blipFill>
          <a:blip r:embed="rId2"/>
          <a:stretch>
            <a:fillRect/>
          </a:stretch>
        </p:blipFill>
        <p:spPr>
          <a:xfrm>
            <a:off x="909670" y="2766134"/>
            <a:ext cx="4874172" cy="2936656"/>
          </a:xfrm>
          <a:prstGeom prst="rect">
            <a:avLst/>
          </a:prstGeom>
        </p:spPr>
      </p:pic>
      <p:sp>
        <p:nvSpPr>
          <p:cNvPr id="4" name="Slide Number Placeholder 3">
            <a:extLst>
              <a:ext uri="{FF2B5EF4-FFF2-40B4-BE49-F238E27FC236}">
                <a16:creationId xmlns="" xmlns:a16="http://schemas.microsoft.com/office/drawing/2014/main" id="{1E156469-F325-40F1-ADD1-C5E582F04AB5}"/>
              </a:ext>
            </a:extLst>
          </p:cNvPr>
          <p:cNvSpPr>
            <a:spLocks noGrp="1"/>
          </p:cNvSpPr>
          <p:nvPr>
            <p:ph type="sldNum" sz="quarter" idx="12"/>
          </p:nvPr>
        </p:nvSpPr>
        <p:spPr/>
        <p:txBody>
          <a:bodyPr/>
          <a:lstStyle/>
          <a:p>
            <a:fld id="{C4C5411A-C02D-49EF-A313-6C2D6A9C6A32}" type="slidenum">
              <a:rPr lang="en-US" smtClean="0">
                <a:solidFill>
                  <a:prstClr val="black"/>
                </a:solidFill>
              </a:rPr>
              <a:pPr/>
              <a:t>63</a:t>
            </a:fld>
            <a:endParaRPr lang="en-US">
              <a:solidFill>
                <a:prstClr val="black"/>
              </a:solidFill>
            </a:endParaRPr>
          </a:p>
        </p:txBody>
      </p:sp>
      <p:sp>
        <p:nvSpPr>
          <p:cNvPr id="5" name="Shape 292">
            <a:extLst>
              <a:ext uri="{FF2B5EF4-FFF2-40B4-BE49-F238E27FC236}">
                <a16:creationId xmlns="" xmlns:a16="http://schemas.microsoft.com/office/drawing/2014/main" id="{3FB4241A-A170-46A3-A93F-E05085EC5CEA}"/>
              </a:ext>
            </a:extLst>
          </p:cNvPr>
          <p:cNvSpPr txBox="1"/>
          <p:nvPr/>
        </p:nvSpPr>
        <p:spPr>
          <a:xfrm>
            <a:off x="1016000" y="1425366"/>
            <a:ext cx="7467600" cy="409575"/>
          </a:xfrm>
          <a:prstGeom prst="rect">
            <a:avLst/>
          </a:prstGeom>
          <a:noFill/>
          <a:ln>
            <a:noFill/>
          </a:ln>
        </p:spPr>
        <p:txBody>
          <a:bodyPr lIns="91433" tIns="45700" rIns="91433" bIns="45700" anchor="t" anchorCtr="0">
            <a:noAutofit/>
          </a:bodyPr>
          <a:lstStyle/>
          <a:p>
            <a:pPr marL="338658" indent="-338658">
              <a:buSzPct val="25000"/>
            </a:pPr>
            <a:r>
              <a:rPr lang="en-US" sz="1600" b="1">
                <a:solidFill>
                  <a:prstClr val="black"/>
                </a:solidFill>
                <a:latin typeface="Cambria"/>
                <a:ea typeface="Cambria"/>
                <a:cs typeface="Cambria"/>
                <a:sym typeface="Cambria"/>
              </a:rPr>
              <a:t>F | Ford Motor Company</a:t>
            </a:r>
          </a:p>
        </p:txBody>
      </p:sp>
      <p:sp>
        <p:nvSpPr>
          <p:cNvPr id="6" name="Shape 293">
            <a:extLst>
              <a:ext uri="{FF2B5EF4-FFF2-40B4-BE49-F238E27FC236}">
                <a16:creationId xmlns="" xmlns:a16="http://schemas.microsoft.com/office/drawing/2014/main" id="{E43FC63C-F421-49EF-B601-5CB6E8B22B2F}"/>
              </a:ext>
            </a:extLst>
          </p:cNvPr>
          <p:cNvSpPr txBox="1"/>
          <p:nvPr/>
        </p:nvSpPr>
        <p:spPr>
          <a:xfrm>
            <a:off x="914400" y="1847640"/>
            <a:ext cx="5156198" cy="707885"/>
          </a:xfrm>
          <a:prstGeom prst="rect">
            <a:avLst/>
          </a:prstGeom>
          <a:solidFill>
            <a:srgbClr val="D8D8D8"/>
          </a:solidFill>
          <a:ln>
            <a:noFill/>
          </a:ln>
        </p:spPr>
        <p:txBody>
          <a:bodyPr lIns="91433" tIns="45700" rIns="91433" bIns="45700" anchor="t" anchorCtr="0">
            <a:noAutofit/>
          </a:bodyPr>
          <a:lstStyle/>
          <a:p>
            <a:pPr algn="ctr">
              <a:buSzPct val="25000"/>
            </a:pPr>
            <a:r>
              <a:rPr lang="en" sz="2200" b="1">
                <a:solidFill>
                  <a:srgbClr val="005A3C"/>
                </a:solidFill>
                <a:latin typeface="Cambria"/>
                <a:ea typeface="Cambria"/>
                <a:cs typeface="Cambria"/>
                <a:sym typeface="Cambria"/>
              </a:rPr>
              <a:t>Position</a:t>
            </a:r>
            <a:endParaRPr lang="en" sz="2133" b="1">
              <a:solidFill>
                <a:srgbClr val="436C3C"/>
              </a:solidFill>
              <a:latin typeface="Cambria"/>
              <a:ea typeface="Cambria"/>
              <a:cs typeface="Cambria"/>
              <a:sym typeface="Cambria"/>
            </a:endParaRPr>
          </a:p>
          <a:p>
            <a:pPr algn="ctr"/>
            <a:r>
              <a:rPr lang="en" sz="1900">
                <a:solidFill>
                  <a:srgbClr val="005A3C"/>
                </a:solidFill>
                <a:latin typeface="Cambria"/>
                <a:ea typeface="Cambria"/>
                <a:cs typeface="Cambria"/>
                <a:sym typeface="Cambria"/>
              </a:rPr>
              <a:t>1,525 </a:t>
            </a:r>
            <a:r>
              <a:rPr lang="en-US" sz="1900">
                <a:solidFill>
                  <a:srgbClr val="005A3C"/>
                </a:solidFill>
                <a:latin typeface="Cambria"/>
                <a:ea typeface="Cambria"/>
                <a:cs typeface="Cambria"/>
                <a:sym typeface="Cambria"/>
              </a:rPr>
              <a:t>Shares | $ 15,173.75</a:t>
            </a:r>
          </a:p>
          <a:p>
            <a:pPr algn="ctr"/>
            <a:endParaRPr lang="en" sz="2000">
              <a:solidFill>
                <a:srgbClr val="436C3C"/>
              </a:solidFill>
              <a:latin typeface="Cambria"/>
              <a:ea typeface="Cambria"/>
              <a:cs typeface="Cambria"/>
              <a:sym typeface="Cambria"/>
            </a:endParaRPr>
          </a:p>
        </p:txBody>
      </p:sp>
      <p:sp>
        <p:nvSpPr>
          <p:cNvPr id="3" name="Content Placeholder 2">
            <a:extLst>
              <a:ext uri="{FF2B5EF4-FFF2-40B4-BE49-F238E27FC236}">
                <a16:creationId xmlns="" xmlns:a16="http://schemas.microsoft.com/office/drawing/2014/main" id="{2A1227F3-EEBF-43C3-845F-A3FBBC67E23A}"/>
              </a:ext>
            </a:extLst>
          </p:cNvPr>
          <p:cNvSpPr txBox="1">
            <a:spLocks/>
          </p:cNvSpPr>
          <p:nvPr/>
        </p:nvSpPr>
        <p:spPr>
          <a:xfrm>
            <a:off x="6235306" y="1833547"/>
            <a:ext cx="5884426" cy="4621192"/>
          </a:xfrm>
          <a:prstGeom prst="rect">
            <a:avLst/>
          </a:prstGeom>
        </p:spPr>
        <p:txBody>
          <a:bodyPr anchor="t">
            <a:normAutofit/>
          </a:bodyPr>
          <a:lstStyle>
            <a:lvl1pPr marL="457189" indent="-457189" algn="l" defTabSz="1219170" rtl="0" eaLnBrk="1" latinLnBrk="0" hangingPunct="1">
              <a:lnSpc>
                <a:spcPct val="110000"/>
              </a:lnSpc>
              <a:spcBef>
                <a:spcPct val="20000"/>
              </a:spcBef>
              <a:buClr>
                <a:schemeClr val="accent2"/>
              </a:buClr>
              <a:buFont typeface="Arial" pitchFamily="34" charset="0"/>
              <a:buChar char="•"/>
              <a:defRPr sz="2667" kern="1200">
                <a:solidFill>
                  <a:schemeClr val="tx1"/>
                </a:solidFill>
                <a:latin typeface="+mn-lt"/>
                <a:ea typeface="+mn-ea"/>
                <a:cs typeface="+mn-cs"/>
              </a:defRPr>
            </a:lvl1pPr>
            <a:lvl2pPr marL="914377" indent="-385224" algn="l" defTabSz="1219170" rtl="0" eaLnBrk="1" latinLnBrk="0" hangingPunct="1">
              <a:lnSpc>
                <a:spcPct val="110000"/>
              </a:lnSpc>
              <a:spcBef>
                <a:spcPct val="20000"/>
              </a:spcBef>
              <a:buClr>
                <a:schemeClr val="accent4"/>
              </a:buClr>
              <a:buFont typeface="Arial" pitchFamily="34" charset="0"/>
              <a:buChar char="–"/>
              <a:defRPr sz="2400" kern="1200">
                <a:solidFill>
                  <a:schemeClr val="tx1"/>
                </a:solidFill>
                <a:latin typeface="+mn-lt"/>
                <a:ea typeface="+mn-ea"/>
                <a:cs typeface="+mn-cs"/>
              </a:defRPr>
            </a:lvl2pPr>
            <a:lvl3pPr marL="1299601" indent="-304792" algn="l" defTabSz="1219170" rtl="0" eaLnBrk="1" latinLnBrk="0" hangingPunct="1">
              <a:lnSpc>
                <a:spcPct val="110000"/>
              </a:lnSpc>
              <a:spcBef>
                <a:spcPct val="20000"/>
              </a:spcBef>
              <a:buClr>
                <a:schemeClr val="accent4"/>
              </a:buClr>
              <a:buFont typeface="Arial" pitchFamily="34" charset="0"/>
              <a:buChar char="•"/>
              <a:defRPr sz="1867" kern="1200">
                <a:solidFill>
                  <a:schemeClr val="tx1"/>
                </a:solidFill>
                <a:latin typeface="+mn-lt"/>
                <a:ea typeface="+mn-ea"/>
                <a:cs typeface="+mn-cs"/>
              </a:defRPr>
            </a:lvl3pPr>
            <a:lvl4pPr marL="1676358" indent="-304792" algn="l" defTabSz="1219170" rtl="0" eaLnBrk="1" latinLnBrk="0" hangingPunct="1">
              <a:lnSpc>
                <a:spcPct val="110000"/>
              </a:lnSpc>
              <a:spcBef>
                <a:spcPct val="20000"/>
              </a:spcBef>
              <a:buClr>
                <a:schemeClr val="accent4"/>
              </a:buClr>
              <a:buFont typeface="Arial" pitchFamily="34" charset="0"/>
              <a:buChar char="–"/>
              <a:defRPr sz="1867" kern="1200">
                <a:solidFill>
                  <a:schemeClr val="tx1"/>
                </a:solidFill>
                <a:latin typeface="+mn-lt"/>
                <a:ea typeface="+mn-ea"/>
                <a:cs typeface="+mn-cs"/>
              </a:defRPr>
            </a:lvl4pPr>
            <a:lvl5pPr marL="1676358" indent="0" algn="l" defTabSz="1219170" rtl="0" eaLnBrk="1" latinLnBrk="0" hangingPunct="1">
              <a:lnSpc>
                <a:spcPct val="110000"/>
              </a:lnSpc>
              <a:spcBef>
                <a:spcPct val="20000"/>
              </a:spcBef>
              <a:buClr>
                <a:schemeClr val="accent4"/>
              </a:buClr>
              <a:buFont typeface="Arial" pitchFamily="34" charset="0"/>
              <a:buChar char="»"/>
              <a:defRPr sz="18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sz="1500">
                <a:cs typeface="Arial"/>
              </a:rPr>
              <a:t>On the close of 6/24, Ford was trading at just below $10. As of 7/8, the share price has climbed to over $10. Ford's sales slowed on its most popular brand of F-series trucks. The company is continuing to shift toward production of EV's while retaining its production of pickups and larger SUV's, completely getting out of the sedan business. </a:t>
            </a:r>
          </a:p>
          <a:p>
            <a:pPr marL="0" indent="0">
              <a:buNone/>
            </a:pPr>
            <a:endParaRPr lang="en-US" sz="1500">
              <a:cs typeface="Arial"/>
            </a:endParaRPr>
          </a:p>
          <a:p>
            <a:pPr marL="0" indent="0">
              <a:buNone/>
            </a:pPr>
            <a:r>
              <a:rPr lang="en-US" sz="1500">
                <a:cs typeface="Arial"/>
              </a:rPr>
              <a:t>The consensus on Ford has been mixed as the company remains highly leveraged. The company does have the brand recognition to enter the EV landscape so it will be intriguing to see how quickly consumers adopt the shift in the company's image. </a:t>
            </a:r>
          </a:p>
          <a:p>
            <a:pPr marL="0" indent="0">
              <a:buNone/>
            </a:pPr>
            <a:endParaRPr lang="en-US" sz="1500">
              <a:cs typeface="Arial"/>
            </a:endParaRPr>
          </a:p>
          <a:p>
            <a:pPr marL="0" indent="0">
              <a:buNone/>
            </a:pPr>
            <a:r>
              <a:rPr lang="en-US" sz="1500">
                <a:cs typeface="Arial"/>
              </a:rPr>
              <a:t>Ford is continuing to invest heavily in technology, which should help generate a rosier picture in the mid to long-term. </a:t>
            </a:r>
          </a:p>
          <a:p>
            <a:pPr marL="0" indent="0">
              <a:buNone/>
            </a:pPr>
            <a:endParaRPr lang="en-US" sz="1500">
              <a:cs typeface="Arial"/>
            </a:endParaRPr>
          </a:p>
        </p:txBody>
      </p:sp>
    </p:spTree>
    <p:extLst>
      <p:ext uri="{BB962C8B-B14F-4D97-AF65-F5344CB8AC3E}">
        <p14:creationId xmlns:p14="http://schemas.microsoft.com/office/powerpoint/2010/main" val="12246196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9B8138E-25C0-4C0A-8735-5F0B0F3F71B1}"/>
              </a:ext>
            </a:extLst>
          </p:cNvPr>
          <p:cNvSpPr>
            <a:spLocks noGrp="1"/>
          </p:cNvSpPr>
          <p:nvPr>
            <p:ph type="title"/>
          </p:nvPr>
        </p:nvSpPr>
        <p:spPr/>
        <p:txBody>
          <a:bodyPr/>
          <a:lstStyle/>
          <a:p>
            <a:r>
              <a:rPr lang="en" sz="3600" b="1">
                <a:solidFill>
                  <a:prstClr val="black"/>
                </a:solidFill>
                <a:latin typeface="Cambria"/>
                <a:ea typeface="Cambria"/>
                <a:cs typeface="Cambria"/>
                <a:sym typeface="Cambria"/>
              </a:rPr>
              <a:t>Top Underperformers</a:t>
            </a:r>
            <a:r>
              <a:rPr lang="en" sz="4000">
                <a:solidFill>
                  <a:prstClr val="black"/>
                </a:solidFill>
                <a:latin typeface="Cambria"/>
                <a:ea typeface="Cambria"/>
                <a:cs typeface="Cambria"/>
                <a:sym typeface="Cambria"/>
              </a:rPr>
              <a:t/>
            </a:r>
            <a:br>
              <a:rPr lang="en" sz="4000">
                <a:solidFill>
                  <a:prstClr val="black"/>
                </a:solidFill>
                <a:latin typeface="Cambria"/>
                <a:ea typeface="Cambria"/>
                <a:cs typeface="Cambria"/>
                <a:sym typeface="Cambria"/>
              </a:rPr>
            </a:br>
            <a:endParaRPr lang="en-US"/>
          </a:p>
        </p:txBody>
      </p:sp>
      <p:pic>
        <p:nvPicPr>
          <p:cNvPr id="7" name="Picture 7" descr="A close up of text on a white background&#10;&#10;Description generated with very high confidence">
            <a:extLst>
              <a:ext uri="{FF2B5EF4-FFF2-40B4-BE49-F238E27FC236}">
                <a16:creationId xmlns="" xmlns:a16="http://schemas.microsoft.com/office/drawing/2014/main" id="{9991F9B8-C66B-4FA2-86BE-5320836E0A61}"/>
              </a:ext>
            </a:extLst>
          </p:cNvPr>
          <p:cNvPicPr>
            <a:picLocks noGrp="1" noChangeAspect="1"/>
          </p:cNvPicPr>
          <p:nvPr>
            <p:ph idx="1"/>
          </p:nvPr>
        </p:nvPicPr>
        <p:blipFill>
          <a:blip r:embed="rId2"/>
          <a:stretch>
            <a:fillRect/>
          </a:stretch>
        </p:blipFill>
        <p:spPr>
          <a:xfrm>
            <a:off x="909671" y="2779272"/>
            <a:ext cx="5150068" cy="3094311"/>
          </a:xfrm>
          <a:prstGeom prst="rect">
            <a:avLst/>
          </a:prstGeom>
        </p:spPr>
      </p:pic>
      <p:sp>
        <p:nvSpPr>
          <p:cNvPr id="4" name="Slide Number Placeholder 3">
            <a:extLst>
              <a:ext uri="{FF2B5EF4-FFF2-40B4-BE49-F238E27FC236}">
                <a16:creationId xmlns="" xmlns:a16="http://schemas.microsoft.com/office/drawing/2014/main" id="{1E156469-F325-40F1-ADD1-C5E582F04AB5}"/>
              </a:ext>
            </a:extLst>
          </p:cNvPr>
          <p:cNvSpPr>
            <a:spLocks noGrp="1"/>
          </p:cNvSpPr>
          <p:nvPr>
            <p:ph type="sldNum" sz="quarter" idx="12"/>
          </p:nvPr>
        </p:nvSpPr>
        <p:spPr/>
        <p:txBody>
          <a:bodyPr/>
          <a:lstStyle/>
          <a:p>
            <a:fld id="{C4C5411A-C02D-49EF-A313-6C2D6A9C6A32}" type="slidenum">
              <a:rPr lang="en-US" smtClean="0">
                <a:solidFill>
                  <a:prstClr val="black"/>
                </a:solidFill>
              </a:rPr>
              <a:pPr/>
              <a:t>64</a:t>
            </a:fld>
            <a:endParaRPr lang="en-US">
              <a:solidFill>
                <a:prstClr val="black"/>
              </a:solidFill>
            </a:endParaRPr>
          </a:p>
        </p:txBody>
      </p:sp>
      <p:sp>
        <p:nvSpPr>
          <p:cNvPr id="5" name="Shape 292">
            <a:extLst>
              <a:ext uri="{FF2B5EF4-FFF2-40B4-BE49-F238E27FC236}">
                <a16:creationId xmlns="" xmlns:a16="http://schemas.microsoft.com/office/drawing/2014/main" id="{3FB4241A-A170-46A3-A93F-E05085EC5CEA}"/>
              </a:ext>
            </a:extLst>
          </p:cNvPr>
          <p:cNvSpPr txBox="1"/>
          <p:nvPr/>
        </p:nvSpPr>
        <p:spPr>
          <a:xfrm>
            <a:off x="1016000" y="1425366"/>
            <a:ext cx="7467600" cy="409575"/>
          </a:xfrm>
          <a:prstGeom prst="rect">
            <a:avLst/>
          </a:prstGeom>
          <a:noFill/>
          <a:ln>
            <a:noFill/>
          </a:ln>
        </p:spPr>
        <p:txBody>
          <a:bodyPr lIns="91433" tIns="45700" rIns="91433" bIns="45700" anchor="t" anchorCtr="0">
            <a:noAutofit/>
          </a:bodyPr>
          <a:lstStyle/>
          <a:p>
            <a:pPr marL="338658" indent="-338658">
              <a:buSzPct val="25000"/>
            </a:pPr>
            <a:r>
              <a:rPr lang="en-US" sz="1600" b="1">
                <a:solidFill>
                  <a:prstClr val="black"/>
                </a:solidFill>
                <a:latin typeface="Cambria"/>
                <a:ea typeface="Cambria"/>
                <a:cs typeface="Cambria"/>
                <a:sym typeface="Cambria"/>
              </a:rPr>
              <a:t>ALL | Allstate</a:t>
            </a:r>
          </a:p>
        </p:txBody>
      </p:sp>
      <p:sp>
        <p:nvSpPr>
          <p:cNvPr id="6" name="Shape 293">
            <a:extLst>
              <a:ext uri="{FF2B5EF4-FFF2-40B4-BE49-F238E27FC236}">
                <a16:creationId xmlns="" xmlns:a16="http://schemas.microsoft.com/office/drawing/2014/main" id="{E43FC63C-F421-49EF-B601-5CB6E8B22B2F}"/>
              </a:ext>
            </a:extLst>
          </p:cNvPr>
          <p:cNvSpPr txBox="1"/>
          <p:nvPr/>
        </p:nvSpPr>
        <p:spPr>
          <a:xfrm>
            <a:off x="914400" y="1847640"/>
            <a:ext cx="5156198" cy="707885"/>
          </a:xfrm>
          <a:prstGeom prst="rect">
            <a:avLst/>
          </a:prstGeom>
          <a:solidFill>
            <a:srgbClr val="D8D8D8"/>
          </a:solidFill>
          <a:ln>
            <a:noFill/>
          </a:ln>
        </p:spPr>
        <p:txBody>
          <a:bodyPr lIns="91433" tIns="45700" rIns="91433" bIns="45700" anchor="t" anchorCtr="0">
            <a:noAutofit/>
          </a:bodyPr>
          <a:lstStyle/>
          <a:p>
            <a:pPr algn="ctr">
              <a:buSzPct val="25000"/>
            </a:pPr>
            <a:r>
              <a:rPr lang="en" sz="2200" b="1">
                <a:solidFill>
                  <a:srgbClr val="005A3C"/>
                </a:solidFill>
                <a:latin typeface="Cambria"/>
                <a:ea typeface="Cambria"/>
                <a:cs typeface="Cambria"/>
                <a:sym typeface="Cambria"/>
              </a:rPr>
              <a:t>Position</a:t>
            </a:r>
            <a:endParaRPr lang="en" sz="2133" b="1">
              <a:solidFill>
                <a:srgbClr val="436C3C"/>
              </a:solidFill>
              <a:latin typeface="Cambria"/>
              <a:ea typeface="Cambria"/>
              <a:cs typeface="Cambria"/>
              <a:sym typeface="Cambria"/>
            </a:endParaRPr>
          </a:p>
          <a:p>
            <a:pPr algn="ctr"/>
            <a:r>
              <a:rPr lang="en" sz="1900">
                <a:solidFill>
                  <a:srgbClr val="005A3C"/>
                </a:solidFill>
                <a:latin typeface="Cambria"/>
                <a:ea typeface="Cambria"/>
                <a:cs typeface="Cambria"/>
                <a:sym typeface="Cambria"/>
              </a:rPr>
              <a:t>150 </a:t>
            </a:r>
            <a:r>
              <a:rPr lang="en-US" sz="1900">
                <a:solidFill>
                  <a:srgbClr val="005A3C"/>
                </a:solidFill>
                <a:latin typeface="Cambria"/>
                <a:ea typeface="Cambria"/>
                <a:cs typeface="Cambria"/>
                <a:sym typeface="Cambria"/>
              </a:rPr>
              <a:t>Shares | $ 15,328.50</a:t>
            </a:r>
          </a:p>
          <a:p>
            <a:pPr algn="ctr"/>
            <a:endParaRPr lang="en" sz="2000">
              <a:solidFill>
                <a:srgbClr val="436C3C"/>
              </a:solidFill>
              <a:latin typeface="Cambria"/>
              <a:ea typeface="Cambria"/>
              <a:cs typeface="Cambria"/>
              <a:sym typeface="Cambria"/>
            </a:endParaRPr>
          </a:p>
        </p:txBody>
      </p:sp>
      <p:sp>
        <p:nvSpPr>
          <p:cNvPr id="3" name="Content Placeholder 2">
            <a:extLst>
              <a:ext uri="{FF2B5EF4-FFF2-40B4-BE49-F238E27FC236}">
                <a16:creationId xmlns="" xmlns:a16="http://schemas.microsoft.com/office/drawing/2014/main" id="{45930FD4-B45A-46CA-B5BD-D2781D1B4EA5}"/>
              </a:ext>
            </a:extLst>
          </p:cNvPr>
          <p:cNvSpPr txBox="1">
            <a:spLocks/>
          </p:cNvSpPr>
          <p:nvPr/>
        </p:nvSpPr>
        <p:spPr>
          <a:xfrm>
            <a:off x="6235306" y="1833547"/>
            <a:ext cx="5884426" cy="4621192"/>
          </a:xfrm>
          <a:prstGeom prst="rect">
            <a:avLst/>
          </a:prstGeom>
        </p:spPr>
        <p:txBody>
          <a:bodyPr anchor="t">
            <a:normAutofit/>
          </a:bodyPr>
          <a:lstStyle>
            <a:lvl1pPr marL="457189" indent="-457189" algn="l" defTabSz="1219170" rtl="0" eaLnBrk="1" latinLnBrk="0" hangingPunct="1">
              <a:lnSpc>
                <a:spcPct val="110000"/>
              </a:lnSpc>
              <a:spcBef>
                <a:spcPct val="20000"/>
              </a:spcBef>
              <a:buClr>
                <a:schemeClr val="accent2"/>
              </a:buClr>
              <a:buFont typeface="Arial" pitchFamily="34" charset="0"/>
              <a:buChar char="•"/>
              <a:defRPr sz="2667" kern="1200">
                <a:solidFill>
                  <a:schemeClr val="tx1"/>
                </a:solidFill>
                <a:latin typeface="+mn-lt"/>
                <a:ea typeface="+mn-ea"/>
                <a:cs typeface="+mn-cs"/>
              </a:defRPr>
            </a:lvl1pPr>
            <a:lvl2pPr marL="914377" indent="-385224" algn="l" defTabSz="1219170" rtl="0" eaLnBrk="1" latinLnBrk="0" hangingPunct="1">
              <a:lnSpc>
                <a:spcPct val="110000"/>
              </a:lnSpc>
              <a:spcBef>
                <a:spcPct val="20000"/>
              </a:spcBef>
              <a:buClr>
                <a:schemeClr val="accent4"/>
              </a:buClr>
              <a:buFont typeface="Arial" pitchFamily="34" charset="0"/>
              <a:buChar char="–"/>
              <a:defRPr sz="2400" kern="1200">
                <a:solidFill>
                  <a:schemeClr val="tx1"/>
                </a:solidFill>
                <a:latin typeface="+mn-lt"/>
                <a:ea typeface="+mn-ea"/>
                <a:cs typeface="+mn-cs"/>
              </a:defRPr>
            </a:lvl2pPr>
            <a:lvl3pPr marL="1299601" indent="-304792" algn="l" defTabSz="1219170" rtl="0" eaLnBrk="1" latinLnBrk="0" hangingPunct="1">
              <a:lnSpc>
                <a:spcPct val="110000"/>
              </a:lnSpc>
              <a:spcBef>
                <a:spcPct val="20000"/>
              </a:spcBef>
              <a:buClr>
                <a:schemeClr val="accent4"/>
              </a:buClr>
              <a:buFont typeface="Arial" pitchFamily="34" charset="0"/>
              <a:buChar char="•"/>
              <a:defRPr sz="1867" kern="1200">
                <a:solidFill>
                  <a:schemeClr val="tx1"/>
                </a:solidFill>
                <a:latin typeface="+mn-lt"/>
                <a:ea typeface="+mn-ea"/>
                <a:cs typeface="+mn-cs"/>
              </a:defRPr>
            </a:lvl3pPr>
            <a:lvl4pPr marL="1676358" indent="-304792" algn="l" defTabSz="1219170" rtl="0" eaLnBrk="1" latinLnBrk="0" hangingPunct="1">
              <a:lnSpc>
                <a:spcPct val="110000"/>
              </a:lnSpc>
              <a:spcBef>
                <a:spcPct val="20000"/>
              </a:spcBef>
              <a:buClr>
                <a:schemeClr val="accent4"/>
              </a:buClr>
              <a:buFont typeface="Arial" pitchFamily="34" charset="0"/>
              <a:buChar char="–"/>
              <a:defRPr sz="1867" kern="1200">
                <a:solidFill>
                  <a:schemeClr val="tx1"/>
                </a:solidFill>
                <a:latin typeface="+mn-lt"/>
                <a:ea typeface="+mn-ea"/>
                <a:cs typeface="+mn-cs"/>
              </a:defRPr>
            </a:lvl4pPr>
            <a:lvl5pPr marL="1676358" indent="0" algn="l" defTabSz="1219170" rtl="0" eaLnBrk="1" latinLnBrk="0" hangingPunct="1">
              <a:lnSpc>
                <a:spcPct val="110000"/>
              </a:lnSpc>
              <a:spcBef>
                <a:spcPct val="20000"/>
              </a:spcBef>
              <a:buClr>
                <a:schemeClr val="accent4"/>
              </a:buClr>
              <a:buFont typeface="Arial" pitchFamily="34" charset="0"/>
              <a:buChar char="»"/>
              <a:defRPr sz="18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sz="1500">
                <a:cs typeface="Arial"/>
              </a:rPr>
              <a:t>Allstate was purchased on 6/13 at a value over 15k. Allstate traded flat until close of business 24th, when it got a small boost. The share price is currently trading at levels past $104. </a:t>
            </a:r>
          </a:p>
          <a:p>
            <a:pPr marL="0" indent="0">
              <a:buNone/>
            </a:pPr>
            <a:endParaRPr lang="en-US" sz="1500">
              <a:cs typeface="Arial"/>
            </a:endParaRPr>
          </a:p>
          <a:p>
            <a:pPr marL="0" indent="0">
              <a:buNone/>
            </a:pPr>
            <a:r>
              <a:rPr lang="en-US" sz="1500">
                <a:cs typeface="Arial"/>
              </a:rPr>
              <a:t>The company is one of the largest U.S insurers currently publicly traded. The business is diversified and is looking at ways to bolster its technology as efficiency will continue to help the company cut costs and drive margins higher in the future. </a:t>
            </a:r>
          </a:p>
          <a:p>
            <a:pPr marL="0" indent="0">
              <a:buNone/>
            </a:pPr>
            <a:endParaRPr lang="en-US" sz="1500">
              <a:cs typeface="Arial"/>
            </a:endParaRPr>
          </a:p>
          <a:p>
            <a:pPr marL="0" indent="0">
              <a:buNone/>
            </a:pPr>
            <a:r>
              <a:rPr lang="en-US" sz="1500">
                <a:cs typeface="Arial"/>
              </a:rPr>
              <a:t>The company has continued to increase its divided per share as well, in addition to the YTD performance of over 26%.</a:t>
            </a:r>
          </a:p>
          <a:p>
            <a:pPr marL="0" indent="0">
              <a:buNone/>
            </a:pPr>
            <a:endParaRPr lang="en-US" sz="1500">
              <a:cs typeface="Arial"/>
            </a:endParaRPr>
          </a:p>
        </p:txBody>
      </p:sp>
    </p:spTree>
    <p:extLst>
      <p:ext uri="{BB962C8B-B14F-4D97-AF65-F5344CB8AC3E}">
        <p14:creationId xmlns:p14="http://schemas.microsoft.com/office/powerpoint/2010/main" val="103571875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440020" y="2528514"/>
            <a:ext cx="4013071" cy="1459161"/>
          </a:xfrm>
        </p:spPr>
        <p:txBody>
          <a:bodyPr lIns="121917" tIns="60959" rIns="121917" bIns="60959" anchor="t"/>
          <a:lstStyle/>
          <a:p>
            <a:r>
              <a:rPr lang="en-US" sz="4500">
                <a:latin typeface="Cambria" charset="0"/>
                <a:ea typeface="Cambria" charset="0"/>
                <a:cs typeface="Cambria" charset="0"/>
              </a:rPr>
              <a:t>Student biographies</a:t>
            </a:r>
            <a:endParaRPr lang="en-US" sz="4267">
              <a:latin typeface="Calibri"/>
            </a:endParaRPr>
          </a:p>
        </p:txBody>
      </p:sp>
      <p:sp>
        <p:nvSpPr>
          <p:cNvPr id="6" name="Text Placeholder 5"/>
          <p:cNvSpPr>
            <a:spLocks noGrp="1"/>
          </p:cNvSpPr>
          <p:nvPr>
            <p:ph type="body" idx="1"/>
          </p:nvPr>
        </p:nvSpPr>
        <p:spPr>
          <a:xfrm>
            <a:off x="7440019" y="2104999"/>
            <a:ext cx="2778801" cy="661988"/>
          </a:xfrm>
        </p:spPr>
        <p:txBody>
          <a:bodyPr lIns="121917" tIns="60959" rIns="121917" bIns="60959" anchor="b"/>
          <a:lstStyle/>
          <a:p>
            <a:r>
              <a:rPr lang="en-US" sz="2500">
                <a:solidFill>
                  <a:srgbClr val="005A3C"/>
                </a:solidFill>
                <a:latin typeface="Cambria" charset="0"/>
                <a:ea typeface="Cambria" charset="0"/>
              </a:rPr>
              <a:t>Summer 2019</a:t>
            </a:r>
            <a:endParaRPr lang="en-US">
              <a:latin typeface="Calibri"/>
            </a:endParaRPr>
          </a:p>
        </p:txBody>
      </p:sp>
      <p:sp>
        <p:nvSpPr>
          <p:cNvPr id="7" name="Slide Number Placeholder 17"/>
          <p:cNvSpPr>
            <a:spLocks noGrp="1"/>
          </p:cNvSpPr>
          <p:nvPr>
            <p:ph type="sldNum" sz="quarter" idx="12"/>
          </p:nvPr>
        </p:nvSpPr>
        <p:spPr>
          <a:xfrm>
            <a:off x="11453091" y="6400801"/>
            <a:ext cx="812800" cy="471171"/>
          </a:xfrm>
          <a:prstGeom prst="rect">
            <a:avLst/>
          </a:prstGeom>
        </p:spPr>
        <p:txBody>
          <a:bodyPr lIns="121917" tIns="60959" rIns="121917" bIns="60959" anchor="ctr" anchorCtr="0"/>
          <a:lstStyle/>
          <a:p>
            <a:fld id="{C4C5411A-C02D-49EF-A313-6C2D6A9C6A32}" type="slidenum">
              <a:rPr lang="en-US" smtClean="0">
                <a:solidFill>
                  <a:prstClr val="black"/>
                </a:solidFill>
                <a:latin typeface="Cambria" charset="0"/>
                <a:ea typeface="Cambria" charset="0"/>
                <a:cs typeface="Cambria" charset="0"/>
              </a:rPr>
              <a:pPr/>
              <a:t>65</a:t>
            </a:fld>
            <a:endParaRPr lang="en-US">
              <a:solidFill>
                <a:prstClr val="black"/>
              </a:solidFill>
            </a:endParaRPr>
          </a:p>
        </p:txBody>
      </p:sp>
      <p:graphicFrame>
        <p:nvGraphicFramePr>
          <p:cNvPr id="8" name="Diagram 1"/>
          <p:cNvGraphicFramePr/>
          <p:nvPr>
            <p:extLst>
              <p:ext uri="{D42A27DB-BD31-4B8C-83A1-F6EECF244321}">
                <p14:modId xmlns:p14="http://schemas.microsoft.com/office/powerpoint/2010/main" val="3692251415"/>
              </p:ext>
            </p:extLst>
          </p:nvPr>
        </p:nvGraphicFramePr>
        <p:xfrm>
          <a:off x="266701" y="5816601"/>
          <a:ext cx="11658600" cy="4614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2" descr="http://www.loyolagreyhounds.com/graphics/LoyolaMD_Ath_BlockL_RGB.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3157" y="884631"/>
            <a:ext cx="4402096" cy="4746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91707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D00B4188-0799-4CBA-937C-5474377A295C}"/>
              </a:ext>
            </a:extLst>
          </p:cNvPr>
          <p:cNvSpPr>
            <a:spLocks noGrp="1"/>
          </p:cNvSpPr>
          <p:nvPr>
            <p:ph type="sldNum" sz="quarter" idx="12"/>
          </p:nvPr>
        </p:nvSpPr>
        <p:spPr/>
        <p:txBody>
          <a:bodyPr/>
          <a:lstStyle/>
          <a:p>
            <a:fld id="{C4C5411A-C02D-49EF-A313-6C2D6A9C6A32}" type="slidenum">
              <a:rPr lang="en-US" smtClean="0">
                <a:solidFill>
                  <a:prstClr val="black"/>
                </a:solidFill>
              </a:rPr>
              <a:pPr/>
              <a:t>66</a:t>
            </a:fld>
            <a:endParaRPr lang="en-US">
              <a:solidFill>
                <a:prstClr val="black"/>
              </a:solidFill>
            </a:endParaRPr>
          </a:p>
        </p:txBody>
      </p:sp>
      <p:sp>
        <p:nvSpPr>
          <p:cNvPr id="7" name="Text Placeholder 11">
            <a:extLst>
              <a:ext uri="{FF2B5EF4-FFF2-40B4-BE49-F238E27FC236}">
                <a16:creationId xmlns="" xmlns:a16="http://schemas.microsoft.com/office/drawing/2014/main" id="{4EBD0FF4-F717-47BE-BAFA-C3F03D821128}"/>
              </a:ext>
            </a:extLst>
          </p:cNvPr>
          <p:cNvSpPr txBox="1">
            <a:spLocks/>
          </p:cNvSpPr>
          <p:nvPr/>
        </p:nvSpPr>
        <p:spPr>
          <a:xfrm>
            <a:off x="3010953" y="2555409"/>
            <a:ext cx="2174502" cy="389986"/>
          </a:xfrm>
          <a:prstGeom prst="rect">
            <a:avLst/>
          </a:prstGeom>
        </p:spPr>
        <p:txBody>
          <a:bodyPr lIns="91440" tIns="45720" rIns="91440" bIns="45720" anchor="t"/>
          <a:lstStyle/>
          <a:p>
            <a:pPr marL="342265" indent="-342265">
              <a:spcBef>
                <a:spcPct val="20000"/>
              </a:spcBef>
              <a:defRPr/>
            </a:pPr>
            <a:r>
              <a:rPr lang="en-US" sz="1850" b="1" err="1">
                <a:latin typeface="Cambria"/>
              </a:rPr>
              <a:t>Shlomo</a:t>
            </a:r>
            <a:r>
              <a:rPr lang="en-US" sz="1850" b="1">
                <a:latin typeface="Cambria"/>
              </a:rPr>
              <a:t> Bergmann</a:t>
            </a:r>
            <a:endParaRPr lang="en-US"/>
          </a:p>
        </p:txBody>
      </p:sp>
      <p:cxnSp>
        <p:nvCxnSpPr>
          <p:cNvPr id="9" name="Straight Connector 8">
            <a:extLst>
              <a:ext uri="{FF2B5EF4-FFF2-40B4-BE49-F238E27FC236}">
                <a16:creationId xmlns="" xmlns:a16="http://schemas.microsoft.com/office/drawing/2014/main" id="{798DE682-019E-45F0-A9CC-C76069B2507F}"/>
              </a:ext>
            </a:extLst>
          </p:cNvPr>
          <p:cNvCxnSpPr/>
          <p:nvPr/>
        </p:nvCxnSpPr>
        <p:spPr>
          <a:xfrm>
            <a:off x="814323" y="1610264"/>
            <a:ext cx="4303776" cy="0"/>
          </a:xfrm>
          <a:prstGeom prst="line">
            <a:avLst/>
          </a:prstGeom>
          <a:ln w="63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6">
            <a:extLst>
              <a:ext uri="{FF2B5EF4-FFF2-40B4-BE49-F238E27FC236}">
                <a16:creationId xmlns="" xmlns:a16="http://schemas.microsoft.com/office/drawing/2014/main" id="{6B3A088B-B1EB-4D64-B3CA-FF30572DA13C}"/>
              </a:ext>
            </a:extLst>
          </p:cNvPr>
          <p:cNvCxnSpPr/>
          <p:nvPr/>
        </p:nvCxnSpPr>
        <p:spPr>
          <a:xfrm>
            <a:off x="814323" y="3861470"/>
            <a:ext cx="4303776" cy="0"/>
          </a:xfrm>
          <a:prstGeom prst="line">
            <a:avLst/>
          </a:prstGeom>
          <a:ln w="635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itle 7">
            <a:extLst>
              <a:ext uri="{FF2B5EF4-FFF2-40B4-BE49-F238E27FC236}">
                <a16:creationId xmlns="" xmlns:a16="http://schemas.microsoft.com/office/drawing/2014/main" id="{3C05DFBD-D37A-4D8A-BD61-6427B1B4ACC5}"/>
              </a:ext>
            </a:extLst>
          </p:cNvPr>
          <p:cNvSpPr txBox="1">
            <a:spLocks/>
          </p:cNvSpPr>
          <p:nvPr/>
        </p:nvSpPr>
        <p:spPr>
          <a:xfrm>
            <a:off x="933449" y="576735"/>
            <a:ext cx="9956800" cy="740664"/>
          </a:xfrm>
          <a:prstGeom prst="rect">
            <a:avLst/>
          </a:prstGeom>
        </p:spPr>
        <p:txBody>
          <a:bodyPr lIns="121917" tIns="60959" rIns="121917" bIns="60959"/>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3000" b="1">
                <a:solidFill>
                  <a:prstClr val="black"/>
                </a:solidFill>
                <a:latin typeface="Cambria" panose="02040503050406030204" pitchFamily="18" charset="0"/>
              </a:rPr>
              <a:t>Biographies</a:t>
            </a:r>
            <a:endParaRPr lang="en-US" sz="3733">
              <a:solidFill>
                <a:prstClr val="black"/>
              </a:solidFill>
              <a:latin typeface="Cambria" panose="02040503050406030204" pitchFamily="18" charset="0"/>
            </a:endParaRPr>
          </a:p>
        </p:txBody>
      </p:sp>
      <p:pic>
        <p:nvPicPr>
          <p:cNvPr id="16" name="Picture 16" descr="Two people smiling for the camera&#10;&#10;Description generated with very high confidence">
            <a:extLst>
              <a:ext uri="{FF2B5EF4-FFF2-40B4-BE49-F238E27FC236}">
                <a16:creationId xmlns="" xmlns:a16="http://schemas.microsoft.com/office/drawing/2014/main" id="{81469DAA-C404-4795-863A-AC92C9D9DFAF}"/>
              </a:ext>
            </a:extLst>
          </p:cNvPr>
          <p:cNvPicPr>
            <a:picLocks noChangeAspect="1"/>
          </p:cNvPicPr>
          <p:nvPr/>
        </p:nvPicPr>
        <p:blipFill rotWithShape="1">
          <a:blip r:embed="rId2"/>
          <a:srcRect l="21236" r="19305" b="-585"/>
          <a:stretch/>
        </p:blipFill>
        <p:spPr>
          <a:xfrm>
            <a:off x="929215" y="1824265"/>
            <a:ext cx="1631094" cy="1825198"/>
          </a:xfrm>
          <a:prstGeom prst="rect">
            <a:avLst/>
          </a:prstGeom>
        </p:spPr>
      </p:pic>
      <p:sp>
        <p:nvSpPr>
          <p:cNvPr id="6" name="Content Placeholder 5">
            <a:extLst>
              <a:ext uri="{FF2B5EF4-FFF2-40B4-BE49-F238E27FC236}">
                <a16:creationId xmlns="" xmlns:a16="http://schemas.microsoft.com/office/drawing/2014/main" id="{AEBEC213-DE7E-4574-B315-7D68E9798926}"/>
              </a:ext>
            </a:extLst>
          </p:cNvPr>
          <p:cNvSpPr txBox="1">
            <a:spLocks/>
          </p:cNvSpPr>
          <p:nvPr/>
        </p:nvSpPr>
        <p:spPr>
          <a:xfrm>
            <a:off x="5562086" y="1610264"/>
            <a:ext cx="6379705" cy="1933036"/>
          </a:xfrm>
          <a:prstGeom prst="rect">
            <a:avLst/>
          </a:prstGeom>
        </p:spPr>
        <p:txBody>
          <a:bodyPr lIns="91440" tIns="45720" rIns="91440" bIns="45720" anchor="t"/>
          <a:lstStyle/>
          <a:p>
            <a:pPr>
              <a:defRPr/>
            </a:pPr>
            <a:r>
              <a:rPr lang="en-US" sz="1600" b="1" dirty="0" err="1">
                <a:latin typeface="Cambria"/>
              </a:rPr>
              <a:t>Shlomo</a:t>
            </a:r>
            <a:r>
              <a:rPr lang="en-US" sz="1600" b="1" dirty="0">
                <a:latin typeface="Cambria"/>
              </a:rPr>
              <a:t> </a:t>
            </a:r>
            <a:r>
              <a:rPr lang="en-US" sz="1600" dirty="0">
                <a:latin typeface="Cambria"/>
              </a:rPr>
              <a:t>is a graduate student pursuing a Master's of Science in Finance. </a:t>
            </a:r>
            <a:r>
              <a:rPr lang="en-US" sz="1600" dirty="0" err="1">
                <a:latin typeface="Cambria"/>
              </a:rPr>
              <a:t>Shlomo</a:t>
            </a:r>
            <a:r>
              <a:rPr lang="en-US" sz="1600" dirty="0">
                <a:latin typeface="Cambria"/>
              </a:rPr>
              <a:t> obtained his doctorate in Talmudic Law from </a:t>
            </a:r>
            <a:r>
              <a:rPr lang="en-US" sz="1600" dirty="0" err="1">
                <a:latin typeface="Cambria"/>
              </a:rPr>
              <a:t>Ner</a:t>
            </a:r>
            <a:r>
              <a:rPr lang="en-US" sz="1600" dirty="0">
                <a:latin typeface="Cambria"/>
              </a:rPr>
              <a:t> Israel Rabbinical College. </a:t>
            </a:r>
            <a:r>
              <a:rPr lang="en-US" sz="1600" dirty="0" err="1">
                <a:latin typeface="Cambria"/>
              </a:rPr>
              <a:t>Shlomo</a:t>
            </a:r>
            <a:r>
              <a:rPr lang="en-US" sz="1600" dirty="0">
                <a:latin typeface="Cambria"/>
              </a:rPr>
              <a:t> passed level 1 of the CFA program. Upon completion of the MSF, he plans to look for opportunities in finance.</a:t>
            </a:r>
            <a:endParaRPr lang="en-US" sz="1600" dirty="0">
              <a:latin typeface="Cambria"/>
              <a:ea typeface="+mn-lt"/>
              <a:cs typeface="+mn-lt"/>
            </a:endParaRPr>
          </a:p>
          <a:p>
            <a:pPr marL="342265" indent="-342265">
              <a:spcBef>
                <a:spcPct val="20000"/>
              </a:spcBef>
              <a:defRPr/>
            </a:pPr>
            <a:endParaRPr lang="en-US" sz="1467" dirty="0">
              <a:latin typeface="Arial"/>
              <a:cs typeface="Arial"/>
            </a:endParaRPr>
          </a:p>
        </p:txBody>
      </p:sp>
    </p:spTree>
    <p:extLst>
      <p:ext uri="{BB962C8B-B14F-4D97-AF65-F5344CB8AC3E}">
        <p14:creationId xmlns:p14="http://schemas.microsoft.com/office/powerpoint/2010/main" val="35966041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p:cNvSpPr txBox="1">
            <a:spLocks/>
          </p:cNvSpPr>
          <p:nvPr/>
        </p:nvSpPr>
        <p:spPr>
          <a:xfrm>
            <a:off x="5562086" y="1610264"/>
            <a:ext cx="6379705" cy="1933036"/>
          </a:xfrm>
          <a:prstGeom prst="rect">
            <a:avLst/>
          </a:prstGeom>
        </p:spPr>
        <p:txBody>
          <a:bodyPr lIns="91440" tIns="45720" rIns="91440" bIns="45720" anchor="t"/>
          <a:lstStyle/>
          <a:p>
            <a:pPr>
              <a:spcBef>
                <a:spcPct val="20000"/>
              </a:spcBef>
              <a:defRPr/>
            </a:pPr>
            <a:r>
              <a:rPr lang="en-US" sz="1600" b="1" dirty="0">
                <a:latin typeface="Cambria" panose="02040503050406030204" pitchFamily="18" charset="0"/>
              </a:rPr>
              <a:t>Josh</a:t>
            </a:r>
            <a:r>
              <a:rPr lang="en-US" sz="1600" dirty="0">
                <a:latin typeface="Cambria" panose="02040503050406030204" pitchFamily="18" charset="0"/>
              </a:rPr>
              <a:t> is a graduate student pursuing a Master of Business Administration (MBA) degree with a concentration in investments and applied portfolio management. Josh obtained his bachelor’s degree in Aerospace and Mechanical Engineering from the University of Virginia and currently works as a project engineer for Textron Systems Unmanned Systems located in Hunt Valley, MD. He plans to pursue new opportunities in either investment management or business management upon completion of the MBA program. </a:t>
            </a:r>
            <a:r>
              <a:rPr lang="en-US" sz="1467" dirty="0">
                <a:solidFill>
                  <a:prstClr val="black"/>
                </a:solidFill>
                <a:latin typeface="Cambria" charset="0"/>
                <a:ea typeface="Cambria" charset="0"/>
                <a:cs typeface="Cambria" charset="0"/>
              </a:rPr>
              <a:t/>
            </a:r>
            <a:br>
              <a:rPr lang="en-US" sz="1467" dirty="0">
                <a:solidFill>
                  <a:prstClr val="black"/>
                </a:solidFill>
                <a:latin typeface="Cambria" charset="0"/>
                <a:ea typeface="Cambria" charset="0"/>
                <a:cs typeface="Cambria" charset="0"/>
              </a:rPr>
            </a:br>
            <a:r>
              <a:rPr lang="en-US" sz="1600" dirty="0">
                <a:solidFill>
                  <a:prstClr val="black"/>
                </a:solidFill>
                <a:latin typeface="Cambria" charset="0"/>
                <a:ea typeface="Cambria" charset="0"/>
                <a:cs typeface="Cambria" charset="0"/>
              </a:rPr>
              <a:t> </a:t>
            </a:r>
            <a:endParaRPr lang="en-US" sz="1600" dirty="0">
              <a:solidFill>
                <a:prstClr val="black"/>
              </a:solidFill>
              <a:latin typeface="Calibri" charset="0"/>
            </a:endParaRPr>
          </a:p>
          <a:p>
            <a:pPr marL="342891" indent="-342891">
              <a:spcBef>
                <a:spcPct val="20000"/>
              </a:spcBef>
              <a:defRPr/>
            </a:pPr>
            <a:endParaRPr lang="en-US" sz="1467" dirty="0">
              <a:solidFill>
                <a:prstClr val="black"/>
              </a:solidFill>
            </a:endParaRPr>
          </a:p>
        </p:txBody>
      </p:sp>
      <p:sp>
        <p:nvSpPr>
          <p:cNvPr id="7" name="Text Placeholder 11"/>
          <p:cNvSpPr txBox="1">
            <a:spLocks/>
          </p:cNvSpPr>
          <p:nvPr/>
        </p:nvSpPr>
        <p:spPr>
          <a:xfrm>
            <a:off x="3010954" y="2555409"/>
            <a:ext cx="2174502" cy="389986"/>
          </a:xfrm>
          <a:prstGeom prst="rect">
            <a:avLst/>
          </a:prstGeom>
        </p:spPr>
        <p:txBody>
          <a:bodyPr lIns="91440" tIns="45720" rIns="91440" bIns="45720" anchor="t"/>
          <a:lstStyle/>
          <a:p>
            <a:pPr marL="342891" indent="-342891">
              <a:spcBef>
                <a:spcPct val="20000"/>
              </a:spcBef>
              <a:defRPr/>
            </a:pPr>
            <a:r>
              <a:rPr lang="en-US" sz="1867" b="1">
                <a:solidFill>
                  <a:prstClr val="black"/>
                </a:solidFill>
                <a:latin typeface="Cambria" charset="0"/>
                <a:ea typeface="Cambria" charset="0"/>
                <a:cs typeface="Cambria" charset="0"/>
              </a:rPr>
              <a:t>Josh Coiner</a:t>
            </a:r>
            <a:endParaRPr lang="en-US" sz="1867" b="1">
              <a:solidFill>
                <a:prstClr val="black"/>
              </a:solidFill>
            </a:endParaRPr>
          </a:p>
          <a:p>
            <a:pPr marL="342891" indent="-342891">
              <a:spcBef>
                <a:spcPct val="20000"/>
              </a:spcBef>
              <a:defRPr/>
            </a:pPr>
            <a:endParaRPr lang="en-US" sz="1867" b="1">
              <a:solidFill>
                <a:prstClr val="black"/>
              </a:solidFill>
            </a:endParaRPr>
          </a:p>
          <a:p>
            <a:pPr marL="342891" indent="-342891">
              <a:spcBef>
                <a:spcPct val="20000"/>
              </a:spcBef>
              <a:defRPr/>
            </a:pPr>
            <a:endParaRPr lang="en-US" sz="1867" b="1">
              <a:solidFill>
                <a:prstClr val="black"/>
              </a:solidFill>
            </a:endParaRPr>
          </a:p>
          <a:p>
            <a:pPr marL="342891" indent="-342891">
              <a:spcBef>
                <a:spcPct val="20000"/>
              </a:spcBef>
              <a:defRPr/>
            </a:pPr>
            <a:endParaRPr lang="en-US" sz="1867">
              <a:solidFill>
                <a:prstClr val="black"/>
              </a:solidFill>
            </a:endParaRPr>
          </a:p>
          <a:p>
            <a:pPr marL="342891" indent="-342891">
              <a:spcBef>
                <a:spcPct val="20000"/>
              </a:spcBef>
              <a:defRPr/>
            </a:pPr>
            <a:endParaRPr lang="en-US" sz="1867" b="1">
              <a:solidFill>
                <a:prstClr val="black"/>
              </a:solidFill>
            </a:endParaRPr>
          </a:p>
        </p:txBody>
      </p:sp>
      <p:sp>
        <p:nvSpPr>
          <p:cNvPr id="17" name="Slide Number Placeholder 17"/>
          <p:cNvSpPr>
            <a:spLocks noGrp="1"/>
          </p:cNvSpPr>
          <p:nvPr>
            <p:ph type="sldNum" sz="quarter" idx="12"/>
          </p:nvPr>
        </p:nvSpPr>
        <p:spPr>
          <a:xfrm>
            <a:off x="11464637" y="6386829"/>
            <a:ext cx="609600" cy="471171"/>
          </a:xfrm>
          <a:prstGeom prst="rect">
            <a:avLst/>
          </a:prstGeom>
        </p:spPr>
        <p:txBody>
          <a:bodyPr lIns="91440" tIns="45720" rIns="91440" bIns="45720" anchor="ctr" anchorCtr="0"/>
          <a:lstStyle/>
          <a:p>
            <a:fld id="{C4C5411A-C02D-49EF-A313-6C2D6A9C6A32}" type="slidenum">
              <a:rPr lang="en-US" smtClean="0">
                <a:solidFill>
                  <a:prstClr val="black"/>
                </a:solidFill>
                <a:latin typeface="Cambria" charset="0"/>
                <a:ea typeface="Cambria" charset="0"/>
                <a:cs typeface="Cambria" charset="0"/>
              </a:rPr>
              <a:pPr/>
              <a:t>67</a:t>
            </a:fld>
            <a:endParaRPr lang="en-US">
              <a:solidFill>
                <a:prstClr val="black"/>
              </a:solidFill>
            </a:endParaRPr>
          </a:p>
        </p:txBody>
      </p:sp>
      <p:sp>
        <p:nvSpPr>
          <p:cNvPr id="25" name="Content Placeholder 5"/>
          <p:cNvSpPr txBox="1">
            <a:spLocks/>
          </p:cNvSpPr>
          <p:nvPr/>
        </p:nvSpPr>
        <p:spPr>
          <a:xfrm>
            <a:off x="5562086" y="3967217"/>
            <a:ext cx="6092728" cy="1431605"/>
          </a:xfrm>
          <a:prstGeom prst="rect">
            <a:avLst/>
          </a:prstGeom>
        </p:spPr>
        <p:txBody>
          <a:bodyPr lIns="91440" tIns="45720" rIns="91440" bIns="45720" anchor="t"/>
          <a:lstStyle/>
          <a:p>
            <a:pPr>
              <a:spcBef>
                <a:spcPct val="20000"/>
              </a:spcBef>
              <a:defRPr/>
            </a:pPr>
            <a:endParaRPr lang="en-US" sz="1467">
              <a:solidFill>
                <a:prstClr val="black"/>
              </a:solidFill>
              <a:latin typeface="Times New Roman" charset="0"/>
            </a:endParaRPr>
          </a:p>
        </p:txBody>
      </p:sp>
      <p:sp>
        <p:nvSpPr>
          <p:cNvPr id="26" name="Text Placeholder 11"/>
          <p:cNvSpPr txBox="1">
            <a:spLocks/>
          </p:cNvSpPr>
          <p:nvPr/>
        </p:nvSpPr>
        <p:spPr>
          <a:xfrm>
            <a:off x="3121778" y="5038040"/>
            <a:ext cx="2250131" cy="360782"/>
          </a:xfrm>
          <a:prstGeom prst="rect">
            <a:avLst/>
          </a:prstGeom>
        </p:spPr>
        <p:txBody>
          <a:bodyPr lIns="91440" tIns="45720" rIns="91440" bIns="45720" anchor="t"/>
          <a:lstStyle/>
          <a:p>
            <a:pPr marL="342891" indent="-342891">
              <a:spcBef>
                <a:spcPct val="20000"/>
              </a:spcBef>
              <a:defRPr/>
            </a:pPr>
            <a:endParaRPr lang="en-US" sz="1867" b="1">
              <a:solidFill>
                <a:prstClr val="black"/>
              </a:solidFill>
            </a:endParaRPr>
          </a:p>
          <a:p>
            <a:pPr marL="342891" indent="-342891">
              <a:spcBef>
                <a:spcPct val="20000"/>
              </a:spcBef>
              <a:defRPr/>
            </a:pPr>
            <a:endParaRPr lang="en-US" sz="1867" b="1">
              <a:solidFill>
                <a:prstClr val="black"/>
              </a:solidFill>
            </a:endParaRPr>
          </a:p>
          <a:p>
            <a:pPr marL="342891" indent="-342891">
              <a:spcBef>
                <a:spcPct val="20000"/>
              </a:spcBef>
              <a:defRPr/>
            </a:pPr>
            <a:endParaRPr lang="en-US" sz="1867" b="1">
              <a:solidFill>
                <a:prstClr val="black"/>
              </a:solidFill>
            </a:endParaRPr>
          </a:p>
        </p:txBody>
      </p:sp>
      <p:cxnSp>
        <p:nvCxnSpPr>
          <p:cNvPr id="12" name="Straight Connector 11"/>
          <p:cNvCxnSpPr/>
          <p:nvPr/>
        </p:nvCxnSpPr>
        <p:spPr>
          <a:xfrm>
            <a:off x="814324" y="3861471"/>
            <a:ext cx="4303776" cy="0"/>
          </a:xfrm>
          <a:prstGeom prst="line">
            <a:avLst/>
          </a:prstGeom>
          <a:ln w="63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14324" y="1610264"/>
            <a:ext cx="4303776" cy="0"/>
          </a:xfrm>
          <a:prstGeom prst="line">
            <a:avLst/>
          </a:prstGeom>
          <a:ln w="635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7"/>
          <p:cNvSpPr txBox="1">
            <a:spLocks/>
          </p:cNvSpPr>
          <p:nvPr/>
        </p:nvSpPr>
        <p:spPr>
          <a:xfrm>
            <a:off x="933449" y="576735"/>
            <a:ext cx="9956800" cy="740664"/>
          </a:xfrm>
          <a:prstGeom prst="rect">
            <a:avLst/>
          </a:prstGeom>
        </p:spPr>
        <p:txBody>
          <a:bodyPr lIns="121917" tIns="60959" rIns="121917" bIns="60959"/>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3000" b="1">
                <a:solidFill>
                  <a:prstClr val="black"/>
                </a:solidFill>
                <a:latin typeface="Cambria" panose="02040503050406030204" pitchFamily="18" charset="0"/>
              </a:rPr>
              <a:t>Biographies</a:t>
            </a:r>
            <a:endParaRPr lang="en-US" sz="3733">
              <a:solidFill>
                <a:prstClr val="black"/>
              </a:solidFill>
              <a:latin typeface="Cambria" panose="02040503050406030204" pitchFamily="18" charset="0"/>
            </a:endParaRPr>
          </a:p>
        </p:txBody>
      </p:sp>
      <p:pic>
        <p:nvPicPr>
          <p:cNvPr id="3" name="Picture 2">
            <a:extLst>
              <a:ext uri="{FF2B5EF4-FFF2-40B4-BE49-F238E27FC236}">
                <a16:creationId xmlns="" xmlns:a16="http://schemas.microsoft.com/office/drawing/2014/main" id="{DA10DD1C-989B-433A-BB5E-FE12ABBEB6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449" y="1684308"/>
            <a:ext cx="1409090" cy="2103120"/>
          </a:xfrm>
          <a:prstGeom prst="rect">
            <a:avLst/>
          </a:prstGeom>
        </p:spPr>
      </p:pic>
    </p:spTree>
    <p:extLst>
      <p:ext uri="{BB962C8B-B14F-4D97-AF65-F5344CB8AC3E}">
        <p14:creationId xmlns:p14="http://schemas.microsoft.com/office/powerpoint/2010/main" val="33959706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p:cNvSpPr txBox="1">
            <a:spLocks/>
          </p:cNvSpPr>
          <p:nvPr/>
        </p:nvSpPr>
        <p:spPr>
          <a:xfrm>
            <a:off x="5562086" y="1610264"/>
            <a:ext cx="6379705" cy="1933036"/>
          </a:xfrm>
          <a:prstGeom prst="rect">
            <a:avLst/>
          </a:prstGeom>
        </p:spPr>
        <p:txBody>
          <a:bodyPr lIns="91440" tIns="45720" rIns="91440" bIns="45720" anchor="t"/>
          <a:lstStyle/>
          <a:p>
            <a:pPr>
              <a:spcBef>
                <a:spcPct val="20000"/>
              </a:spcBef>
              <a:defRPr/>
            </a:pPr>
            <a:r>
              <a:rPr lang="en-US" sz="1600" b="1">
                <a:latin typeface="Cambria"/>
              </a:rPr>
              <a:t>Dianna</a:t>
            </a:r>
            <a:r>
              <a:rPr lang="en-US" sz="1600">
                <a:latin typeface="Cambria"/>
              </a:rPr>
              <a:t>  is a graduate student pursuing a Master of Science in Finance (MSF) degree.  Dianna obtained her bachelor’s degree in Accounting from Towson University and currently works as Director of Accounting for Textron Systems Unmanned Systems located in Hunt Valley, MD. Upon completion of the MSF program, she plans to continue her career in Accounting.</a:t>
            </a:r>
            <a:r>
              <a:rPr lang="en-US" sz="1450">
                <a:latin typeface="Cambria" charset="0"/>
                <a:ea typeface="Cambria" charset="0"/>
                <a:cs typeface="Cambria" charset="0"/>
              </a:rPr>
              <a:t/>
            </a:r>
            <a:br>
              <a:rPr lang="en-US" sz="1450">
                <a:latin typeface="Cambria" charset="0"/>
                <a:ea typeface="Cambria" charset="0"/>
                <a:cs typeface="Cambria" charset="0"/>
              </a:rPr>
            </a:br>
            <a:r>
              <a:rPr lang="en-US" sz="1600">
                <a:latin typeface="Cambria"/>
                <a:ea typeface="Cambria" charset="0"/>
                <a:cs typeface="Cambria" charset="0"/>
              </a:rPr>
              <a:t> </a:t>
            </a:r>
            <a:endParaRPr lang="en-US" sz="1600">
              <a:latin typeface="Calibri" charset="0"/>
              <a:cs typeface="Calibri" charset="0"/>
            </a:endParaRPr>
          </a:p>
          <a:p>
            <a:pPr marL="342265" indent="-342265">
              <a:spcBef>
                <a:spcPct val="20000"/>
              </a:spcBef>
              <a:defRPr/>
            </a:pPr>
            <a:endParaRPr lang="en-US" sz="1467">
              <a:solidFill>
                <a:prstClr val="black"/>
              </a:solidFill>
              <a:cs typeface="Arial"/>
            </a:endParaRPr>
          </a:p>
        </p:txBody>
      </p:sp>
      <p:sp>
        <p:nvSpPr>
          <p:cNvPr id="7" name="Text Placeholder 11"/>
          <p:cNvSpPr txBox="1">
            <a:spLocks/>
          </p:cNvSpPr>
          <p:nvPr/>
        </p:nvSpPr>
        <p:spPr>
          <a:xfrm>
            <a:off x="3010954" y="2555409"/>
            <a:ext cx="2174502" cy="389986"/>
          </a:xfrm>
          <a:prstGeom prst="rect">
            <a:avLst/>
          </a:prstGeom>
        </p:spPr>
        <p:txBody>
          <a:bodyPr lIns="91440" tIns="45720" rIns="91440" bIns="45720" anchor="t"/>
          <a:lstStyle/>
          <a:p>
            <a:pPr marL="342265" indent="-342265">
              <a:spcBef>
                <a:spcPct val="20000"/>
              </a:spcBef>
              <a:defRPr/>
            </a:pPr>
            <a:r>
              <a:rPr lang="en-US" sz="1850" b="1">
                <a:latin typeface="Cambria"/>
                <a:cs typeface="Arial"/>
              </a:rPr>
              <a:t>Dianna Davey</a:t>
            </a:r>
            <a:endParaRPr lang="en-US" sz="1867" b="1">
              <a:solidFill>
                <a:prstClr val="black"/>
              </a:solidFill>
              <a:cs typeface="Arial"/>
            </a:endParaRPr>
          </a:p>
          <a:p>
            <a:pPr marL="342265" indent="-342265">
              <a:spcBef>
                <a:spcPct val="20000"/>
              </a:spcBef>
              <a:defRPr/>
            </a:pPr>
            <a:endParaRPr lang="en-US" sz="1867" b="1">
              <a:solidFill>
                <a:prstClr val="black"/>
              </a:solidFill>
              <a:cs typeface="Arial"/>
            </a:endParaRPr>
          </a:p>
          <a:p>
            <a:pPr marL="342265" indent="-342265">
              <a:spcBef>
                <a:spcPct val="20000"/>
              </a:spcBef>
              <a:defRPr/>
            </a:pPr>
            <a:endParaRPr lang="en-US" sz="1867" b="1">
              <a:solidFill>
                <a:prstClr val="black"/>
              </a:solidFill>
              <a:cs typeface="Arial"/>
            </a:endParaRPr>
          </a:p>
          <a:p>
            <a:pPr marL="342265" indent="-342265">
              <a:spcBef>
                <a:spcPct val="20000"/>
              </a:spcBef>
              <a:defRPr/>
            </a:pPr>
            <a:endParaRPr lang="en-US" sz="1867">
              <a:solidFill>
                <a:prstClr val="black"/>
              </a:solidFill>
              <a:cs typeface="Arial"/>
            </a:endParaRPr>
          </a:p>
          <a:p>
            <a:pPr marL="342265" indent="-342265">
              <a:spcBef>
                <a:spcPct val="20000"/>
              </a:spcBef>
              <a:defRPr/>
            </a:pPr>
            <a:endParaRPr lang="en-US" sz="1867" b="1">
              <a:solidFill>
                <a:prstClr val="black"/>
              </a:solidFill>
              <a:cs typeface="Arial"/>
            </a:endParaRPr>
          </a:p>
        </p:txBody>
      </p:sp>
      <p:sp>
        <p:nvSpPr>
          <p:cNvPr id="17" name="Slide Number Placeholder 17"/>
          <p:cNvSpPr>
            <a:spLocks noGrp="1"/>
          </p:cNvSpPr>
          <p:nvPr>
            <p:ph type="sldNum" sz="quarter" idx="12"/>
          </p:nvPr>
        </p:nvSpPr>
        <p:spPr>
          <a:xfrm>
            <a:off x="11464637" y="6386829"/>
            <a:ext cx="609600" cy="471171"/>
          </a:xfrm>
          <a:prstGeom prst="rect">
            <a:avLst/>
          </a:prstGeom>
        </p:spPr>
        <p:txBody>
          <a:bodyPr lIns="91440" tIns="45720" rIns="91440" bIns="45720" anchor="ctr" anchorCtr="0"/>
          <a:lstStyle/>
          <a:p>
            <a:fld id="{C4C5411A-C02D-49EF-A313-6C2D6A9C6A32}" type="slidenum">
              <a:rPr lang="en-US" smtClean="0">
                <a:solidFill>
                  <a:prstClr val="black"/>
                </a:solidFill>
                <a:latin typeface="Cambria" charset="0"/>
                <a:ea typeface="Cambria" charset="0"/>
                <a:cs typeface="Cambria" charset="0"/>
              </a:rPr>
              <a:pPr/>
              <a:t>68</a:t>
            </a:fld>
            <a:endParaRPr lang="en-US">
              <a:solidFill>
                <a:prstClr val="black"/>
              </a:solidFill>
            </a:endParaRPr>
          </a:p>
        </p:txBody>
      </p:sp>
      <p:sp>
        <p:nvSpPr>
          <p:cNvPr id="25" name="Content Placeholder 5"/>
          <p:cNvSpPr txBox="1">
            <a:spLocks/>
          </p:cNvSpPr>
          <p:nvPr/>
        </p:nvSpPr>
        <p:spPr>
          <a:xfrm>
            <a:off x="5562086" y="3967217"/>
            <a:ext cx="6092728" cy="1431605"/>
          </a:xfrm>
          <a:prstGeom prst="rect">
            <a:avLst/>
          </a:prstGeom>
        </p:spPr>
        <p:txBody>
          <a:bodyPr lIns="91440" tIns="45720" rIns="91440" bIns="45720" anchor="t"/>
          <a:lstStyle/>
          <a:p>
            <a:pPr>
              <a:spcBef>
                <a:spcPct val="20000"/>
              </a:spcBef>
              <a:defRPr/>
            </a:pPr>
            <a:endParaRPr lang="en-US" sz="1467">
              <a:solidFill>
                <a:prstClr val="black"/>
              </a:solidFill>
              <a:latin typeface="Times New Roman" charset="0"/>
            </a:endParaRPr>
          </a:p>
        </p:txBody>
      </p:sp>
      <p:sp>
        <p:nvSpPr>
          <p:cNvPr id="26" name="Text Placeholder 11"/>
          <p:cNvSpPr txBox="1">
            <a:spLocks/>
          </p:cNvSpPr>
          <p:nvPr/>
        </p:nvSpPr>
        <p:spPr>
          <a:xfrm>
            <a:off x="3121778" y="5038040"/>
            <a:ext cx="2250131" cy="360782"/>
          </a:xfrm>
          <a:prstGeom prst="rect">
            <a:avLst/>
          </a:prstGeom>
        </p:spPr>
        <p:txBody>
          <a:bodyPr lIns="91440" tIns="45720" rIns="91440" bIns="45720" anchor="t"/>
          <a:lstStyle/>
          <a:p>
            <a:pPr marL="342891" indent="-342891">
              <a:spcBef>
                <a:spcPct val="20000"/>
              </a:spcBef>
              <a:defRPr/>
            </a:pPr>
            <a:endParaRPr lang="en-US" sz="1867" b="1">
              <a:solidFill>
                <a:prstClr val="black"/>
              </a:solidFill>
            </a:endParaRPr>
          </a:p>
          <a:p>
            <a:pPr marL="342891" indent="-342891">
              <a:spcBef>
                <a:spcPct val="20000"/>
              </a:spcBef>
              <a:defRPr/>
            </a:pPr>
            <a:endParaRPr lang="en-US" sz="1867" b="1">
              <a:solidFill>
                <a:prstClr val="black"/>
              </a:solidFill>
            </a:endParaRPr>
          </a:p>
          <a:p>
            <a:pPr marL="342891" indent="-342891">
              <a:spcBef>
                <a:spcPct val="20000"/>
              </a:spcBef>
              <a:defRPr/>
            </a:pPr>
            <a:endParaRPr lang="en-US" sz="1867" b="1">
              <a:solidFill>
                <a:prstClr val="black"/>
              </a:solidFill>
            </a:endParaRPr>
          </a:p>
        </p:txBody>
      </p:sp>
      <p:cxnSp>
        <p:nvCxnSpPr>
          <p:cNvPr id="12" name="Straight Connector 11"/>
          <p:cNvCxnSpPr/>
          <p:nvPr/>
        </p:nvCxnSpPr>
        <p:spPr>
          <a:xfrm>
            <a:off x="814324" y="3861471"/>
            <a:ext cx="4303776" cy="0"/>
          </a:xfrm>
          <a:prstGeom prst="line">
            <a:avLst/>
          </a:prstGeom>
          <a:ln w="63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14324" y="1610264"/>
            <a:ext cx="4303776" cy="0"/>
          </a:xfrm>
          <a:prstGeom prst="line">
            <a:avLst/>
          </a:prstGeom>
          <a:ln w="635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7"/>
          <p:cNvSpPr txBox="1">
            <a:spLocks/>
          </p:cNvSpPr>
          <p:nvPr/>
        </p:nvSpPr>
        <p:spPr>
          <a:xfrm>
            <a:off x="933449" y="576735"/>
            <a:ext cx="9956800" cy="740664"/>
          </a:xfrm>
          <a:prstGeom prst="rect">
            <a:avLst/>
          </a:prstGeom>
        </p:spPr>
        <p:txBody>
          <a:bodyPr lIns="121917" tIns="60959" rIns="121917" bIns="60959"/>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3000" b="1">
                <a:solidFill>
                  <a:prstClr val="black"/>
                </a:solidFill>
                <a:latin typeface="Cambria" panose="02040503050406030204" pitchFamily="18" charset="0"/>
              </a:rPr>
              <a:t>Biographies</a:t>
            </a:r>
            <a:endParaRPr lang="en-US" sz="3733">
              <a:solidFill>
                <a:prstClr val="black"/>
              </a:solidFill>
              <a:latin typeface="Cambria" panose="02040503050406030204" pitchFamily="18" charset="0"/>
            </a:endParaRPr>
          </a:p>
        </p:txBody>
      </p:sp>
      <p:pic>
        <p:nvPicPr>
          <p:cNvPr id="2" name="Picture 4" descr="A person wearing a suit and tie smiling at the camera&#10;&#10;Description generated with very high confidence">
            <a:extLst>
              <a:ext uri="{FF2B5EF4-FFF2-40B4-BE49-F238E27FC236}">
                <a16:creationId xmlns="" xmlns:a16="http://schemas.microsoft.com/office/drawing/2014/main" id="{0E8A17F6-382B-44A4-AD31-A07592E6EE37}"/>
              </a:ext>
            </a:extLst>
          </p:cNvPr>
          <p:cNvPicPr>
            <a:picLocks noChangeAspect="1"/>
          </p:cNvPicPr>
          <p:nvPr/>
        </p:nvPicPr>
        <p:blipFill>
          <a:blip r:embed="rId3"/>
          <a:stretch>
            <a:fillRect/>
          </a:stretch>
        </p:blipFill>
        <p:spPr>
          <a:xfrm>
            <a:off x="819689" y="1662831"/>
            <a:ext cx="1538018" cy="2195243"/>
          </a:xfrm>
          <a:prstGeom prst="rect">
            <a:avLst/>
          </a:prstGeom>
        </p:spPr>
      </p:pic>
    </p:spTree>
    <p:extLst>
      <p:ext uri="{BB962C8B-B14F-4D97-AF65-F5344CB8AC3E}">
        <p14:creationId xmlns:p14="http://schemas.microsoft.com/office/powerpoint/2010/main" val="11673928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p:cNvSpPr txBox="1">
            <a:spLocks/>
          </p:cNvSpPr>
          <p:nvPr/>
        </p:nvSpPr>
        <p:spPr>
          <a:xfrm>
            <a:off x="5562086" y="1610264"/>
            <a:ext cx="5776929" cy="1933036"/>
          </a:xfrm>
          <a:prstGeom prst="rect">
            <a:avLst/>
          </a:prstGeom>
        </p:spPr>
        <p:txBody>
          <a:bodyPr lIns="91440" tIns="45720" rIns="91440" bIns="45720" anchor="t"/>
          <a:lstStyle/>
          <a:p>
            <a:pPr>
              <a:defRPr/>
            </a:pPr>
            <a:r>
              <a:rPr lang="en-US" sz="1600" b="1" dirty="0">
                <a:latin typeface="Cambria"/>
                <a:ea typeface="+mn-lt"/>
                <a:cs typeface="+mn-lt"/>
              </a:rPr>
              <a:t>Mack</a:t>
            </a:r>
            <a:r>
              <a:rPr lang="en-US" sz="1600" dirty="0">
                <a:latin typeface="Cambria"/>
                <a:ea typeface="+mn-lt"/>
                <a:cs typeface="+mn-lt"/>
              </a:rPr>
              <a:t> is a graduate student pursuing a Master of Science in Finance (MSF) degree. Mack obtained his bachelor’s degree in economics from Elon University in North Carolina. Mack works as a Senior Vice President of Commercial Lending at Sandy Spring Bank. Upon completion of the MSF program, he plans to continue his career in banking. </a:t>
            </a:r>
            <a:endParaRPr lang="en-US" sz="1600" dirty="0">
              <a:latin typeface="Cambria"/>
            </a:endParaRPr>
          </a:p>
          <a:p>
            <a:pPr>
              <a:spcBef>
                <a:spcPct val="20000"/>
              </a:spcBef>
              <a:defRPr/>
            </a:pPr>
            <a:r>
              <a:rPr lang="en-US" sz="1450" dirty="0">
                <a:latin typeface="Cambria" charset="0"/>
                <a:ea typeface="Cambria" charset="0"/>
                <a:cs typeface="Cambria" charset="0"/>
              </a:rPr>
              <a:t/>
            </a:r>
            <a:br>
              <a:rPr lang="en-US" sz="1450" dirty="0">
                <a:latin typeface="Cambria" charset="0"/>
                <a:ea typeface="Cambria" charset="0"/>
                <a:cs typeface="Cambria" charset="0"/>
              </a:rPr>
            </a:br>
            <a:r>
              <a:rPr lang="en-US" sz="1600" dirty="0">
                <a:latin typeface="Cambria"/>
                <a:ea typeface="Cambria" charset="0"/>
                <a:cs typeface="Cambria" charset="0"/>
              </a:rPr>
              <a:t> </a:t>
            </a:r>
            <a:endParaRPr lang="en-US" sz="1600" dirty="0">
              <a:latin typeface="Calibri" charset="0"/>
              <a:cs typeface="Calibri" charset="0"/>
            </a:endParaRPr>
          </a:p>
          <a:p>
            <a:pPr marL="342265" indent="-342265">
              <a:spcBef>
                <a:spcPct val="20000"/>
              </a:spcBef>
              <a:defRPr/>
            </a:pPr>
            <a:endParaRPr lang="en-US" sz="1467">
              <a:solidFill>
                <a:prstClr val="black"/>
              </a:solidFill>
              <a:cs typeface="Arial"/>
            </a:endParaRPr>
          </a:p>
        </p:txBody>
      </p:sp>
      <p:sp>
        <p:nvSpPr>
          <p:cNvPr id="7" name="Text Placeholder 11"/>
          <p:cNvSpPr txBox="1">
            <a:spLocks/>
          </p:cNvSpPr>
          <p:nvPr/>
        </p:nvSpPr>
        <p:spPr>
          <a:xfrm>
            <a:off x="3010954" y="2555409"/>
            <a:ext cx="2174502" cy="389986"/>
          </a:xfrm>
          <a:prstGeom prst="rect">
            <a:avLst/>
          </a:prstGeom>
        </p:spPr>
        <p:txBody>
          <a:bodyPr lIns="91440" tIns="45720" rIns="91440" bIns="45720" anchor="t"/>
          <a:lstStyle/>
          <a:p>
            <a:pPr marL="342265" indent="-342265">
              <a:spcBef>
                <a:spcPct val="20000"/>
              </a:spcBef>
              <a:defRPr/>
            </a:pPr>
            <a:r>
              <a:rPr lang="en-US" sz="1850" b="1">
                <a:latin typeface="Cambria"/>
                <a:cs typeface="Arial"/>
              </a:rPr>
              <a:t>Mack Gilmor</a:t>
            </a:r>
            <a:endParaRPr lang="en-US" sz="1867" b="1">
              <a:solidFill>
                <a:prstClr val="black"/>
              </a:solidFill>
              <a:cs typeface="Arial"/>
            </a:endParaRPr>
          </a:p>
          <a:p>
            <a:pPr marL="342265" indent="-342265">
              <a:spcBef>
                <a:spcPct val="20000"/>
              </a:spcBef>
              <a:defRPr/>
            </a:pPr>
            <a:endParaRPr lang="en-US" sz="1867" b="1">
              <a:solidFill>
                <a:prstClr val="black"/>
              </a:solidFill>
              <a:cs typeface="Arial"/>
            </a:endParaRPr>
          </a:p>
          <a:p>
            <a:pPr marL="342265" indent="-342265">
              <a:spcBef>
                <a:spcPct val="20000"/>
              </a:spcBef>
              <a:defRPr/>
            </a:pPr>
            <a:endParaRPr lang="en-US" sz="1867" b="1">
              <a:solidFill>
                <a:prstClr val="black"/>
              </a:solidFill>
              <a:cs typeface="Arial"/>
            </a:endParaRPr>
          </a:p>
          <a:p>
            <a:pPr marL="342265" indent="-342265">
              <a:spcBef>
                <a:spcPct val="20000"/>
              </a:spcBef>
              <a:defRPr/>
            </a:pPr>
            <a:endParaRPr lang="en-US" sz="1867">
              <a:solidFill>
                <a:prstClr val="black"/>
              </a:solidFill>
              <a:cs typeface="Arial"/>
            </a:endParaRPr>
          </a:p>
          <a:p>
            <a:pPr marL="342265" indent="-342265">
              <a:spcBef>
                <a:spcPct val="20000"/>
              </a:spcBef>
              <a:defRPr/>
            </a:pPr>
            <a:endParaRPr lang="en-US" sz="1867" b="1">
              <a:solidFill>
                <a:prstClr val="black"/>
              </a:solidFill>
              <a:cs typeface="Arial"/>
            </a:endParaRPr>
          </a:p>
        </p:txBody>
      </p:sp>
      <p:sp>
        <p:nvSpPr>
          <p:cNvPr id="17" name="Slide Number Placeholder 17"/>
          <p:cNvSpPr>
            <a:spLocks noGrp="1"/>
          </p:cNvSpPr>
          <p:nvPr>
            <p:ph type="sldNum" sz="quarter" idx="12"/>
          </p:nvPr>
        </p:nvSpPr>
        <p:spPr>
          <a:xfrm>
            <a:off x="11464637" y="6386829"/>
            <a:ext cx="609600" cy="471171"/>
          </a:xfrm>
          <a:prstGeom prst="rect">
            <a:avLst/>
          </a:prstGeom>
        </p:spPr>
        <p:txBody>
          <a:bodyPr lIns="91440" tIns="45720" rIns="91440" bIns="45720" anchor="ctr" anchorCtr="0"/>
          <a:lstStyle/>
          <a:p>
            <a:fld id="{C4C5411A-C02D-49EF-A313-6C2D6A9C6A32}" type="slidenum">
              <a:rPr lang="en-US" smtClean="0">
                <a:solidFill>
                  <a:prstClr val="black"/>
                </a:solidFill>
                <a:latin typeface="Cambria" charset="0"/>
                <a:ea typeface="Cambria" charset="0"/>
                <a:cs typeface="Cambria" charset="0"/>
              </a:rPr>
              <a:pPr/>
              <a:t>69</a:t>
            </a:fld>
            <a:endParaRPr lang="en-US">
              <a:solidFill>
                <a:prstClr val="black"/>
              </a:solidFill>
            </a:endParaRPr>
          </a:p>
        </p:txBody>
      </p:sp>
      <p:sp>
        <p:nvSpPr>
          <p:cNvPr id="25" name="Content Placeholder 5"/>
          <p:cNvSpPr txBox="1">
            <a:spLocks/>
          </p:cNvSpPr>
          <p:nvPr/>
        </p:nvSpPr>
        <p:spPr>
          <a:xfrm>
            <a:off x="5562086" y="3967217"/>
            <a:ext cx="6092728" cy="1431605"/>
          </a:xfrm>
          <a:prstGeom prst="rect">
            <a:avLst/>
          </a:prstGeom>
        </p:spPr>
        <p:txBody>
          <a:bodyPr lIns="91440" tIns="45720" rIns="91440" bIns="45720" anchor="t"/>
          <a:lstStyle/>
          <a:p>
            <a:pPr>
              <a:spcBef>
                <a:spcPct val="20000"/>
              </a:spcBef>
              <a:defRPr/>
            </a:pPr>
            <a:endParaRPr lang="en-US" sz="1467">
              <a:solidFill>
                <a:prstClr val="black"/>
              </a:solidFill>
              <a:latin typeface="Times New Roman" charset="0"/>
            </a:endParaRPr>
          </a:p>
        </p:txBody>
      </p:sp>
      <p:sp>
        <p:nvSpPr>
          <p:cNvPr id="26" name="Text Placeholder 11"/>
          <p:cNvSpPr txBox="1">
            <a:spLocks/>
          </p:cNvSpPr>
          <p:nvPr/>
        </p:nvSpPr>
        <p:spPr>
          <a:xfrm>
            <a:off x="3121778" y="5038040"/>
            <a:ext cx="2250131" cy="360782"/>
          </a:xfrm>
          <a:prstGeom prst="rect">
            <a:avLst/>
          </a:prstGeom>
        </p:spPr>
        <p:txBody>
          <a:bodyPr lIns="91440" tIns="45720" rIns="91440" bIns="45720" anchor="t"/>
          <a:lstStyle/>
          <a:p>
            <a:pPr marL="342891" indent="-342891">
              <a:spcBef>
                <a:spcPct val="20000"/>
              </a:spcBef>
              <a:defRPr/>
            </a:pPr>
            <a:endParaRPr lang="en-US" sz="1867" b="1">
              <a:solidFill>
                <a:prstClr val="black"/>
              </a:solidFill>
            </a:endParaRPr>
          </a:p>
          <a:p>
            <a:pPr marL="342891" indent="-342891">
              <a:spcBef>
                <a:spcPct val="20000"/>
              </a:spcBef>
              <a:defRPr/>
            </a:pPr>
            <a:endParaRPr lang="en-US" sz="1867" b="1">
              <a:solidFill>
                <a:prstClr val="black"/>
              </a:solidFill>
            </a:endParaRPr>
          </a:p>
          <a:p>
            <a:pPr marL="342891" indent="-342891">
              <a:spcBef>
                <a:spcPct val="20000"/>
              </a:spcBef>
              <a:defRPr/>
            </a:pPr>
            <a:endParaRPr lang="en-US" sz="1867" b="1">
              <a:solidFill>
                <a:prstClr val="black"/>
              </a:solidFill>
            </a:endParaRPr>
          </a:p>
        </p:txBody>
      </p:sp>
      <p:cxnSp>
        <p:nvCxnSpPr>
          <p:cNvPr id="12" name="Straight Connector 11"/>
          <p:cNvCxnSpPr/>
          <p:nvPr/>
        </p:nvCxnSpPr>
        <p:spPr>
          <a:xfrm>
            <a:off x="814324" y="3861471"/>
            <a:ext cx="4303776" cy="0"/>
          </a:xfrm>
          <a:prstGeom prst="line">
            <a:avLst/>
          </a:prstGeom>
          <a:ln w="63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14324" y="1610264"/>
            <a:ext cx="4303776" cy="0"/>
          </a:xfrm>
          <a:prstGeom prst="line">
            <a:avLst/>
          </a:prstGeom>
          <a:ln w="635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7"/>
          <p:cNvSpPr txBox="1">
            <a:spLocks/>
          </p:cNvSpPr>
          <p:nvPr/>
        </p:nvSpPr>
        <p:spPr>
          <a:xfrm>
            <a:off x="933449" y="576735"/>
            <a:ext cx="9956800" cy="740664"/>
          </a:xfrm>
          <a:prstGeom prst="rect">
            <a:avLst/>
          </a:prstGeom>
        </p:spPr>
        <p:txBody>
          <a:bodyPr lIns="121917" tIns="60959" rIns="121917" bIns="60959"/>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3000" b="1">
                <a:solidFill>
                  <a:prstClr val="black"/>
                </a:solidFill>
                <a:latin typeface="Cambria" panose="02040503050406030204" pitchFamily="18" charset="0"/>
              </a:rPr>
              <a:t>Biographies</a:t>
            </a:r>
            <a:endParaRPr lang="en-US" sz="3733">
              <a:solidFill>
                <a:prstClr val="black"/>
              </a:solidFill>
              <a:latin typeface="Cambria" panose="02040503050406030204" pitchFamily="18" charset="0"/>
            </a:endParaRPr>
          </a:p>
        </p:txBody>
      </p:sp>
      <p:pic>
        <p:nvPicPr>
          <p:cNvPr id="3" name="Picture 4" descr="A person wearing a suit and tie smiling at the camera&#10;&#10;Description generated with very high confidence">
            <a:extLst>
              <a:ext uri="{FF2B5EF4-FFF2-40B4-BE49-F238E27FC236}">
                <a16:creationId xmlns="" xmlns:a16="http://schemas.microsoft.com/office/drawing/2014/main" id="{297E1B4E-0E91-47E5-8764-30277C27A950}"/>
              </a:ext>
            </a:extLst>
          </p:cNvPr>
          <p:cNvPicPr>
            <a:picLocks noChangeAspect="1"/>
          </p:cNvPicPr>
          <p:nvPr/>
        </p:nvPicPr>
        <p:blipFill>
          <a:blip r:embed="rId3"/>
          <a:stretch>
            <a:fillRect/>
          </a:stretch>
        </p:blipFill>
        <p:spPr>
          <a:xfrm>
            <a:off x="813037" y="1781673"/>
            <a:ext cx="1581150" cy="1952625"/>
          </a:xfrm>
          <a:prstGeom prst="rect">
            <a:avLst/>
          </a:prstGeom>
        </p:spPr>
      </p:pic>
    </p:spTree>
    <p:extLst>
      <p:ext uri="{BB962C8B-B14F-4D97-AF65-F5344CB8AC3E}">
        <p14:creationId xmlns:p14="http://schemas.microsoft.com/office/powerpoint/2010/main" val="3688888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D2F233F-7EA7-4B5D-817A-FD7E8B9B99B3}"/>
              </a:ext>
            </a:extLst>
          </p:cNvPr>
          <p:cNvSpPr>
            <a:spLocks noGrp="1"/>
          </p:cNvSpPr>
          <p:nvPr>
            <p:ph type="title"/>
          </p:nvPr>
        </p:nvSpPr>
        <p:spPr/>
        <p:txBody>
          <a:bodyPr anchor="t">
            <a:noAutofit/>
          </a:bodyPr>
          <a:lstStyle/>
          <a:p>
            <a:r>
              <a:rPr lang="en-US" sz="3450" b="1">
                <a:latin typeface="Cambria"/>
                <a:cs typeface="Arial"/>
              </a:rPr>
              <a:t>Federal Reserve Policy</a:t>
            </a:r>
            <a:br>
              <a:rPr lang="en-US" sz="3450" b="1">
                <a:latin typeface="Cambria"/>
                <a:cs typeface="Arial"/>
              </a:rPr>
            </a:br>
            <a:r>
              <a:rPr lang="en-US" sz="2800" b="1">
                <a:latin typeface="Cambria"/>
                <a:cs typeface="Arial"/>
              </a:rPr>
              <a:t>January – June Fed Funds Rate</a:t>
            </a:r>
            <a:endParaRPr lang="en-US" sz="2800" b="1">
              <a:latin typeface="Cambria"/>
            </a:endParaRPr>
          </a:p>
        </p:txBody>
      </p:sp>
      <p:sp>
        <p:nvSpPr>
          <p:cNvPr id="3" name="Content Placeholder 2">
            <a:extLst>
              <a:ext uri="{FF2B5EF4-FFF2-40B4-BE49-F238E27FC236}">
                <a16:creationId xmlns="" xmlns:a16="http://schemas.microsoft.com/office/drawing/2014/main" id="{6D49043B-8BFE-45E0-815A-B64FF450C546}"/>
              </a:ext>
            </a:extLst>
          </p:cNvPr>
          <p:cNvSpPr>
            <a:spLocks noGrp="1"/>
          </p:cNvSpPr>
          <p:nvPr>
            <p:ph idx="1"/>
          </p:nvPr>
        </p:nvSpPr>
        <p:spPr>
          <a:xfrm>
            <a:off x="7556739" y="920124"/>
            <a:ext cx="4004574" cy="5171563"/>
          </a:xfrm>
        </p:spPr>
        <p:txBody>
          <a:bodyPr anchor="t">
            <a:normAutofit fontScale="77500" lnSpcReduction="20000"/>
          </a:bodyPr>
          <a:lstStyle/>
          <a:p>
            <a:pPr marL="0" indent="0">
              <a:buNone/>
            </a:pPr>
            <a:r>
              <a:rPr lang="en-US" sz="2650" b="1">
                <a:latin typeface="Cambria"/>
                <a:cs typeface="Arial"/>
              </a:rPr>
              <a:t>Federal Open Market Committee (FOMC) Meeting 6/19/2019:</a:t>
            </a:r>
            <a:endParaRPr lang="en-US" b="1">
              <a:latin typeface="Cambria"/>
              <a:cs typeface="Arial"/>
            </a:endParaRPr>
          </a:p>
          <a:p>
            <a:pPr marL="456565" indent="-456565"/>
            <a:r>
              <a:rPr lang="en-US" sz="2650">
                <a:latin typeface="Cambria"/>
                <a:cs typeface="Arial"/>
              </a:rPr>
              <a:t>FOMC has agreed to maintain target range for the federal funds rate at 2-1/4 to 2-1/2 percent but dropped a promise to be "patient" in adjusting rates and signaled possible rate cuts of as much as half a percentage point later this year</a:t>
            </a:r>
          </a:p>
          <a:p>
            <a:pPr marL="456565" indent="-456565"/>
            <a:r>
              <a:rPr lang="en-US" sz="2650">
                <a:latin typeface="Cambria"/>
                <a:cs typeface="Arial"/>
              </a:rPr>
              <a:t>Overall inflation and inflation for items other than food and energy are running below 2 percent. </a:t>
            </a:r>
          </a:p>
          <a:p>
            <a:pPr marL="0" indent="0">
              <a:buNone/>
            </a:pPr>
            <a:endParaRPr lang="en-US" sz="2650">
              <a:latin typeface="Cambria"/>
              <a:cs typeface="Arial"/>
            </a:endParaRPr>
          </a:p>
          <a:p>
            <a:pPr marL="456565" indent="-456565"/>
            <a:endParaRPr lang="en-US" sz="2650">
              <a:cs typeface="Arial"/>
            </a:endParaRPr>
          </a:p>
        </p:txBody>
      </p:sp>
      <p:sp>
        <p:nvSpPr>
          <p:cNvPr id="4" name="Slide Number Placeholder 3">
            <a:extLst>
              <a:ext uri="{FF2B5EF4-FFF2-40B4-BE49-F238E27FC236}">
                <a16:creationId xmlns="" xmlns:a16="http://schemas.microsoft.com/office/drawing/2014/main" id="{9373EE21-730D-4E86-8D2A-7E78B40EC28B}"/>
              </a:ext>
            </a:extLst>
          </p:cNvPr>
          <p:cNvSpPr>
            <a:spLocks noGrp="1"/>
          </p:cNvSpPr>
          <p:nvPr>
            <p:ph type="sldNum" sz="quarter" idx="12"/>
          </p:nvPr>
        </p:nvSpPr>
        <p:spPr/>
        <p:txBody>
          <a:bodyPr/>
          <a:lstStyle/>
          <a:p>
            <a:fld id="{C4C5411A-C02D-49EF-A313-6C2D6A9C6A32}" type="slidenum">
              <a:rPr lang="en-US" smtClean="0">
                <a:solidFill>
                  <a:prstClr val="black"/>
                </a:solidFill>
              </a:rPr>
              <a:pPr/>
              <a:t>7</a:t>
            </a:fld>
            <a:endParaRPr lang="en-US">
              <a:solidFill>
                <a:prstClr val="black"/>
              </a:solidFill>
            </a:endParaRPr>
          </a:p>
        </p:txBody>
      </p:sp>
      <p:pic>
        <p:nvPicPr>
          <p:cNvPr id="6" name="Picture 6">
            <a:extLst>
              <a:ext uri="{FF2B5EF4-FFF2-40B4-BE49-F238E27FC236}">
                <a16:creationId xmlns="" xmlns:a16="http://schemas.microsoft.com/office/drawing/2014/main" id="{5EE93338-C4C5-43C6-A331-711AC8C0E7A9}"/>
              </a:ext>
            </a:extLst>
          </p:cNvPr>
          <p:cNvPicPr>
            <a:picLocks noChangeAspect="1"/>
          </p:cNvPicPr>
          <p:nvPr/>
        </p:nvPicPr>
        <p:blipFill>
          <a:blip r:embed="rId2"/>
          <a:stretch>
            <a:fillRect/>
          </a:stretch>
        </p:blipFill>
        <p:spPr>
          <a:xfrm>
            <a:off x="641231" y="2157530"/>
            <a:ext cx="6927011" cy="2902370"/>
          </a:xfrm>
          <a:prstGeom prst="rect">
            <a:avLst/>
          </a:prstGeom>
        </p:spPr>
      </p:pic>
      <p:sp>
        <p:nvSpPr>
          <p:cNvPr id="5" name="TextBox 4">
            <a:extLst>
              <a:ext uri="{FF2B5EF4-FFF2-40B4-BE49-F238E27FC236}">
                <a16:creationId xmlns="" xmlns:a16="http://schemas.microsoft.com/office/drawing/2014/main" id="{F2F82464-5B8C-42FD-906D-56906E4D31B4}"/>
              </a:ext>
            </a:extLst>
          </p:cNvPr>
          <p:cNvSpPr txBox="1"/>
          <p:nvPr/>
        </p:nvSpPr>
        <p:spPr>
          <a:xfrm>
            <a:off x="2639683" y="4968815"/>
            <a:ext cx="5115464"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latin typeface="Cambria"/>
              </a:rPr>
              <a:t>https://www.federalreserve.gov/monetarypolicy/files/monetary20190619a1.pdf</a:t>
            </a:r>
          </a:p>
        </p:txBody>
      </p:sp>
    </p:spTree>
    <p:extLst>
      <p:ext uri="{BB962C8B-B14F-4D97-AF65-F5344CB8AC3E}">
        <p14:creationId xmlns:p14="http://schemas.microsoft.com/office/powerpoint/2010/main" val="200648777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p:cNvSpPr txBox="1">
            <a:spLocks/>
          </p:cNvSpPr>
          <p:nvPr/>
        </p:nvSpPr>
        <p:spPr>
          <a:xfrm>
            <a:off x="5562086" y="1610264"/>
            <a:ext cx="6379705" cy="1933036"/>
          </a:xfrm>
          <a:prstGeom prst="rect">
            <a:avLst/>
          </a:prstGeom>
        </p:spPr>
        <p:txBody>
          <a:bodyPr lIns="91440" tIns="45720" rIns="91440" bIns="45720" anchor="t"/>
          <a:lstStyle/>
          <a:p>
            <a:pPr>
              <a:spcBef>
                <a:spcPct val="20000"/>
              </a:spcBef>
              <a:defRPr/>
            </a:pPr>
            <a:r>
              <a:rPr lang="en-US" sz="1600" b="1">
                <a:latin typeface="Cambria"/>
              </a:rPr>
              <a:t>Kristine</a:t>
            </a:r>
            <a:r>
              <a:rPr lang="en-US" sz="1600">
                <a:latin typeface="Cambria"/>
              </a:rPr>
              <a:t> is a graduate student pursuing a Master of Science in Finance (MSF) degree. Kristine obtained her bachelor’s degree in Engineering from State Engineering University, Armenia. Later, she obtained her MBA from University of Bradford, UK. Kristine works as Director of Overseas Finance Operations at Catholic Relief Services. Upon completion of the MSF program, she plans to continue her career in finance. </a:t>
            </a:r>
          </a:p>
          <a:p>
            <a:pPr>
              <a:spcBef>
                <a:spcPct val="20000"/>
              </a:spcBef>
              <a:defRPr/>
            </a:pPr>
            <a:r>
              <a:rPr lang="en-US" sz="1450">
                <a:latin typeface="Cambria" charset="0"/>
                <a:ea typeface="Cambria" charset="0"/>
                <a:cs typeface="Cambria" charset="0"/>
              </a:rPr>
              <a:t/>
            </a:r>
            <a:br>
              <a:rPr lang="en-US" sz="1450">
                <a:latin typeface="Cambria" charset="0"/>
                <a:ea typeface="Cambria" charset="0"/>
                <a:cs typeface="Cambria" charset="0"/>
              </a:rPr>
            </a:br>
            <a:r>
              <a:rPr lang="en-US" sz="1600">
                <a:latin typeface="Cambria"/>
                <a:ea typeface="Cambria" charset="0"/>
                <a:cs typeface="Cambria" charset="0"/>
              </a:rPr>
              <a:t> </a:t>
            </a:r>
            <a:endParaRPr lang="en-US" sz="1600">
              <a:latin typeface="Calibri" charset="0"/>
              <a:cs typeface="Calibri"/>
            </a:endParaRPr>
          </a:p>
          <a:p>
            <a:pPr marL="342265" indent="-342265">
              <a:spcBef>
                <a:spcPct val="20000"/>
              </a:spcBef>
              <a:defRPr/>
            </a:pPr>
            <a:endParaRPr lang="en-US" sz="1467">
              <a:solidFill>
                <a:prstClr val="black"/>
              </a:solidFill>
              <a:cs typeface="Arial"/>
            </a:endParaRPr>
          </a:p>
        </p:txBody>
      </p:sp>
      <p:sp>
        <p:nvSpPr>
          <p:cNvPr id="7" name="Text Placeholder 11"/>
          <p:cNvSpPr txBox="1">
            <a:spLocks/>
          </p:cNvSpPr>
          <p:nvPr/>
        </p:nvSpPr>
        <p:spPr>
          <a:xfrm>
            <a:off x="3010954" y="2555409"/>
            <a:ext cx="2174502" cy="389986"/>
          </a:xfrm>
          <a:prstGeom prst="rect">
            <a:avLst/>
          </a:prstGeom>
        </p:spPr>
        <p:txBody>
          <a:bodyPr lIns="91440" tIns="45720" rIns="91440" bIns="45720" anchor="t"/>
          <a:lstStyle/>
          <a:p>
            <a:pPr marL="342265" indent="-342265">
              <a:spcBef>
                <a:spcPct val="20000"/>
              </a:spcBef>
              <a:defRPr/>
            </a:pPr>
            <a:r>
              <a:rPr lang="en-US" sz="1850" b="1">
                <a:latin typeface="Cambria"/>
              </a:rPr>
              <a:t>Kristine Ivanyan</a:t>
            </a:r>
            <a:endParaRPr lang="en-US"/>
          </a:p>
        </p:txBody>
      </p:sp>
      <p:sp>
        <p:nvSpPr>
          <p:cNvPr id="17" name="Slide Number Placeholder 17"/>
          <p:cNvSpPr>
            <a:spLocks noGrp="1"/>
          </p:cNvSpPr>
          <p:nvPr>
            <p:ph type="sldNum" sz="quarter" idx="12"/>
          </p:nvPr>
        </p:nvSpPr>
        <p:spPr>
          <a:xfrm>
            <a:off x="11464637" y="6386829"/>
            <a:ext cx="609600" cy="471171"/>
          </a:xfrm>
          <a:prstGeom prst="rect">
            <a:avLst/>
          </a:prstGeom>
        </p:spPr>
        <p:txBody>
          <a:bodyPr lIns="91440" tIns="45720" rIns="91440" bIns="45720" anchor="ctr" anchorCtr="0"/>
          <a:lstStyle/>
          <a:p>
            <a:fld id="{C4C5411A-C02D-49EF-A313-6C2D6A9C6A32}" type="slidenum">
              <a:rPr lang="en-US" smtClean="0">
                <a:solidFill>
                  <a:prstClr val="black"/>
                </a:solidFill>
                <a:latin typeface="Cambria" charset="0"/>
                <a:ea typeface="Cambria" charset="0"/>
                <a:cs typeface="Cambria" charset="0"/>
              </a:rPr>
              <a:pPr/>
              <a:t>70</a:t>
            </a:fld>
            <a:endParaRPr lang="en-US">
              <a:solidFill>
                <a:prstClr val="black"/>
              </a:solidFill>
            </a:endParaRPr>
          </a:p>
        </p:txBody>
      </p:sp>
      <p:sp>
        <p:nvSpPr>
          <p:cNvPr id="26" name="Text Placeholder 11"/>
          <p:cNvSpPr txBox="1">
            <a:spLocks/>
          </p:cNvSpPr>
          <p:nvPr/>
        </p:nvSpPr>
        <p:spPr>
          <a:xfrm>
            <a:off x="3121778" y="5038040"/>
            <a:ext cx="2250131" cy="360782"/>
          </a:xfrm>
          <a:prstGeom prst="rect">
            <a:avLst/>
          </a:prstGeom>
        </p:spPr>
        <p:txBody>
          <a:bodyPr lIns="91440" tIns="45720" rIns="91440" bIns="45720" anchor="t"/>
          <a:lstStyle/>
          <a:p>
            <a:pPr marL="342891" indent="-342891">
              <a:spcBef>
                <a:spcPct val="20000"/>
              </a:spcBef>
              <a:defRPr/>
            </a:pPr>
            <a:endParaRPr lang="en-US" sz="1867" b="1">
              <a:solidFill>
                <a:prstClr val="black"/>
              </a:solidFill>
            </a:endParaRPr>
          </a:p>
          <a:p>
            <a:pPr marL="342891" indent="-342891">
              <a:spcBef>
                <a:spcPct val="20000"/>
              </a:spcBef>
              <a:defRPr/>
            </a:pPr>
            <a:endParaRPr lang="en-US" sz="1867" b="1">
              <a:solidFill>
                <a:prstClr val="black"/>
              </a:solidFill>
            </a:endParaRPr>
          </a:p>
          <a:p>
            <a:pPr marL="342891" indent="-342891">
              <a:spcBef>
                <a:spcPct val="20000"/>
              </a:spcBef>
              <a:defRPr/>
            </a:pPr>
            <a:endParaRPr lang="en-US" sz="1867" b="1">
              <a:solidFill>
                <a:prstClr val="black"/>
              </a:solidFill>
            </a:endParaRPr>
          </a:p>
        </p:txBody>
      </p:sp>
      <p:cxnSp>
        <p:nvCxnSpPr>
          <p:cNvPr id="12" name="Straight Connector 11"/>
          <p:cNvCxnSpPr/>
          <p:nvPr/>
        </p:nvCxnSpPr>
        <p:spPr>
          <a:xfrm>
            <a:off x="814324" y="3861471"/>
            <a:ext cx="4303776" cy="0"/>
          </a:xfrm>
          <a:prstGeom prst="line">
            <a:avLst/>
          </a:prstGeom>
          <a:ln w="63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14324" y="1610264"/>
            <a:ext cx="4303776" cy="0"/>
          </a:xfrm>
          <a:prstGeom prst="line">
            <a:avLst/>
          </a:prstGeom>
          <a:ln w="635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7"/>
          <p:cNvSpPr txBox="1">
            <a:spLocks/>
          </p:cNvSpPr>
          <p:nvPr/>
        </p:nvSpPr>
        <p:spPr>
          <a:xfrm>
            <a:off x="933449" y="576735"/>
            <a:ext cx="9956800" cy="740664"/>
          </a:xfrm>
          <a:prstGeom prst="rect">
            <a:avLst/>
          </a:prstGeom>
        </p:spPr>
        <p:txBody>
          <a:bodyPr lIns="121917" tIns="60959" rIns="121917" bIns="60959"/>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3000" b="1">
                <a:solidFill>
                  <a:prstClr val="black"/>
                </a:solidFill>
                <a:latin typeface="Cambria" panose="02040503050406030204" pitchFamily="18" charset="0"/>
              </a:rPr>
              <a:t>Biographies</a:t>
            </a:r>
            <a:endParaRPr lang="en-US" sz="3733">
              <a:solidFill>
                <a:prstClr val="black"/>
              </a:solidFill>
              <a:latin typeface="Cambria" panose="02040503050406030204" pitchFamily="18" charset="0"/>
            </a:endParaRPr>
          </a:p>
        </p:txBody>
      </p:sp>
      <p:pic>
        <p:nvPicPr>
          <p:cNvPr id="3" name="Picture 2" descr="A person wearing glasses and smiling at the camera&#10;&#10;Description generated with very high confidence">
            <a:extLst>
              <a:ext uri="{FF2B5EF4-FFF2-40B4-BE49-F238E27FC236}">
                <a16:creationId xmlns="" xmlns:a16="http://schemas.microsoft.com/office/drawing/2014/main" id="{3966DD05-2F2C-40C1-A536-F99EFD68669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808"/>
          <a:stretch/>
        </p:blipFill>
        <p:spPr>
          <a:xfrm>
            <a:off x="934528" y="1662334"/>
            <a:ext cx="1586124" cy="2154673"/>
          </a:xfrm>
          <a:prstGeom prst="rect">
            <a:avLst/>
          </a:prstGeom>
        </p:spPr>
      </p:pic>
    </p:spTree>
    <p:extLst>
      <p:ext uri="{BB962C8B-B14F-4D97-AF65-F5344CB8AC3E}">
        <p14:creationId xmlns:p14="http://schemas.microsoft.com/office/powerpoint/2010/main" val="30528182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p:cNvSpPr txBox="1">
            <a:spLocks/>
          </p:cNvSpPr>
          <p:nvPr/>
        </p:nvSpPr>
        <p:spPr>
          <a:xfrm>
            <a:off x="5562086" y="1610263"/>
            <a:ext cx="6379705" cy="3427767"/>
          </a:xfrm>
          <a:prstGeom prst="rect">
            <a:avLst/>
          </a:prstGeom>
        </p:spPr>
        <p:txBody>
          <a:bodyPr lIns="91440" tIns="45720" rIns="91440" bIns="45720" anchor="t"/>
          <a:lstStyle/>
          <a:p>
            <a:pPr>
              <a:spcBef>
                <a:spcPct val="20000"/>
              </a:spcBef>
              <a:defRPr/>
            </a:pPr>
            <a:r>
              <a:rPr lang="en-US" sz="1600" b="1" dirty="0">
                <a:latin typeface="Cambria"/>
              </a:rPr>
              <a:t>Brandon </a:t>
            </a:r>
            <a:r>
              <a:rPr lang="en-US" sz="1600" dirty="0">
                <a:latin typeface="Cambria" panose="02040503050406030204" pitchFamily="18" charset="0"/>
              </a:rPr>
              <a:t>is a graduate student pursuing a Master of Business Administration (MBA) degree with a concentration in Finance. Brandon obtained his bachelors degree in Business Administration from Bucknell University. </a:t>
            </a:r>
            <a:r>
              <a:rPr lang="en-US" sz="1600">
                <a:latin typeface="Cambria" panose="02040503050406030204" pitchFamily="18" charset="0"/>
              </a:rPr>
              <a:t>He </a:t>
            </a:r>
            <a:r>
              <a:rPr lang="en-US" sz="1600" dirty="0">
                <a:latin typeface="Cambria" panose="02040503050406030204" pitchFamily="18" charset="0"/>
              </a:rPr>
              <a:t>currently works at Morgan Stanley as a Trading assistant on their Fixed Income trading desk. Upon completion of the MBA program, he plans to continue his career in finance while looking for opportunities within the front office. </a:t>
            </a:r>
            <a:endParaRPr lang="en-US" sz="1600" b="1" dirty="0">
              <a:latin typeface="Cambria"/>
            </a:endParaRPr>
          </a:p>
          <a:p>
            <a:pPr>
              <a:spcBef>
                <a:spcPct val="20000"/>
              </a:spcBef>
              <a:defRPr/>
            </a:pPr>
            <a:endParaRPr lang="en-US" sz="1600" b="1" dirty="0">
              <a:latin typeface="Cambria"/>
            </a:endParaRPr>
          </a:p>
          <a:p>
            <a:pPr>
              <a:spcBef>
                <a:spcPct val="20000"/>
              </a:spcBef>
              <a:defRPr/>
            </a:pPr>
            <a:endParaRPr lang="en-US" sz="1600" b="1" dirty="0">
              <a:latin typeface="Cambria"/>
            </a:endParaRPr>
          </a:p>
          <a:p>
            <a:pPr>
              <a:spcBef>
                <a:spcPct val="20000"/>
              </a:spcBef>
              <a:defRPr/>
            </a:pPr>
            <a:endParaRPr lang="en-US" sz="1600" b="1" dirty="0">
              <a:latin typeface="Cambria"/>
            </a:endParaRPr>
          </a:p>
          <a:p>
            <a:pPr>
              <a:spcBef>
                <a:spcPct val="20000"/>
              </a:spcBef>
              <a:defRPr/>
            </a:pPr>
            <a:r>
              <a:rPr lang="en-US" sz="1450" dirty="0">
                <a:latin typeface="Cambria" charset="0"/>
                <a:ea typeface="Cambria" charset="0"/>
                <a:cs typeface="Cambria" charset="0"/>
              </a:rPr>
              <a:t/>
            </a:r>
            <a:br>
              <a:rPr lang="en-US" sz="1450" dirty="0">
                <a:latin typeface="Cambria" charset="0"/>
                <a:ea typeface="Cambria" charset="0"/>
                <a:cs typeface="Cambria" charset="0"/>
              </a:rPr>
            </a:br>
            <a:r>
              <a:rPr lang="en-US" sz="1600" dirty="0">
                <a:latin typeface="Cambria"/>
                <a:ea typeface="Cambria" charset="0"/>
                <a:cs typeface="Cambria" charset="0"/>
              </a:rPr>
              <a:t> </a:t>
            </a:r>
            <a:endParaRPr lang="en-US" sz="1600" dirty="0">
              <a:latin typeface="Calibri" charset="0"/>
              <a:cs typeface="Calibri"/>
            </a:endParaRPr>
          </a:p>
          <a:p>
            <a:pPr marL="342265" indent="-342265">
              <a:spcBef>
                <a:spcPct val="20000"/>
              </a:spcBef>
              <a:defRPr/>
            </a:pPr>
            <a:endParaRPr lang="en-US" sz="1467" dirty="0">
              <a:solidFill>
                <a:prstClr val="black"/>
              </a:solidFill>
              <a:cs typeface="Arial"/>
            </a:endParaRPr>
          </a:p>
        </p:txBody>
      </p:sp>
      <p:sp>
        <p:nvSpPr>
          <p:cNvPr id="7" name="Text Placeholder 11"/>
          <p:cNvSpPr txBox="1">
            <a:spLocks/>
          </p:cNvSpPr>
          <p:nvPr/>
        </p:nvSpPr>
        <p:spPr>
          <a:xfrm>
            <a:off x="3010954" y="2555409"/>
            <a:ext cx="2174502" cy="389986"/>
          </a:xfrm>
          <a:prstGeom prst="rect">
            <a:avLst/>
          </a:prstGeom>
        </p:spPr>
        <p:txBody>
          <a:bodyPr lIns="91440" tIns="45720" rIns="91440" bIns="45720" anchor="t"/>
          <a:lstStyle/>
          <a:p>
            <a:pPr marL="342265" indent="-342265">
              <a:spcBef>
                <a:spcPct val="20000"/>
              </a:spcBef>
              <a:defRPr/>
            </a:pPr>
            <a:r>
              <a:rPr lang="en-US" sz="1850" b="1" dirty="0">
                <a:latin typeface="Cambria"/>
              </a:rPr>
              <a:t>Brandon Pinnock</a:t>
            </a:r>
            <a:endParaRPr lang="en-US" dirty="0"/>
          </a:p>
        </p:txBody>
      </p:sp>
      <p:sp>
        <p:nvSpPr>
          <p:cNvPr id="17" name="Slide Number Placeholder 17"/>
          <p:cNvSpPr>
            <a:spLocks noGrp="1"/>
          </p:cNvSpPr>
          <p:nvPr>
            <p:ph type="sldNum" sz="quarter" idx="12"/>
          </p:nvPr>
        </p:nvSpPr>
        <p:spPr>
          <a:xfrm>
            <a:off x="11464637" y="6386829"/>
            <a:ext cx="609600" cy="471171"/>
          </a:xfrm>
          <a:prstGeom prst="rect">
            <a:avLst/>
          </a:prstGeom>
        </p:spPr>
        <p:txBody>
          <a:bodyPr lIns="91440" tIns="45720" rIns="91440" bIns="45720" anchor="ctr" anchorCtr="0"/>
          <a:lstStyle/>
          <a:p>
            <a:fld id="{C4C5411A-C02D-49EF-A313-6C2D6A9C6A32}" type="slidenum">
              <a:rPr lang="en-US" smtClean="0">
                <a:solidFill>
                  <a:prstClr val="black"/>
                </a:solidFill>
                <a:latin typeface="Cambria" charset="0"/>
                <a:ea typeface="Cambria" charset="0"/>
                <a:cs typeface="Cambria" charset="0"/>
              </a:rPr>
              <a:pPr/>
              <a:t>71</a:t>
            </a:fld>
            <a:endParaRPr lang="en-US">
              <a:solidFill>
                <a:prstClr val="black"/>
              </a:solidFill>
            </a:endParaRPr>
          </a:p>
        </p:txBody>
      </p:sp>
      <p:sp>
        <p:nvSpPr>
          <p:cNvPr id="26" name="Text Placeholder 11"/>
          <p:cNvSpPr txBox="1">
            <a:spLocks/>
          </p:cNvSpPr>
          <p:nvPr/>
        </p:nvSpPr>
        <p:spPr>
          <a:xfrm>
            <a:off x="3121778" y="5038040"/>
            <a:ext cx="2250131" cy="360782"/>
          </a:xfrm>
          <a:prstGeom prst="rect">
            <a:avLst/>
          </a:prstGeom>
        </p:spPr>
        <p:txBody>
          <a:bodyPr lIns="91440" tIns="45720" rIns="91440" bIns="45720" anchor="t"/>
          <a:lstStyle/>
          <a:p>
            <a:pPr marL="342891" indent="-342891">
              <a:spcBef>
                <a:spcPct val="20000"/>
              </a:spcBef>
              <a:defRPr/>
            </a:pPr>
            <a:endParaRPr lang="en-US" sz="1867" b="1">
              <a:solidFill>
                <a:prstClr val="black"/>
              </a:solidFill>
            </a:endParaRPr>
          </a:p>
          <a:p>
            <a:pPr marL="342891" indent="-342891">
              <a:spcBef>
                <a:spcPct val="20000"/>
              </a:spcBef>
              <a:defRPr/>
            </a:pPr>
            <a:endParaRPr lang="en-US" sz="1867" b="1">
              <a:solidFill>
                <a:prstClr val="black"/>
              </a:solidFill>
            </a:endParaRPr>
          </a:p>
          <a:p>
            <a:pPr marL="342891" indent="-342891">
              <a:spcBef>
                <a:spcPct val="20000"/>
              </a:spcBef>
              <a:defRPr/>
            </a:pPr>
            <a:endParaRPr lang="en-US" sz="1867" b="1">
              <a:solidFill>
                <a:prstClr val="black"/>
              </a:solidFill>
            </a:endParaRPr>
          </a:p>
        </p:txBody>
      </p:sp>
      <p:cxnSp>
        <p:nvCxnSpPr>
          <p:cNvPr id="12" name="Straight Connector 11"/>
          <p:cNvCxnSpPr/>
          <p:nvPr/>
        </p:nvCxnSpPr>
        <p:spPr>
          <a:xfrm>
            <a:off x="814324" y="3861471"/>
            <a:ext cx="4303776" cy="0"/>
          </a:xfrm>
          <a:prstGeom prst="line">
            <a:avLst/>
          </a:prstGeom>
          <a:ln w="63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14324" y="1610264"/>
            <a:ext cx="4303776" cy="0"/>
          </a:xfrm>
          <a:prstGeom prst="line">
            <a:avLst/>
          </a:prstGeom>
          <a:ln w="635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7"/>
          <p:cNvSpPr txBox="1">
            <a:spLocks/>
          </p:cNvSpPr>
          <p:nvPr/>
        </p:nvSpPr>
        <p:spPr>
          <a:xfrm>
            <a:off x="933449" y="576735"/>
            <a:ext cx="9956800" cy="740664"/>
          </a:xfrm>
          <a:prstGeom prst="rect">
            <a:avLst/>
          </a:prstGeom>
        </p:spPr>
        <p:txBody>
          <a:bodyPr lIns="121917" tIns="60959" rIns="121917" bIns="60959"/>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3000" b="1">
                <a:solidFill>
                  <a:prstClr val="black"/>
                </a:solidFill>
                <a:latin typeface="Cambria" panose="02040503050406030204" pitchFamily="18" charset="0"/>
              </a:rPr>
              <a:t>Biographies</a:t>
            </a:r>
            <a:endParaRPr lang="en-US" sz="3733">
              <a:solidFill>
                <a:prstClr val="black"/>
              </a:solidFill>
              <a:latin typeface="Cambria" panose="02040503050406030204" pitchFamily="18" charset="0"/>
            </a:endParaRPr>
          </a:p>
        </p:txBody>
      </p:sp>
      <p:pic>
        <p:nvPicPr>
          <p:cNvPr id="5" name="Picture 4" descr="A person wearing a suit and tie smiling at the camera&#10;&#10;Description automatically generated">
            <a:extLst>
              <a:ext uri="{FF2B5EF4-FFF2-40B4-BE49-F238E27FC236}">
                <a16:creationId xmlns="" xmlns:a16="http://schemas.microsoft.com/office/drawing/2014/main" id="{FB2CD51D-2232-8445-82BD-EB724E01C8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139" y="1610262"/>
            <a:ext cx="1968500" cy="2251207"/>
          </a:xfrm>
          <a:prstGeom prst="rect">
            <a:avLst/>
          </a:prstGeom>
        </p:spPr>
      </p:pic>
    </p:spTree>
    <p:extLst>
      <p:ext uri="{BB962C8B-B14F-4D97-AF65-F5344CB8AC3E}">
        <p14:creationId xmlns:p14="http://schemas.microsoft.com/office/powerpoint/2010/main" val="256711728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p:cNvSpPr txBox="1">
            <a:spLocks/>
          </p:cNvSpPr>
          <p:nvPr/>
        </p:nvSpPr>
        <p:spPr>
          <a:xfrm>
            <a:off x="5562086" y="1610264"/>
            <a:ext cx="6379705" cy="1933036"/>
          </a:xfrm>
          <a:prstGeom prst="rect">
            <a:avLst/>
          </a:prstGeom>
        </p:spPr>
        <p:txBody>
          <a:bodyPr lIns="91440" tIns="45720" rIns="91440" bIns="45720" anchor="t"/>
          <a:lstStyle/>
          <a:p>
            <a:pPr>
              <a:spcBef>
                <a:spcPct val="20000"/>
              </a:spcBef>
              <a:defRPr/>
            </a:pPr>
            <a:r>
              <a:rPr lang="en-US" sz="1600" b="1">
                <a:latin typeface="Cambria"/>
              </a:rPr>
              <a:t>Greg</a:t>
            </a:r>
            <a:r>
              <a:rPr lang="en-US" sz="1600">
                <a:latin typeface="Cambria"/>
              </a:rPr>
              <a:t> is a graduate student pursuing a Master of Science in Finance (MSF) degree.  Greg obtained his bachelor's degree in Life Science from Penn State University and currently works as an Assay R&amp;D Manager for Becton Dickinson located in Sparks, MD.  Upon completion of the MSF program, he plans to pursue  opportunities related to Business and Technology Development within the Life Science field.</a:t>
            </a:r>
            <a:endParaRPr lang="en-US" sz="1600">
              <a:latin typeface="Cambria"/>
              <a:cs typeface="Calibri" charset="0"/>
            </a:endParaRPr>
          </a:p>
          <a:p>
            <a:pPr>
              <a:spcBef>
                <a:spcPct val="20000"/>
              </a:spcBef>
              <a:defRPr/>
            </a:pPr>
            <a:endParaRPr lang="en-US" sz="1600">
              <a:latin typeface="Cambria"/>
            </a:endParaRPr>
          </a:p>
          <a:p>
            <a:pPr>
              <a:spcBef>
                <a:spcPct val="20000"/>
              </a:spcBef>
              <a:defRPr/>
            </a:pPr>
            <a:r>
              <a:rPr lang="en-US" sz="1450">
                <a:latin typeface="Cambria" charset="0"/>
                <a:ea typeface="Cambria" charset="0"/>
                <a:cs typeface="Cambria" charset="0"/>
              </a:rPr>
              <a:t/>
            </a:r>
            <a:br>
              <a:rPr lang="en-US" sz="1450">
                <a:latin typeface="Cambria" charset="0"/>
                <a:ea typeface="Cambria" charset="0"/>
                <a:cs typeface="Cambria" charset="0"/>
              </a:rPr>
            </a:br>
            <a:r>
              <a:rPr lang="en-US" sz="1600">
                <a:latin typeface="Cambria"/>
                <a:ea typeface="Cambria" charset="0"/>
                <a:cs typeface="Cambria" charset="0"/>
              </a:rPr>
              <a:t> </a:t>
            </a:r>
            <a:endParaRPr lang="en-US" sz="1600">
              <a:latin typeface="Calibri" charset="0"/>
              <a:cs typeface="Calibri"/>
            </a:endParaRPr>
          </a:p>
          <a:p>
            <a:pPr marL="342265" indent="-342265">
              <a:spcBef>
                <a:spcPct val="20000"/>
              </a:spcBef>
              <a:defRPr/>
            </a:pPr>
            <a:endParaRPr lang="en-US" sz="1467">
              <a:solidFill>
                <a:prstClr val="black"/>
              </a:solidFill>
              <a:cs typeface="Arial"/>
            </a:endParaRPr>
          </a:p>
        </p:txBody>
      </p:sp>
      <p:sp>
        <p:nvSpPr>
          <p:cNvPr id="7" name="Text Placeholder 11"/>
          <p:cNvSpPr txBox="1">
            <a:spLocks/>
          </p:cNvSpPr>
          <p:nvPr/>
        </p:nvSpPr>
        <p:spPr>
          <a:xfrm>
            <a:off x="3010954" y="2555409"/>
            <a:ext cx="2174502" cy="389986"/>
          </a:xfrm>
          <a:prstGeom prst="rect">
            <a:avLst/>
          </a:prstGeom>
        </p:spPr>
        <p:txBody>
          <a:bodyPr lIns="91440" tIns="45720" rIns="91440" bIns="45720" anchor="t"/>
          <a:lstStyle/>
          <a:p>
            <a:pPr marL="342265" indent="-342265">
              <a:spcBef>
                <a:spcPct val="20000"/>
              </a:spcBef>
              <a:defRPr/>
            </a:pPr>
            <a:r>
              <a:rPr lang="en-US" sz="1850" b="1">
                <a:latin typeface="Cambria"/>
              </a:rPr>
              <a:t>Greg Richart</a:t>
            </a:r>
            <a:endParaRPr lang="en-US"/>
          </a:p>
        </p:txBody>
      </p:sp>
      <p:sp>
        <p:nvSpPr>
          <p:cNvPr id="17" name="Slide Number Placeholder 17"/>
          <p:cNvSpPr>
            <a:spLocks noGrp="1"/>
          </p:cNvSpPr>
          <p:nvPr>
            <p:ph type="sldNum" sz="quarter" idx="12"/>
          </p:nvPr>
        </p:nvSpPr>
        <p:spPr>
          <a:xfrm>
            <a:off x="11464637" y="6386829"/>
            <a:ext cx="609600" cy="471171"/>
          </a:xfrm>
          <a:prstGeom prst="rect">
            <a:avLst/>
          </a:prstGeom>
        </p:spPr>
        <p:txBody>
          <a:bodyPr lIns="91440" tIns="45720" rIns="91440" bIns="45720" anchor="ctr" anchorCtr="0"/>
          <a:lstStyle/>
          <a:p>
            <a:fld id="{C4C5411A-C02D-49EF-A313-6C2D6A9C6A32}" type="slidenum">
              <a:rPr lang="en-US" smtClean="0">
                <a:solidFill>
                  <a:prstClr val="black"/>
                </a:solidFill>
                <a:latin typeface="Cambria" charset="0"/>
                <a:ea typeface="Cambria" charset="0"/>
                <a:cs typeface="Cambria" charset="0"/>
              </a:rPr>
              <a:pPr/>
              <a:t>72</a:t>
            </a:fld>
            <a:endParaRPr lang="en-US">
              <a:solidFill>
                <a:prstClr val="black"/>
              </a:solidFill>
            </a:endParaRPr>
          </a:p>
        </p:txBody>
      </p:sp>
      <p:sp>
        <p:nvSpPr>
          <p:cNvPr id="26" name="Text Placeholder 11"/>
          <p:cNvSpPr txBox="1">
            <a:spLocks/>
          </p:cNvSpPr>
          <p:nvPr/>
        </p:nvSpPr>
        <p:spPr>
          <a:xfrm>
            <a:off x="3121778" y="5038040"/>
            <a:ext cx="2250131" cy="360782"/>
          </a:xfrm>
          <a:prstGeom prst="rect">
            <a:avLst/>
          </a:prstGeom>
        </p:spPr>
        <p:txBody>
          <a:bodyPr lIns="91440" tIns="45720" rIns="91440" bIns="45720" anchor="t"/>
          <a:lstStyle/>
          <a:p>
            <a:pPr marL="342891" indent="-342891">
              <a:spcBef>
                <a:spcPct val="20000"/>
              </a:spcBef>
              <a:defRPr/>
            </a:pPr>
            <a:endParaRPr lang="en-US" sz="1867" b="1">
              <a:solidFill>
                <a:prstClr val="black"/>
              </a:solidFill>
            </a:endParaRPr>
          </a:p>
          <a:p>
            <a:pPr marL="342891" indent="-342891">
              <a:spcBef>
                <a:spcPct val="20000"/>
              </a:spcBef>
              <a:defRPr/>
            </a:pPr>
            <a:endParaRPr lang="en-US" sz="1867" b="1">
              <a:solidFill>
                <a:prstClr val="black"/>
              </a:solidFill>
            </a:endParaRPr>
          </a:p>
          <a:p>
            <a:pPr marL="342891" indent="-342891">
              <a:spcBef>
                <a:spcPct val="20000"/>
              </a:spcBef>
              <a:defRPr/>
            </a:pPr>
            <a:endParaRPr lang="en-US" sz="1867" b="1">
              <a:solidFill>
                <a:prstClr val="black"/>
              </a:solidFill>
            </a:endParaRPr>
          </a:p>
        </p:txBody>
      </p:sp>
      <p:cxnSp>
        <p:nvCxnSpPr>
          <p:cNvPr id="12" name="Straight Connector 11"/>
          <p:cNvCxnSpPr/>
          <p:nvPr/>
        </p:nvCxnSpPr>
        <p:spPr>
          <a:xfrm>
            <a:off x="814324" y="3861471"/>
            <a:ext cx="4303776" cy="0"/>
          </a:xfrm>
          <a:prstGeom prst="line">
            <a:avLst/>
          </a:prstGeom>
          <a:ln w="63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14324" y="1610264"/>
            <a:ext cx="4303776" cy="0"/>
          </a:xfrm>
          <a:prstGeom prst="line">
            <a:avLst/>
          </a:prstGeom>
          <a:ln w="635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7"/>
          <p:cNvSpPr txBox="1">
            <a:spLocks/>
          </p:cNvSpPr>
          <p:nvPr/>
        </p:nvSpPr>
        <p:spPr>
          <a:xfrm>
            <a:off x="933449" y="576735"/>
            <a:ext cx="9956800" cy="740664"/>
          </a:xfrm>
          <a:prstGeom prst="rect">
            <a:avLst/>
          </a:prstGeom>
        </p:spPr>
        <p:txBody>
          <a:bodyPr lIns="121917" tIns="60959" rIns="121917" bIns="60959"/>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US" sz="3000" b="1">
                <a:solidFill>
                  <a:prstClr val="black"/>
                </a:solidFill>
                <a:latin typeface="Cambria" panose="02040503050406030204" pitchFamily="18" charset="0"/>
              </a:rPr>
              <a:t>Biographies</a:t>
            </a:r>
            <a:endParaRPr lang="en-US" sz="3733">
              <a:solidFill>
                <a:prstClr val="black"/>
              </a:solidFill>
              <a:latin typeface="Cambria" panose="02040503050406030204" pitchFamily="18" charset="0"/>
            </a:endParaRPr>
          </a:p>
        </p:txBody>
      </p:sp>
      <p:pic>
        <p:nvPicPr>
          <p:cNvPr id="6" name="Picture 7" descr="A person wearing a suit and tie smiling at the camera&#10;&#10;Description generated with very high confidence">
            <a:extLst>
              <a:ext uri="{FF2B5EF4-FFF2-40B4-BE49-F238E27FC236}">
                <a16:creationId xmlns="" xmlns:a16="http://schemas.microsoft.com/office/drawing/2014/main" id="{2EDD9AE0-F0E9-4AEF-844F-4889678AA28B}"/>
              </a:ext>
            </a:extLst>
          </p:cNvPr>
          <p:cNvPicPr>
            <a:picLocks noChangeAspect="1"/>
          </p:cNvPicPr>
          <p:nvPr/>
        </p:nvPicPr>
        <p:blipFill>
          <a:blip r:embed="rId3"/>
          <a:stretch>
            <a:fillRect/>
          </a:stretch>
        </p:blipFill>
        <p:spPr>
          <a:xfrm>
            <a:off x="933449" y="1701848"/>
            <a:ext cx="1671983" cy="2068039"/>
          </a:xfrm>
          <a:prstGeom prst="rect">
            <a:avLst/>
          </a:prstGeom>
        </p:spPr>
      </p:pic>
    </p:spTree>
    <p:extLst>
      <p:ext uri="{BB962C8B-B14F-4D97-AF65-F5344CB8AC3E}">
        <p14:creationId xmlns:p14="http://schemas.microsoft.com/office/powerpoint/2010/main" val="1189839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7"/>
          <p:cNvSpPr>
            <a:spLocks noGrp="1"/>
          </p:cNvSpPr>
          <p:nvPr>
            <p:ph type="sldNum" sz="quarter" idx="12"/>
          </p:nvPr>
        </p:nvSpPr>
        <p:spPr>
          <a:xfrm>
            <a:off x="11464637" y="6386829"/>
            <a:ext cx="609600" cy="471171"/>
          </a:xfrm>
          <a:prstGeom prst="rect">
            <a:avLst/>
          </a:prstGeom>
        </p:spPr>
        <p:txBody>
          <a:bodyPr lIns="91440" tIns="45720" rIns="91440" bIns="45720" anchor="ctr" anchorCtr="0"/>
          <a:lstStyle/>
          <a:p>
            <a:fld id="{C4C5411A-C02D-49EF-A313-6C2D6A9C6A32}" type="slidenum">
              <a:rPr lang="en-US" smtClean="0">
                <a:solidFill>
                  <a:prstClr val="black"/>
                </a:solidFill>
                <a:latin typeface="Cambria" charset="0"/>
                <a:ea typeface="Cambria" charset="0"/>
                <a:cs typeface="Cambria" charset="0"/>
              </a:rPr>
              <a:pPr/>
              <a:t>73</a:t>
            </a:fld>
            <a:endParaRPr lang="en-US">
              <a:solidFill>
                <a:prstClr val="black"/>
              </a:solidFill>
            </a:endParaRPr>
          </a:p>
        </p:txBody>
      </p:sp>
      <p:sp>
        <p:nvSpPr>
          <p:cNvPr id="4" name="Rectangle 3">
            <a:extLst>
              <a:ext uri="{FF2B5EF4-FFF2-40B4-BE49-F238E27FC236}">
                <a16:creationId xmlns="" xmlns:a16="http://schemas.microsoft.com/office/drawing/2014/main" id="{D0CF7335-6F8C-491B-BFF5-8712230B2DB6}"/>
              </a:ext>
            </a:extLst>
          </p:cNvPr>
          <p:cNvSpPr/>
          <p:nvPr/>
        </p:nvSpPr>
        <p:spPr>
          <a:xfrm>
            <a:off x="5974813" y="3244334"/>
            <a:ext cx="242374" cy="369332"/>
          </a:xfrm>
          <a:prstGeom prst="rect">
            <a:avLst/>
          </a:prstGeom>
        </p:spPr>
        <p:txBody>
          <a:bodyPr wrap="none">
            <a:spAutoFit/>
          </a:bodyPr>
          <a:lstStyle/>
          <a:p>
            <a:r>
              <a:rPr lang="en-US">
                <a:solidFill>
                  <a:srgbClr val="000000"/>
                </a:solidFill>
                <a:latin typeface="Times New Roman" panose="02020603050405020304" pitchFamily="18" charset="0"/>
              </a:rPr>
              <a:t> </a:t>
            </a:r>
            <a:endParaRPr lang="en-US"/>
          </a:p>
        </p:txBody>
      </p:sp>
      <p:sp>
        <p:nvSpPr>
          <p:cNvPr id="8" name="Rectangle 7">
            <a:extLst>
              <a:ext uri="{FF2B5EF4-FFF2-40B4-BE49-F238E27FC236}">
                <a16:creationId xmlns="" xmlns:a16="http://schemas.microsoft.com/office/drawing/2014/main" id="{72EF3CB3-576E-48AD-AF70-395161DE44CD}"/>
              </a:ext>
            </a:extLst>
          </p:cNvPr>
          <p:cNvSpPr/>
          <p:nvPr/>
        </p:nvSpPr>
        <p:spPr>
          <a:xfrm>
            <a:off x="5971607" y="3244334"/>
            <a:ext cx="248786" cy="369332"/>
          </a:xfrm>
          <a:prstGeom prst="rect">
            <a:avLst/>
          </a:prstGeom>
        </p:spPr>
        <p:txBody>
          <a:bodyPr wrap="none">
            <a:spAutoFit/>
          </a:bodyPr>
          <a:lstStyle/>
          <a:p>
            <a:r>
              <a:rPr lang="en-US"/>
              <a:t> </a:t>
            </a:r>
          </a:p>
        </p:txBody>
      </p:sp>
      <p:sp>
        <p:nvSpPr>
          <p:cNvPr id="10" name="Rectangle 9">
            <a:extLst>
              <a:ext uri="{FF2B5EF4-FFF2-40B4-BE49-F238E27FC236}">
                <a16:creationId xmlns="" xmlns:a16="http://schemas.microsoft.com/office/drawing/2014/main" id="{D17BEC56-9F33-43A4-934B-3D6719212EE9}"/>
              </a:ext>
            </a:extLst>
          </p:cNvPr>
          <p:cNvSpPr/>
          <p:nvPr/>
        </p:nvSpPr>
        <p:spPr>
          <a:xfrm>
            <a:off x="545432" y="1223027"/>
            <a:ext cx="1407761" cy="369332"/>
          </a:xfrm>
          <a:prstGeom prst="rect">
            <a:avLst/>
          </a:prstGeom>
        </p:spPr>
        <p:txBody>
          <a:bodyPr wrap="square">
            <a:spAutoFit/>
          </a:bodyPr>
          <a:lstStyle/>
          <a:p>
            <a:r>
              <a:rPr lang="en-US"/>
              <a:t> </a:t>
            </a:r>
          </a:p>
        </p:txBody>
      </p:sp>
      <p:sp>
        <p:nvSpPr>
          <p:cNvPr id="2" name="Text Placeholder 11">
            <a:extLst>
              <a:ext uri="{FF2B5EF4-FFF2-40B4-BE49-F238E27FC236}">
                <a16:creationId xmlns="" xmlns:a16="http://schemas.microsoft.com/office/drawing/2014/main" id="{3D09C2D0-C4CE-402B-AB51-508C100BCF4D}"/>
              </a:ext>
            </a:extLst>
          </p:cNvPr>
          <p:cNvSpPr txBox="1">
            <a:spLocks/>
          </p:cNvSpPr>
          <p:nvPr/>
        </p:nvSpPr>
        <p:spPr>
          <a:xfrm>
            <a:off x="3010954" y="2555409"/>
            <a:ext cx="2174502" cy="389986"/>
          </a:xfrm>
          <a:prstGeom prst="rect">
            <a:avLst/>
          </a:prstGeom>
        </p:spPr>
        <p:txBody>
          <a:bodyPr lIns="91440" tIns="45720" rIns="91440" bIns="45720" anchor="t"/>
          <a:lstStyle/>
          <a:p>
            <a:pPr marL="342265" indent="-342265">
              <a:spcBef>
                <a:spcPct val="20000"/>
              </a:spcBef>
              <a:defRPr/>
            </a:pPr>
            <a:r>
              <a:rPr lang="en-US" sz="1850" b="1">
                <a:latin typeface="Cambria"/>
              </a:rPr>
              <a:t>John Rohrs</a:t>
            </a:r>
            <a:endParaRPr lang="en-US"/>
          </a:p>
        </p:txBody>
      </p:sp>
      <p:cxnSp>
        <p:nvCxnSpPr>
          <p:cNvPr id="3" name="Straight Connector 6">
            <a:extLst>
              <a:ext uri="{FF2B5EF4-FFF2-40B4-BE49-F238E27FC236}">
                <a16:creationId xmlns="" xmlns:a16="http://schemas.microsoft.com/office/drawing/2014/main" id="{2CC5B987-FF12-44F8-846A-8AB8049DBAF8}"/>
              </a:ext>
            </a:extLst>
          </p:cNvPr>
          <p:cNvCxnSpPr/>
          <p:nvPr/>
        </p:nvCxnSpPr>
        <p:spPr>
          <a:xfrm>
            <a:off x="814324" y="3861471"/>
            <a:ext cx="4303776" cy="0"/>
          </a:xfrm>
          <a:prstGeom prst="line">
            <a:avLst/>
          </a:prstGeom>
          <a:ln w="63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8">
            <a:extLst>
              <a:ext uri="{FF2B5EF4-FFF2-40B4-BE49-F238E27FC236}">
                <a16:creationId xmlns="" xmlns:a16="http://schemas.microsoft.com/office/drawing/2014/main" id="{0F4B191C-BFB8-44E3-A96D-4DF8339724AE}"/>
              </a:ext>
            </a:extLst>
          </p:cNvPr>
          <p:cNvCxnSpPr/>
          <p:nvPr/>
        </p:nvCxnSpPr>
        <p:spPr>
          <a:xfrm>
            <a:off x="814324" y="1610264"/>
            <a:ext cx="4303776" cy="0"/>
          </a:xfrm>
          <a:prstGeom prst="line">
            <a:avLst/>
          </a:prstGeom>
          <a:ln w="6350" cap="rnd">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3" descr="A person wearing a suit and tie smiling at the camera&#10;&#10;Description generated with very high confidence">
            <a:extLst>
              <a:ext uri="{FF2B5EF4-FFF2-40B4-BE49-F238E27FC236}">
                <a16:creationId xmlns="" xmlns:a16="http://schemas.microsoft.com/office/drawing/2014/main" id="{6DA312C9-79FA-4440-9AB7-3FB4022BC399}"/>
              </a:ext>
            </a:extLst>
          </p:cNvPr>
          <p:cNvPicPr>
            <a:picLocks noChangeAspect="1"/>
          </p:cNvPicPr>
          <p:nvPr/>
        </p:nvPicPr>
        <p:blipFill>
          <a:blip r:embed="rId3"/>
          <a:stretch>
            <a:fillRect/>
          </a:stretch>
        </p:blipFill>
        <p:spPr>
          <a:xfrm>
            <a:off x="887802" y="1772009"/>
            <a:ext cx="1905000" cy="1905000"/>
          </a:xfrm>
          <a:prstGeom prst="rect">
            <a:avLst/>
          </a:prstGeom>
        </p:spPr>
      </p:pic>
      <p:sp>
        <p:nvSpPr>
          <p:cNvPr id="15" name="Content Placeholder 5">
            <a:extLst>
              <a:ext uri="{FF2B5EF4-FFF2-40B4-BE49-F238E27FC236}">
                <a16:creationId xmlns="" xmlns:a16="http://schemas.microsoft.com/office/drawing/2014/main" id="{817BB6D5-E56F-4A20-8756-7B0C495D9377}"/>
              </a:ext>
            </a:extLst>
          </p:cNvPr>
          <p:cNvSpPr txBox="1">
            <a:spLocks/>
          </p:cNvSpPr>
          <p:nvPr/>
        </p:nvSpPr>
        <p:spPr>
          <a:xfrm>
            <a:off x="5562086" y="1610263"/>
            <a:ext cx="6379705" cy="3427767"/>
          </a:xfrm>
          <a:prstGeom prst="rect">
            <a:avLst/>
          </a:prstGeom>
        </p:spPr>
        <p:txBody>
          <a:bodyPr lIns="91440" tIns="45720" rIns="91440" bIns="45720" anchor="t"/>
          <a:lstStyle/>
          <a:p>
            <a:pPr>
              <a:spcBef>
                <a:spcPct val="20000"/>
              </a:spcBef>
              <a:defRPr/>
            </a:pPr>
            <a:r>
              <a:rPr lang="en-US" sz="1600" b="1">
                <a:latin typeface="Cambria"/>
              </a:rPr>
              <a:t>John </a:t>
            </a:r>
            <a:r>
              <a:rPr lang="en-US" sz="1600">
                <a:latin typeface="Cambria"/>
              </a:rPr>
              <a:t>is a graduate student pursuing a Master's of Science in Finance. John obtained his bachelor's degree in Business Administration  with a concentration in Finance from Towson University.  He has passed level 1 of the CFA program. He currently works at T. Rowe Price as an Investment Liaison Specialist. Upon completion of the MSF, he plans to continue his career in finance in the investment track, pursuing a career path as a buy-side analyst. </a:t>
            </a:r>
          </a:p>
          <a:p>
            <a:pPr>
              <a:spcBef>
                <a:spcPct val="20000"/>
              </a:spcBef>
              <a:defRPr/>
            </a:pPr>
            <a:endParaRPr lang="en-US" sz="1600" b="1">
              <a:latin typeface="Cambria"/>
            </a:endParaRPr>
          </a:p>
          <a:p>
            <a:pPr>
              <a:spcBef>
                <a:spcPct val="20000"/>
              </a:spcBef>
              <a:defRPr/>
            </a:pPr>
            <a:endParaRPr lang="en-US" sz="1600" b="1">
              <a:latin typeface="Cambria"/>
            </a:endParaRPr>
          </a:p>
          <a:p>
            <a:pPr>
              <a:spcBef>
                <a:spcPct val="20000"/>
              </a:spcBef>
              <a:defRPr/>
            </a:pPr>
            <a:endParaRPr lang="en-US" sz="1600" b="1">
              <a:latin typeface="Cambria"/>
            </a:endParaRPr>
          </a:p>
          <a:p>
            <a:pPr>
              <a:spcBef>
                <a:spcPct val="20000"/>
              </a:spcBef>
              <a:defRPr/>
            </a:pPr>
            <a:r>
              <a:rPr lang="en-US" sz="1450">
                <a:latin typeface="Cambria" charset="0"/>
                <a:ea typeface="Cambria" charset="0"/>
                <a:cs typeface="Cambria" charset="0"/>
              </a:rPr>
              <a:t/>
            </a:r>
            <a:br>
              <a:rPr lang="en-US" sz="1450">
                <a:latin typeface="Cambria" charset="0"/>
                <a:ea typeface="Cambria" charset="0"/>
                <a:cs typeface="Cambria" charset="0"/>
              </a:rPr>
            </a:br>
            <a:r>
              <a:rPr lang="en-US" sz="1600">
                <a:latin typeface="Cambria"/>
                <a:ea typeface="Cambria" charset="0"/>
                <a:cs typeface="Cambria" charset="0"/>
              </a:rPr>
              <a:t> </a:t>
            </a:r>
            <a:endParaRPr lang="en-US" sz="1600">
              <a:latin typeface="Calibri" charset="0"/>
              <a:cs typeface="Calibri"/>
            </a:endParaRPr>
          </a:p>
          <a:p>
            <a:pPr marL="342265" indent="-342265">
              <a:spcBef>
                <a:spcPct val="20000"/>
              </a:spcBef>
              <a:defRPr/>
            </a:pPr>
            <a:endParaRPr lang="en-US" sz="1467">
              <a:solidFill>
                <a:prstClr val="black"/>
              </a:solidFill>
              <a:cs typeface="Arial"/>
            </a:endParaRPr>
          </a:p>
        </p:txBody>
      </p:sp>
    </p:spTree>
    <p:extLst>
      <p:ext uri="{BB962C8B-B14F-4D97-AF65-F5344CB8AC3E}">
        <p14:creationId xmlns:p14="http://schemas.microsoft.com/office/powerpoint/2010/main" val="1313956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E22E3E-F2EA-4305-934F-B380350A4B37}"/>
              </a:ext>
            </a:extLst>
          </p:cNvPr>
          <p:cNvSpPr>
            <a:spLocks noGrp="1"/>
          </p:cNvSpPr>
          <p:nvPr>
            <p:ph type="title"/>
          </p:nvPr>
        </p:nvSpPr>
        <p:spPr>
          <a:xfrm>
            <a:off x="382438" y="355121"/>
            <a:ext cx="6966310" cy="740664"/>
          </a:xfrm>
        </p:spPr>
        <p:txBody>
          <a:bodyPr anchor="t">
            <a:noAutofit/>
          </a:bodyPr>
          <a:lstStyle/>
          <a:p>
            <a:r>
              <a:rPr lang="en-US" sz="3200" b="1">
                <a:latin typeface="Cambria"/>
                <a:cs typeface="Arial"/>
              </a:rPr>
              <a:t>U.S. International Trade - May 2019</a:t>
            </a:r>
            <a:endParaRPr lang="en-US" sz="2400" b="1">
              <a:latin typeface="Cambria"/>
              <a:cs typeface="Arial"/>
            </a:endParaRPr>
          </a:p>
        </p:txBody>
      </p:sp>
      <p:pic>
        <p:nvPicPr>
          <p:cNvPr id="5" name="Picture 5" descr="A close up of a map&#10;&#10;Description generated with high confidence">
            <a:extLst>
              <a:ext uri="{FF2B5EF4-FFF2-40B4-BE49-F238E27FC236}">
                <a16:creationId xmlns="" xmlns:a16="http://schemas.microsoft.com/office/drawing/2014/main" id="{37ACFBC1-422D-45B2-8613-12E59A349D84}"/>
              </a:ext>
            </a:extLst>
          </p:cNvPr>
          <p:cNvPicPr>
            <a:picLocks noGrp="1" noChangeAspect="1"/>
          </p:cNvPicPr>
          <p:nvPr>
            <p:ph idx="1"/>
          </p:nvPr>
        </p:nvPicPr>
        <p:blipFill>
          <a:blip r:embed="rId2"/>
          <a:stretch>
            <a:fillRect/>
          </a:stretch>
        </p:blipFill>
        <p:spPr>
          <a:xfrm>
            <a:off x="496958" y="2343481"/>
            <a:ext cx="6708512" cy="3992621"/>
          </a:xfrm>
          <a:prstGeom prst="rect">
            <a:avLst/>
          </a:prstGeom>
        </p:spPr>
      </p:pic>
      <p:sp>
        <p:nvSpPr>
          <p:cNvPr id="4" name="Slide Number Placeholder 3">
            <a:extLst>
              <a:ext uri="{FF2B5EF4-FFF2-40B4-BE49-F238E27FC236}">
                <a16:creationId xmlns="" xmlns:a16="http://schemas.microsoft.com/office/drawing/2014/main" id="{D87D39D9-83AF-45F6-8C6A-11EEB6CD1132}"/>
              </a:ext>
            </a:extLst>
          </p:cNvPr>
          <p:cNvSpPr>
            <a:spLocks noGrp="1"/>
          </p:cNvSpPr>
          <p:nvPr>
            <p:ph type="sldNum" sz="quarter" idx="12"/>
          </p:nvPr>
        </p:nvSpPr>
        <p:spPr/>
        <p:txBody>
          <a:bodyPr/>
          <a:lstStyle/>
          <a:p>
            <a:fld id="{C4C5411A-C02D-49EF-A313-6C2D6A9C6A32}" type="slidenum">
              <a:rPr lang="en-US" smtClean="0">
                <a:solidFill>
                  <a:prstClr val="black"/>
                </a:solidFill>
              </a:rPr>
              <a:pPr/>
              <a:t>8</a:t>
            </a:fld>
            <a:endParaRPr lang="en-US">
              <a:solidFill>
                <a:prstClr val="black"/>
              </a:solidFill>
            </a:endParaRPr>
          </a:p>
        </p:txBody>
      </p:sp>
      <p:sp>
        <p:nvSpPr>
          <p:cNvPr id="9" name="TextBox 8">
            <a:extLst>
              <a:ext uri="{FF2B5EF4-FFF2-40B4-BE49-F238E27FC236}">
                <a16:creationId xmlns="" xmlns:a16="http://schemas.microsoft.com/office/drawing/2014/main" id="{73B78742-1593-480A-9FF5-EB1B3D3F88D2}"/>
              </a:ext>
            </a:extLst>
          </p:cNvPr>
          <p:cNvSpPr txBox="1"/>
          <p:nvPr/>
        </p:nvSpPr>
        <p:spPr>
          <a:xfrm>
            <a:off x="382437" y="1000667"/>
            <a:ext cx="7214559" cy="11387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700">
                <a:latin typeface="Cambria"/>
              </a:rPr>
              <a:t>Despite tariffs, the overall  Goods and Services Deficit increased to $55 billion (Imports of $266.2 billion and Exports of $210.6 billion)</a:t>
            </a:r>
            <a:endParaRPr lang="en-US" sz="1700">
              <a:cs typeface="Arial"/>
            </a:endParaRPr>
          </a:p>
          <a:p>
            <a:pPr marL="285750" indent="-285750">
              <a:buFont typeface="Arial"/>
              <a:buChar char="•"/>
            </a:pPr>
            <a:r>
              <a:rPr lang="en-US" sz="1700">
                <a:latin typeface="Cambria"/>
              </a:rPr>
              <a:t>Trade Deficit with China  = $30.1 billion MTD </a:t>
            </a:r>
          </a:p>
          <a:p>
            <a:pPr marL="285750" indent="-285750">
              <a:buFont typeface="Arial"/>
              <a:buChar char="•"/>
            </a:pPr>
            <a:r>
              <a:rPr lang="en-US" sz="1700">
                <a:latin typeface="Cambria"/>
                <a:cs typeface="Arial"/>
              </a:rPr>
              <a:t>Trade Deficit with Mexico = $9.6 billion MTD</a:t>
            </a:r>
          </a:p>
        </p:txBody>
      </p:sp>
      <p:pic>
        <p:nvPicPr>
          <p:cNvPr id="3" name="Picture 5" descr="A screenshot of a cell phone&#10;&#10;Description generated with high confidence">
            <a:extLst>
              <a:ext uri="{FF2B5EF4-FFF2-40B4-BE49-F238E27FC236}">
                <a16:creationId xmlns="" xmlns:a16="http://schemas.microsoft.com/office/drawing/2014/main" id="{1B0342D8-D73A-42F3-9D70-8E1D1B3A55CC}"/>
              </a:ext>
            </a:extLst>
          </p:cNvPr>
          <p:cNvPicPr>
            <a:picLocks noChangeAspect="1"/>
          </p:cNvPicPr>
          <p:nvPr/>
        </p:nvPicPr>
        <p:blipFill>
          <a:blip r:embed="rId3"/>
          <a:stretch>
            <a:fillRect/>
          </a:stretch>
        </p:blipFill>
        <p:spPr>
          <a:xfrm>
            <a:off x="7585493" y="3589523"/>
            <a:ext cx="4267197" cy="2841973"/>
          </a:xfrm>
          <a:prstGeom prst="rect">
            <a:avLst/>
          </a:prstGeom>
        </p:spPr>
      </p:pic>
      <p:pic>
        <p:nvPicPr>
          <p:cNvPr id="8" name="Picture 9" descr="A screenshot of a cell phone&#10;&#10;Description generated with high confidence">
            <a:extLst>
              <a:ext uri="{FF2B5EF4-FFF2-40B4-BE49-F238E27FC236}">
                <a16:creationId xmlns="" xmlns:a16="http://schemas.microsoft.com/office/drawing/2014/main" id="{3967CA44-A876-40BC-AC36-F13A8C2C0D1D}"/>
              </a:ext>
            </a:extLst>
          </p:cNvPr>
          <p:cNvPicPr>
            <a:picLocks noChangeAspect="1"/>
          </p:cNvPicPr>
          <p:nvPr/>
        </p:nvPicPr>
        <p:blipFill>
          <a:blip r:embed="rId4"/>
          <a:stretch>
            <a:fillRect/>
          </a:stretch>
        </p:blipFill>
        <p:spPr>
          <a:xfrm>
            <a:off x="7585495" y="724395"/>
            <a:ext cx="4382217" cy="2965058"/>
          </a:xfrm>
          <a:prstGeom prst="rect">
            <a:avLst/>
          </a:prstGeom>
        </p:spPr>
      </p:pic>
    </p:spTree>
    <p:extLst>
      <p:ext uri="{BB962C8B-B14F-4D97-AF65-F5344CB8AC3E}">
        <p14:creationId xmlns:p14="http://schemas.microsoft.com/office/powerpoint/2010/main" val="2302021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A81CD83-119E-4B61-9E9C-E362A93F29F9}"/>
              </a:ext>
            </a:extLst>
          </p:cNvPr>
          <p:cNvSpPr>
            <a:spLocks noGrp="1"/>
          </p:cNvSpPr>
          <p:nvPr>
            <p:ph type="title"/>
          </p:nvPr>
        </p:nvSpPr>
        <p:spPr>
          <a:xfrm>
            <a:off x="914400" y="685800"/>
            <a:ext cx="9956800" cy="740664"/>
          </a:xfrm>
        </p:spPr>
        <p:txBody>
          <a:bodyPr anchor="t">
            <a:noAutofit/>
          </a:bodyPr>
          <a:lstStyle/>
          <a:p>
            <a:r>
              <a:rPr lang="en-US" sz="3200" b="1">
                <a:latin typeface="Cambria"/>
                <a:cs typeface="Arial"/>
              </a:rPr>
              <a:t>Real Gross Domestic Product</a:t>
            </a:r>
            <a:r>
              <a:rPr lang="en-US" sz="3450" b="1">
                <a:latin typeface="Cambria"/>
                <a:cs typeface="Arial"/>
              </a:rPr>
              <a:t/>
            </a:r>
            <a:br>
              <a:rPr lang="en-US" sz="3450" b="1">
                <a:latin typeface="Cambria"/>
                <a:cs typeface="Arial"/>
              </a:rPr>
            </a:br>
            <a:r>
              <a:rPr lang="en-US" sz="2800" b="1">
                <a:latin typeface="Cambria"/>
                <a:cs typeface="Arial"/>
              </a:rPr>
              <a:t>Percent Change from Preceding Quarter</a:t>
            </a:r>
            <a:endParaRPr lang="en-US" sz="2800" b="1">
              <a:latin typeface="Cambria"/>
            </a:endParaRPr>
          </a:p>
        </p:txBody>
      </p:sp>
      <p:sp>
        <p:nvSpPr>
          <p:cNvPr id="4" name="Slide Number Placeholder 3">
            <a:extLst>
              <a:ext uri="{FF2B5EF4-FFF2-40B4-BE49-F238E27FC236}">
                <a16:creationId xmlns="" xmlns:a16="http://schemas.microsoft.com/office/drawing/2014/main" id="{ED43C2E8-CE95-4C68-9B36-FBCDFB4E3CAF}"/>
              </a:ext>
            </a:extLst>
          </p:cNvPr>
          <p:cNvSpPr>
            <a:spLocks noGrp="1"/>
          </p:cNvSpPr>
          <p:nvPr>
            <p:ph type="sldNum" sz="quarter" idx="12"/>
          </p:nvPr>
        </p:nvSpPr>
        <p:spPr/>
        <p:txBody>
          <a:bodyPr/>
          <a:lstStyle/>
          <a:p>
            <a:fld id="{C4C5411A-C02D-49EF-A313-6C2D6A9C6A32}" type="slidenum">
              <a:rPr lang="en-US" smtClean="0">
                <a:solidFill>
                  <a:prstClr val="black"/>
                </a:solidFill>
              </a:rPr>
              <a:pPr/>
              <a:t>9</a:t>
            </a:fld>
            <a:endParaRPr lang="en-US">
              <a:solidFill>
                <a:prstClr val="black"/>
              </a:solidFill>
            </a:endParaRPr>
          </a:p>
        </p:txBody>
      </p:sp>
      <p:pic>
        <p:nvPicPr>
          <p:cNvPr id="7" name="Picture 7" descr="A close up of a logo&#10;&#10;Description generated with very high confidence">
            <a:extLst>
              <a:ext uri="{FF2B5EF4-FFF2-40B4-BE49-F238E27FC236}">
                <a16:creationId xmlns="" xmlns:a16="http://schemas.microsoft.com/office/drawing/2014/main" id="{51B66C67-81E6-464F-A7CA-FA4D95B14D35}"/>
              </a:ext>
            </a:extLst>
          </p:cNvPr>
          <p:cNvPicPr>
            <a:picLocks noChangeAspect="1"/>
          </p:cNvPicPr>
          <p:nvPr/>
        </p:nvPicPr>
        <p:blipFill>
          <a:blip r:embed="rId2"/>
          <a:stretch>
            <a:fillRect/>
          </a:stretch>
        </p:blipFill>
        <p:spPr>
          <a:xfrm>
            <a:off x="1086209" y="5989248"/>
            <a:ext cx="2514600" cy="342900"/>
          </a:xfrm>
          <a:prstGeom prst="rect">
            <a:avLst/>
          </a:prstGeom>
        </p:spPr>
      </p:pic>
      <p:sp>
        <p:nvSpPr>
          <p:cNvPr id="9" name="TextBox 8">
            <a:extLst>
              <a:ext uri="{FF2B5EF4-FFF2-40B4-BE49-F238E27FC236}">
                <a16:creationId xmlns="" xmlns:a16="http://schemas.microsoft.com/office/drawing/2014/main" id="{693BB407-E33D-496C-BAB9-2173311E90E9}"/>
              </a:ext>
            </a:extLst>
          </p:cNvPr>
          <p:cNvSpPr txBox="1"/>
          <p:nvPr/>
        </p:nvSpPr>
        <p:spPr>
          <a:xfrm>
            <a:off x="5730815" y="1805796"/>
            <a:ext cx="6136256"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Cambria"/>
              </a:rPr>
              <a:t>Real gross domestic product (GDP) increased at an annual rate of 3.1 percent in the first quarter of 2019 </a:t>
            </a:r>
          </a:p>
          <a:p>
            <a:endParaRPr lang="en-US">
              <a:latin typeface="Cambria"/>
            </a:endParaRPr>
          </a:p>
          <a:p>
            <a:r>
              <a:rPr lang="en-US">
                <a:latin typeface="Cambria"/>
              </a:rPr>
              <a:t>The increase in real GDP in the first quarter reflected positive contributions from exports, PCE, nonresidential fixed investment, private inventory investment, and state and local government spending that were slightly offset by a negative contribution from residential fixed investment. </a:t>
            </a:r>
          </a:p>
        </p:txBody>
      </p:sp>
      <p:pic>
        <p:nvPicPr>
          <p:cNvPr id="10" name="Picture 10" descr="A screenshot of a cell phone&#10;&#10;Description generated with very high confidence">
            <a:extLst>
              <a:ext uri="{FF2B5EF4-FFF2-40B4-BE49-F238E27FC236}">
                <a16:creationId xmlns="" xmlns:a16="http://schemas.microsoft.com/office/drawing/2014/main" id="{C1F31FAB-9ADC-4D88-BA5B-7731AB74C0BF}"/>
              </a:ext>
            </a:extLst>
          </p:cNvPr>
          <p:cNvPicPr>
            <a:picLocks noChangeAspect="1"/>
          </p:cNvPicPr>
          <p:nvPr/>
        </p:nvPicPr>
        <p:blipFill>
          <a:blip r:embed="rId3"/>
          <a:stretch>
            <a:fillRect/>
          </a:stretch>
        </p:blipFill>
        <p:spPr>
          <a:xfrm>
            <a:off x="5730815" y="4057385"/>
            <a:ext cx="5934973" cy="2251306"/>
          </a:xfrm>
          <a:prstGeom prst="rect">
            <a:avLst/>
          </a:prstGeom>
        </p:spPr>
      </p:pic>
      <p:pic>
        <p:nvPicPr>
          <p:cNvPr id="14" name="Picture 14">
            <a:extLst>
              <a:ext uri="{FF2B5EF4-FFF2-40B4-BE49-F238E27FC236}">
                <a16:creationId xmlns="" xmlns:a16="http://schemas.microsoft.com/office/drawing/2014/main" id="{65C5FC2D-3741-457F-973B-358A7678E688}"/>
              </a:ext>
            </a:extLst>
          </p:cNvPr>
          <p:cNvPicPr>
            <a:picLocks noGrp="1" noChangeAspect="1"/>
          </p:cNvPicPr>
          <p:nvPr>
            <p:ph idx="1"/>
          </p:nvPr>
        </p:nvPicPr>
        <p:blipFill rotWithShape="1">
          <a:blip r:embed="rId4"/>
          <a:srcRect l="-302" r="63650" b="6513"/>
          <a:stretch/>
        </p:blipFill>
        <p:spPr>
          <a:xfrm>
            <a:off x="921100" y="1806771"/>
            <a:ext cx="4040886" cy="4045844"/>
          </a:xfrm>
          <a:prstGeom prst="rect">
            <a:avLst/>
          </a:prstGeom>
        </p:spPr>
      </p:pic>
    </p:spTree>
    <p:extLst>
      <p:ext uri="{BB962C8B-B14F-4D97-AF65-F5344CB8AC3E}">
        <p14:creationId xmlns:p14="http://schemas.microsoft.com/office/powerpoint/2010/main" val="36330336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3369D0CBDA5E04899EB282A272F54D5" ma:contentTypeVersion="2" ma:contentTypeDescription="Create a new document." ma:contentTypeScope="" ma:versionID="cd638e05f7a275d7043a7c0423922c6c">
  <xsd:schema xmlns:xsd="http://www.w3.org/2001/XMLSchema" xmlns:xs="http://www.w3.org/2001/XMLSchema" xmlns:p="http://schemas.microsoft.com/office/2006/metadata/properties" xmlns:ns2="6392d264-407e-411c-a482-4d469e682657" targetNamespace="http://schemas.microsoft.com/office/2006/metadata/properties" ma:root="true" ma:fieldsID="10243159cc8e6456e03e2b69a2cff6a1" ns2:_="">
    <xsd:import namespace="6392d264-407e-411c-a482-4d469e682657"/>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92d264-407e-411c-a482-4d469e6826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43273B8-763E-47BC-A762-7EA3C637ED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92d264-407e-411c-a482-4d469e6826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550E65B-79EF-453D-85A0-A1277CC46EF3}">
  <ds:schemaRefs>
    <ds:schemaRef ds:uri="http://schemas.microsoft.com/sharepoint/v3/contenttype/forms"/>
  </ds:schemaRefs>
</ds:datastoreItem>
</file>

<file path=customXml/itemProps3.xml><?xml version="1.0" encoding="utf-8"?>
<ds:datastoreItem xmlns:ds="http://schemas.openxmlformats.org/officeDocument/2006/customXml" ds:itemID="{C7F54D54-25ED-4A00-9E1B-E2AB92F9C874}">
  <ds:schemaRefs>
    <ds:schemaRef ds:uri="6392d264-407e-411c-a482-4d469e682657"/>
    <ds:schemaRef ds:uri="http://purl.org/dc/dcmitype/"/>
    <ds:schemaRef ds:uri="http://schemas.microsoft.com/office/infopath/2007/PartnerControls"/>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185</TotalTime>
  <Words>5897</Words>
  <Application>Microsoft Office PowerPoint</Application>
  <PresentationFormat>Widescreen</PresentationFormat>
  <Paragraphs>3026</Paragraphs>
  <Slides>73</Slides>
  <Notes>17</Notes>
  <HiddenSlides>0</HiddenSlides>
  <MMClips>0</MMClips>
  <ScaleCrop>false</ScaleCrop>
  <HeadingPairs>
    <vt:vector size="6" baseType="variant">
      <vt:variant>
        <vt:lpstr>Fonts Used</vt:lpstr>
      </vt:variant>
      <vt:variant>
        <vt:i4>11</vt:i4>
      </vt:variant>
      <vt:variant>
        <vt:lpstr>Theme</vt:lpstr>
      </vt:variant>
      <vt:variant>
        <vt:i4>8</vt:i4>
      </vt:variant>
      <vt:variant>
        <vt:lpstr>Slide Titles</vt:lpstr>
      </vt:variant>
      <vt:variant>
        <vt:i4>73</vt:i4>
      </vt:variant>
    </vt:vector>
  </HeadingPairs>
  <TitlesOfParts>
    <vt:vector size="92" baseType="lpstr">
      <vt:lpstr>ＭＳ Ｐゴシック</vt:lpstr>
      <vt:lpstr>Agency FB</vt:lpstr>
      <vt:lpstr>Arial</vt:lpstr>
      <vt:lpstr>Arial Black</vt:lpstr>
      <vt:lpstr>Calibri</vt:lpstr>
      <vt:lpstr>Calibri Light</vt:lpstr>
      <vt:lpstr>Cambria</vt:lpstr>
      <vt:lpstr>Georgia</vt:lpstr>
      <vt:lpstr>Helvetica</vt:lpstr>
      <vt:lpstr>Times New Roman</vt:lpstr>
      <vt:lpstr>Wingdings</vt:lpstr>
      <vt:lpstr>1_Office Theme</vt:lpstr>
      <vt:lpstr>2_Office Theme</vt:lpstr>
      <vt:lpstr>3_Office Theme</vt:lpstr>
      <vt:lpstr>4_Office Theme</vt:lpstr>
      <vt:lpstr>5_Office Theme</vt:lpstr>
      <vt:lpstr>7_Office Theme</vt:lpstr>
      <vt:lpstr>8_Office Theme</vt:lpstr>
      <vt:lpstr>9_Office Theme</vt:lpstr>
      <vt:lpstr>PowerPoint Presentation</vt:lpstr>
      <vt:lpstr>TABLE OF CONTENTS</vt:lpstr>
      <vt:lpstr>overview</vt:lpstr>
      <vt:lpstr>Sellinger Applied Portfolio Overview</vt:lpstr>
      <vt:lpstr>Economic Conditions</vt:lpstr>
      <vt:lpstr>Market Overview</vt:lpstr>
      <vt:lpstr>Federal Reserve Policy January – June Fed Funds Rate</vt:lpstr>
      <vt:lpstr>U.S. International Trade - May 2019</vt:lpstr>
      <vt:lpstr>Real Gross Domestic Product Percent Change from Preceding Quarter</vt:lpstr>
      <vt:lpstr>U.S. Durable Goods Orders January – June 2019</vt:lpstr>
      <vt:lpstr>PowerPoint Presentation</vt:lpstr>
      <vt:lpstr>Real Consumer Spending - Personal Income &amp; Outlays May 2019 Update</vt:lpstr>
      <vt:lpstr>Sector summaries</vt:lpstr>
      <vt:lpstr>Consumer Discretionary</vt:lpstr>
      <vt:lpstr>Consumer Staples</vt:lpstr>
      <vt:lpstr>Financials</vt:lpstr>
      <vt:lpstr>Industrials</vt:lpstr>
      <vt:lpstr>Information Technology</vt:lpstr>
      <vt:lpstr>Materials</vt:lpstr>
      <vt:lpstr>Energy</vt:lpstr>
      <vt:lpstr>Telecommunications</vt:lpstr>
      <vt:lpstr>Utilities</vt:lpstr>
      <vt:lpstr>Real Estate</vt:lpstr>
      <vt:lpstr>Healthcare</vt:lpstr>
      <vt:lpstr>Sector Allocation</vt:lpstr>
      <vt:lpstr>Portfolio strategy &amp; composition</vt:lpstr>
      <vt:lpstr>Growth Strategy Overview</vt:lpstr>
      <vt:lpstr>Summer 2019:  Growth Acquisitions</vt:lpstr>
      <vt:lpstr>APPLIED MATERIALS (AMAT)</vt:lpstr>
      <vt:lpstr>BROADCOM INC (AVGO)</vt:lpstr>
      <vt:lpstr>ZIX CORP (ZIXI)</vt:lpstr>
      <vt:lpstr>Value Strategy Overview</vt:lpstr>
      <vt:lpstr>Summer 2019:  Value Acquisitions</vt:lpstr>
      <vt:lpstr>ALLSTATE CORP (ALL)</vt:lpstr>
      <vt:lpstr>BAKER HUGHES (BHGE)</vt:lpstr>
      <vt:lpstr>FORD (F)</vt:lpstr>
      <vt:lpstr>HUBBELL INC (HUBB)</vt:lpstr>
      <vt:lpstr>KROGER CO (KR)</vt:lpstr>
      <vt:lpstr>Quest Diagnostics (DGX) </vt:lpstr>
      <vt:lpstr>PowerPoint Presentation</vt:lpstr>
      <vt:lpstr>Dividend Strategy Overview</vt:lpstr>
      <vt:lpstr>Summer 2019:  Dividend Acquisitions</vt:lpstr>
      <vt:lpstr>STORE CAPITAL (STOR)</vt:lpstr>
      <vt:lpstr>VAIL RESORTS (MTN)</vt:lpstr>
      <vt:lpstr>Risk Analysis </vt:lpstr>
      <vt:lpstr>Covariance Matrix</vt:lpstr>
      <vt:lpstr>Correlation Matrix</vt:lpstr>
      <vt:lpstr>PowerPoint Presentation</vt:lpstr>
      <vt:lpstr>PowerPoint Presentation</vt:lpstr>
      <vt:lpstr>Performance</vt:lpstr>
      <vt:lpstr>PowerPoint Presentation</vt:lpstr>
      <vt:lpstr>Portfolio Allocation</vt:lpstr>
      <vt:lpstr>Portfolio Allocation  </vt:lpstr>
      <vt:lpstr>PowerPoint Presentation</vt:lpstr>
      <vt:lpstr>PowerPoint Presentation</vt:lpstr>
      <vt:lpstr>Top Outperformers </vt:lpstr>
      <vt:lpstr>Top Outperformers </vt:lpstr>
      <vt:lpstr>Top Outperformers </vt:lpstr>
      <vt:lpstr>Top Outperformers </vt:lpstr>
      <vt:lpstr>Top Outperformers </vt:lpstr>
      <vt:lpstr>Top Underperformers </vt:lpstr>
      <vt:lpstr>Top Underperformers </vt:lpstr>
      <vt:lpstr>Top Underperformers </vt:lpstr>
      <vt:lpstr>Top Underperformers </vt:lpstr>
      <vt:lpstr>Student biographies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Loyola University Maryland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dc:title>
  <dc:creator>Derek Anderson</dc:creator>
  <cp:lastModifiedBy>KSAS-IT</cp:lastModifiedBy>
  <cp:revision>19</cp:revision>
  <dcterms:created xsi:type="dcterms:W3CDTF">2016-04-29T17:50:33Z</dcterms:created>
  <dcterms:modified xsi:type="dcterms:W3CDTF">2019-07-23T18:43:37Z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0x01010093369D0CBDA5E04899EB282A272F54D5</vt:lpwstr>
  </property>
</Properties>
</file>